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82" r:id="rId5"/>
    <p:sldId id="283" r:id="rId6"/>
    <p:sldId id="290" r:id="rId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2" dt="2019-08-25T12:50:04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addSld delSld modSld">
      <pc:chgData name="Long B Nguyen" userId="f59fb8f3-a021-417a-8bc1-65c8d471c621" providerId="ADAL" clId="{3F616429-CA07-8145-BE07-B7552942C56D}" dt="2019-08-25T12:50:06.023" v="67" actId="2696"/>
      <pc:docMkLst>
        <pc:docMk/>
      </pc:docMkLst>
      <pc:sldChg chg="modSp">
        <pc:chgData name="Long B Nguyen" userId="f59fb8f3-a021-417a-8bc1-65c8d471c621" providerId="ADAL" clId="{3F616429-CA07-8145-BE07-B7552942C56D}" dt="2019-08-25T11:29:21.006" v="65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8-25T11:29:21.006" v="65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3F616429-CA07-8145-BE07-B7552942C56D}" dt="2019-08-25T12:50:06.023" v="67" actId="2696"/>
        <pc:sldMkLst>
          <pc:docMk/>
          <pc:sldMk cId="1438711869" sldId="284"/>
        </pc:sldMkLst>
      </pc:sldChg>
      <pc:sldChg chg="modSp">
        <pc:chgData name="Long B Nguyen" userId="f59fb8f3-a021-417a-8bc1-65c8d471c621" providerId="ADAL" clId="{3F616429-CA07-8145-BE07-B7552942C56D}" dt="2019-08-18T20:00:29.297" v="6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8-18T20:00:29.297" v="6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1T17:21:53.328" v="4147" actId="2711"/>
      <pc:docMkLst>
        <pc:docMk/>
      </pc:docMkLst>
      <pc:sldChg chg="modSp add">
        <pc:chgData name="Long B Nguyen" userId="f59fb8f3-a021-417a-8bc1-65c8d471c621" providerId="ADAL" clId="{6CD83B71-C243-244B-B302-DE2E82069201}" dt="2019-05-31T14:23:05.031" v="363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6CD83B71-C243-244B-B302-DE2E82069201}" dt="2019-05-31T14:23:05.031" v="3634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A2B9980D-0FF0-CA43-9CAC-D70036623538}"/>
    <pc:docChg chg="custSel addSld delSld modSld">
      <pc:chgData name="Long B Nguyen" userId="f59fb8f3-a021-417a-8bc1-65c8d471c621" providerId="ADAL" clId="{A2B9980D-0FF0-CA43-9CAC-D70036623538}" dt="2019-06-03T12:17:44.069" v="34" actId="2696"/>
      <pc:docMkLst>
        <pc:docMk/>
      </pc:docMkLst>
      <pc:sldChg chg="add">
        <pc:chgData name="Long B Nguyen" userId="f59fb8f3-a021-417a-8bc1-65c8d471c621" providerId="ADAL" clId="{A2B9980D-0FF0-CA43-9CAC-D70036623538}" dt="2019-06-03T12:17:05.033" v="28"/>
        <pc:sldMkLst>
          <pc:docMk/>
          <pc:sldMk cId="2207246265" sldId="257"/>
        </pc:sldMkLst>
      </pc:sldChg>
      <pc:sldChg chg="add">
        <pc:chgData name="Long B Nguyen" userId="f59fb8f3-a021-417a-8bc1-65c8d471c621" providerId="ADAL" clId="{A2B9980D-0FF0-CA43-9CAC-D70036623538}" dt="2019-06-03T12:17:05.033" v="28"/>
        <pc:sldMkLst>
          <pc:docMk/>
          <pc:sldMk cId="3043984240" sldId="277"/>
        </pc:sldMkLst>
      </pc:sldChg>
      <pc:sldChg chg="add">
        <pc:chgData name="Long B Nguyen" userId="f59fb8f3-a021-417a-8bc1-65c8d471c621" providerId="ADAL" clId="{A2B9980D-0FF0-CA43-9CAC-D70036623538}" dt="2019-06-03T12:17:05.033" v="28"/>
        <pc:sldMkLst>
          <pc:docMk/>
          <pc:sldMk cId="3692685984" sldId="282"/>
        </pc:sldMkLst>
      </pc:sldChg>
      <pc:sldChg chg="add">
        <pc:chgData name="Long B Nguyen" userId="f59fb8f3-a021-417a-8bc1-65c8d471c621" providerId="ADAL" clId="{A2B9980D-0FF0-CA43-9CAC-D70036623538}" dt="2019-06-03T12:17:05.033" v="28"/>
        <pc:sldMkLst>
          <pc:docMk/>
          <pc:sldMk cId="152026579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Arithmetic</a:t>
            </a:r>
            <a:r>
              <a:rPr lang="en-US" sz="2400" b="1" dirty="0"/>
              <a:t>, Comparison </a:t>
            </a:r>
            <a:r>
              <a:rPr lang="en-US" sz="2400" b="1"/>
              <a:t>and Boolean Operations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“and”, “or”, and “not”.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Predictably, these operators are expressed using the words and, or,  and not: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[15]: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16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[16]: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 [17]: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</TotalTime>
  <Words>94</Words>
  <Application>Microsoft Macintosh PowerPoint</Application>
  <PresentationFormat>On-screen Show (16:10)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Inconsolata Medium</vt:lpstr>
      <vt:lpstr>Office Theme</vt:lpstr>
      <vt:lpstr>Introduction to Python</vt:lpstr>
      <vt:lpstr>Topics</vt:lpstr>
      <vt:lpstr>Arithmetic Operations</vt:lpstr>
      <vt:lpstr>Comparison Operators</vt:lpstr>
      <vt:lpstr>Boolean Operations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2019-08-25T12:50:07Z</dcterms:modified>
</cp:coreProperties>
</file>