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279" r:id="rId9"/>
    <p:sldId id="301" r:id="rId10"/>
    <p:sldId id="311" r:id="rId11"/>
    <p:sldId id="292" r:id="rId12"/>
    <p:sldId id="310" r:id="rId13"/>
    <p:sldId id="294" r:id="rId14"/>
    <p:sldId id="296" r:id="rId15"/>
    <p:sldId id="297" r:id="rId16"/>
    <p:sldId id="298" r:id="rId17"/>
    <p:sldId id="299" r:id="rId18"/>
    <p:sldId id="300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C73A9-B3EB-C748-BF65-3EC096E6A149}" v="541" dt="2021-06-05T04:23:26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FA1C73A9-B3EB-C748-BF65-3EC096E6A149}"/>
    <pc:docChg chg="delSld modSld">
      <pc:chgData name="Long B Nguyen" userId="f59fb8f3-a021-417a-8bc1-65c8d471c621" providerId="ADAL" clId="{FA1C73A9-B3EB-C748-BF65-3EC096E6A149}" dt="2021-06-05T04:24:49.341" v="548" actId="2696"/>
      <pc:docMkLst>
        <pc:docMk/>
      </pc:docMkLst>
      <pc:sldChg chg="modSp modAnim">
        <pc:chgData name="Long B Nguyen" userId="f59fb8f3-a021-417a-8bc1-65c8d471c621" providerId="ADAL" clId="{FA1C73A9-B3EB-C748-BF65-3EC096E6A149}" dt="2021-06-05T04:15:44.450" v="62" actId="20577"/>
        <pc:sldMkLst>
          <pc:docMk/>
          <pc:sldMk cId="4018759955" sldId="274"/>
        </pc:sldMkLst>
        <pc:spChg chg="mod">
          <ac:chgData name="Long B Nguyen" userId="f59fb8f3-a021-417a-8bc1-65c8d471c621" providerId="ADAL" clId="{FA1C73A9-B3EB-C748-BF65-3EC096E6A149}" dt="2021-06-05T04:15:44.450" v="62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FA1C73A9-B3EB-C748-BF65-3EC096E6A149}" dt="2021-06-05T04:17:26.642" v="129" actId="20577"/>
        <pc:sldMkLst>
          <pc:docMk/>
          <pc:sldMk cId="3908189275" sldId="275"/>
        </pc:sldMkLst>
        <pc:spChg chg="mod">
          <ac:chgData name="Long B Nguyen" userId="f59fb8f3-a021-417a-8bc1-65c8d471c621" providerId="ADAL" clId="{FA1C73A9-B3EB-C748-BF65-3EC096E6A149}" dt="2021-06-05T04:13:05.665" v="56" actId="1076"/>
          <ac:spMkLst>
            <pc:docMk/>
            <pc:sldMk cId="3908189275" sldId="275"/>
            <ac:spMk id="2" creationId="{AA3A228F-61D0-D949-A5E7-F83756230BF8}"/>
          </ac:spMkLst>
        </pc:spChg>
        <pc:spChg chg="mod">
          <ac:chgData name="Long B Nguyen" userId="f59fb8f3-a021-417a-8bc1-65c8d471c621" providerId="ADAL" clId="{FA1C73A9-B3EB-C748-BF65-3EC096E6A149}" dt="2021-06-05T04:17:26.642" v="129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3:32.929" v="547" actId="2696"/>
        <pc:sldMkLst>
          <pc:docMk/>
          <pc:sldMk cId="3369363658" sldId="278"/>
        </pc:sldMkLst>
      </pc:sldChg>
      <pc:sldChg chg="modSp mod modAnim">
        <pc:chgData name="Long B Nguyen" userId="f59fb8f3-a021-417a-8bc1-65c8d471c621" providerId="ADAL" clId="{FA1C73A9-B3EB-C748-BF65-3EC096E6A149}" dt="2021-06-05T04:20:19.169" v="366" actId="20577"/>
        <pc:sldMkLst>
          <pc:docMk/>
          <pc:sldMk cId="99755680" sldId="291"/>
        </pc:sldMkLst>
        <pc:spChg chg="mod">
          <ac:chgData name="Long B Nguyen" userId="f59fb8f3-a021-417a-8bc1-65c8d471c621" providerId="ADAL" clId="{FA1C73A9-B3EB-C748-BF65-3EC096E6A149}" dt="2021-06-05T04:20:19.169" v="366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4:49.341" v="548" actId="2696"/>
        <pc:sldMkLst>
          <pc:docMk/>
          <pc:sldMk cId="2474375338" sldId="295"/>
        </pc:sldMkLst>
      </pc:sldChg>
      <pc:sldChg chg="modSp mod modAnim">
        <pc:chgData name="Long B Nguyen" userId="f59fb8f3-a021-417a-8bc1-65c8d471c621" providerId="ADAL" clId="{FA1C73A9-B3EB-C748-BF65-3EC096E6A149}" dt="2021-06-05T04:23:26.101" v="546" actId="20577"/>
        <pc:sldMkLst>
          <pc:docMk/>
          <pc:sldMk cId="2221515130" sldId="302"/>
        </pc:sldMkLst>
        <pc:spChg chg="mod">
          <ac:chgData name="Long B Nguyen" userId="f59fb8f3-a021-417a-8bc1-65c8d471c621" providerId="ADAL" clId="{FA1C73A9-B3EB-C748-BF65-3EC096E6A149}" dt="2021-06-05T04:23:26.101" v="546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FA1C73A9-B3EB-C748-BF65-3EC096E6A149}" dt="2021-06-05T04:20:22.340" v="367" actId="2696"/>
        <pc:sldMkLst>
          <pc:docMk/>
          <pc:sldMk cId="2217973748" sldId="312"/>
        </pc:sldMkLst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10-08T13:50:00.053" v="721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10-08T13:02:33.560" v="7074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10-08T13:02:33.560" v="7074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10-08T13:50:00.053" v="7219" actId="20577"/>
        <pc:sldMkLst>
          <pc:docMk/>
          <pc:sldMk cId="4209926949" sldId="311"/>
        </pc:sldMkLst>
        <pc:spChg chg="mod">
          <ac:chgData name="Long B Nguyen" userId="f59fb8f3-a021-417a-8bc1-65c8d471c621" providerId="ADAL" clId="{2C9BD3C4-A72C-C34E-A2E2-4164CEFFD187}" dt="2019-10-08T13:50:00.053" v="7219" actId="20577"/>
          <ac:spMkLst>
            <pc:docMk/>
            <pc:sldMk cId="4209926949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68B5952-4FAF-5144-B2D4-2A40AC3B34FF}"/>
    <pc:docChg chg="custSel addSld delSld modSld">
      <pc:chgData name="Long B Nguyen" userId="f59fb8f3-a021-417a-8bc1-65c8d471c621" providerId="ADAL" clId="{668B5952-4FAF-5144-B2D4-2A40AC3B34FF}" dt="2020-12-15T17:40:02.015" v="760" actId="14100"/>
      <pc:docMkLst>
        <pc:docMk/>
      </pc:docMkLst>
      <pc:sldChg chg="modSp mod">
        <pc:chgData name="Long B Nguyen" userId="f59fb8f3-a021-417a-8bc1-65c8d471c621" providerId="ADAL" clId="{668B5952-4FAF-5144-B2D4-2A40AC3B34FF}" dt="2020-12-01T13:18:08.734" v="2" actId="14100"/>
        <pc:sldMkLst>
          <pc:docMk/>
          <pc:sldMk cId="4018759955" sldId="274"/>
        </pc:sldMkLst>
        <pc:spChg chg="mod">
          <ac:chgData name="Long B Nguyen" userId="f59fb8f3-a021-417a-8bc1-65c8d471c621" providerId="ADAL" clId="{668B5952-4FAF-5144-B2D4-2A40AC3B34FF}" dt="2020-12-01T13:18:03.451" v="0" actId="1076"/>
          <ac:spMkLst>
            <pc:docMk/>
            <pc:sldMk cId="4018759955" sldId="27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18:08.734" v="2" actId="14100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13:22:21.797" v="103" actId="14100"/>
        <pc:sldMkLst>
          <pc:docMk/>
          <pc:sldMk cId="1114720448" sldId="276"/>
        </pc:sldMkLst>
        <pc:spChg chg="mod">
          <ac:chgData name="Long B Nguyen" userId="f59fb8f3-a021-417a-8bc1-65c8d471c621" providerId="ADAL" clId="{668B5952-4FAF-5144-B2D4-2A40AC3B34FF}" dt="2020-12-01T13:22:19.538" v="102" actId="1076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13:22:21.797" v="103" actId="14100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2T18:31:47.780" v="654"/>
        <pc:sldMkLst>
          <pc:docMk/>
          <pc:sldMk cId="99755680" sldId="291"/>
        </pc:sldMkLst>
        <pc:spChg chg="mod">
          <ac:chgData name="Long B Nguyen" userId="f59fb8f3-a021-417a-8bc1-65c8d471c621" providerId="ADAL" clId="{668B5952-4FAF-5144-B2D4-2A40AC3B34FF}" dt="2020-12-01T13:19:45.274" v="43" actId="1076"/>
          <ac:spMkLst>
            <pc:docMk/>
            <pc:sldMk cId="99755680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18:30:57.605" v="644" actId="20577"/>
          <ac:spMkLst>
            <pc:docMk/>
            <pc:sldMk cId="99755680" sldId="29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5:29.813" v="128" actId="14100"/>
        <pc:sldMkLst>
          <pc:docMk/>
          <pc:sldMk cId="847072393" sldId="292"/>
        </pc:sldMkLst>
        <pc:spChg chg="mod">
          <ac:chgData name="Long B Nguyen" userId="f59fb8f3-a021-417a-8bc1-65c8d471c621" providerId="ADAL" clId="{668B5952-4FAF-5144-B2D4-2A40AC3B34FF}" dt="2020-12-01T21:05:24.624" v="126" actId="1076"/>
          <ac:spMkLst>
            <pc:docMk/>
            <pc:sldMk cId="847072393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5:29.813" v="128" actId="14100"/>
          <ac:spMkLst>
            <pc:docMk/>
            <pc:sldMk cId="847072393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19.248" v="134" actId="14100"/>
        <pc:sldMkLst>
          <pc:docMk/>
          <pc:sldMk cId="3060343526" sldId="294"/>
        </pc:sldMkLst>
        <pc:spChg chg="mod">
          <ac:chgData name="Long B Nguyen" userId="f59fb8f3-a021-417a-8bc1-65c8d471c621" providerId="ADAL" clId="{668B5952-4FAF-5144-B2D4-2A40AC3B34FF}" dt="2020-12-01T21:07:13.635" v="132" actId="1076"/>
          <ac:spMkLst>
            <pc:docMk/>
            <pc:sldMk cId="306034352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19.248" v="134" actId="14100"/>
          <ac:spMkLst>
            <pc:docMk/>
            <pc:sldMk cId="3060343526" sldId="294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668B5952-4FAF-5144-B2D4-2A40AC3B34FF}" dt="2020-12-03T15:37:03.654" v="742" actId="2696"/>
        <pc:sldMkLst>
          <pc:docMk/>
          <pc:sldMk cId="450853280" sldId="295"/>
        </pc:sldMkLst>
        <pc:spChg chg="mod">
          <ac:chgData name="Long B Nguyen" userId="f59fb8f3-a021-417a-8bc1-65c8d471c621" providerId="ADAL" clId="{668B5952-4FAF-5144-B2D4-2A40AC3B34FF}" dt="2020-12-01T21:07:23.597" v="135" actId="1076"/>
          <ac:spMkLst>
            <pc:docMk/>
            <pc:sldMk cId="450853280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26.060" v="136" actId="14100"/>
          <ac:spMkLst>
            <pc:docMk/>
            <pc:sldMk cId="450853280" sldId="29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668B5952-4FAF-5144-B2D4-2A40AC3B34FF}" dt="2020-12-03T15:37:08.774" v="743"/>
        <pc:sldMkLst>
          <pc:docMk/>
          <pc:sldMk cId="2474375338" sldId="295"/>
        </pc:sldMkLst>
      </pc:sldChg>
      <pc:sldChg chg="modSp mod">
        <pc:chgData name="Long B Nguyen" userId="f59fb8f3-a021-417a-8bc1-65c8d471c621" providerId="ADAL" clId="{668B5952-4FAF-5144-B2D4-2A40AC3B34FF}" dt="2020-12-01T21:07:34.554" v="138" actId="14100"/>
        <pc:sldMkLst>
          <pc:docMk/>
          <pc:sldMk cId="3888808614" sldId="296"/>
        </pc:sldMkLst>
        <pc:spChg chg="mod">
          <ac:chgData name="Long B Nguyen" userId="f59fb8f3-a021-417a-8bc1-65c8d471c621" providerId="ADAL" clId="{668B5952-4FAF-5144-B2D4-2A40AC3B34FF}" dt="2020-12-01T21:07:32.391" v="137" actId="1076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34.554" v="138" actId="14100"/>
          <ac:spMkLst>
            <pc:docMk/>
            <pc:sldMk cId="3888808614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7:50.288" v="140" actId="14100"/>
        <pc:sldMkLst>
          <pc:docMk/>
          <pc:sldMk cId="1027235231" sldId="297"/>
        </pc:sldMkLst>
        <pc:spChg chg="mod">
          <ac:chgData name="Long B Nguyen" userId="f59fb8f3-a021-417a-8bc1-65c8d471c621" providerId="ADAL" clId="{668B5952-4FAF-5144-B2D4-2A40AC3B34FF}" dt="2020-12-01T21:07:48.048" v="139" actId="1076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7:50.288" v="140" actId="14100"/>
          <ac:spMkLst>
            <pc:docMk/>
            <pc:sldMk cId="102723523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01.891" v="142" actId="14100"/>
        <pc:sldMkLst>
          <pc:docMk/>
          <pc:sldMk cId="4019361075" sldId="298"/>
        </pc:sldMkLst>
        <pc:spChg chg="mod">
          <ac:chgData name="Long B Nguyen" userId="f59fb8f3-a021-417a-8bc1-65c8d471c621" providerId="ADAL" clId="{668B5952-4FAF-5144-B2D4-2A40AC3B34FF}" dt="2020-12-01T21:07:59.410" v="141" actId="1076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01.891" v="142" actId="14100"/>
          <ac:spMkLst>
            <pc:docMk/>
            <pc:sldMk cId="4019361075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10.652" v="144" actId="14100"/>
        <pc:sldMkLst>
          <pc:docMk/>
          <pc:sldMk cId="3334677996" sldId="299"/>
        </pc:sldMkLst>
        <pc:spChg chg="mod">
          <ac:chgData name="Long B Nguyen" userId="f59fb8f3-a021-417a-8bc1-65c8d471c621" providerId="ADAL" clId="{668B5952-4FAF-5144-B2D4-2A40AC3B34FF}" dt="2020-12-01T21:08:08.332" v="143" actId="1076"/>
          <ac:spMkLst>
            <pc:docMk/>
            <pc:sldMk cId="3334677996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10.652" v="144" actId="14100"/>
          <ac:spMkLst>
            <pc:docMk/>
            <pc:sldMk cId="3334677996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1:08:32.018" v="148" actId="1076"/>
        <pc:sldMkLst>
          <pc:docMk/>
          <pc:sldMk cId="1511080215" sldId="300"/>
        </pc:sldMkLst>
        <pc:spChg chg="mod">
          <ac:chgData name="Long B Nguyen" userId="f59fb8f3-a021-417a-8bc1-65c8d471c621" providerId="ADAL" clId="{668B5952-4FAF-5144-B2D4-2A40AC3B34FF}" dt="2020-12-01T21:08:18.360" v="145" actId="1076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8:21.549" v="146" actId="14100"/>
          <ac:spMkLst>
            <pc:docMk/>
            <pc:sldMk cId="1511080215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668B5952-4FAF-5144-B2D4-2A40AC3B34FF}" dt="2020-12-01T21:08:32.018" v="148" actId="1076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668B5952-4FAF-5144-B2D4-2A40AC3B34FF}" dt="2020-12-01T21:10:02.904" v="150" actId="1076"/>
        <pc:sldMkLst>
          <pc:docMk/>
          <pc:sldMk cId="2524324013" sldId="303"/>
        </pc:sldMkLst>
        <pc:spChg chg="mod">
          <ac:chgData name="Long B Nguyen" userId="f59fb8f3-a021-417a-8bc1-65c8d471c621" providerId="ADAL" clId="{668B5952-4FAF-5144-B2D4-2A40AC3B34FF}" dt="2020-12-01T21:10:00.003" v="149" actId="1076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10:02.904" v="150" actId="1076"/>
          <ac:spMkLst>
            <pc:docMk/>
            <pc:sldMk cId="2524324013" sldId="30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1T23:46:42.885" v="152" actId="14100"/>
        <pc:sldMkLst>
          <pc:docMk/>
          <pc:sldMk cId="3900668933" sldId="306"/>
        </pc:sldMkLst>
        <pc:spChg chg="mod">
          <ac:chgData name="Long B Nguyen" userId="f59fb8f3-a021-417a-8bc1-65c8d471c621" providerId="ADAL" clId="{668B5952-4FAF-5144-B2D4-2A40AC3B34FF}" dt="2020-12-01T23:46:40.794" v="151" actId="1076"/>
          <ac:spMkLst>
            <pc:docMk/>
            <pc:sldMk cId="3900668933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3:46:42.885" v="152" actId="14100"/>
          <ac:spMkLst>
            <pc:docMk/>
            <pc:sldMk cId="3900668933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15T17:40:02.015" v="760" actId="14100"/>
        <pc:sldMkLst>
          <pc:docMk/>
          <pc:sldMk cId="641334177" sldId="308"/>
        </pc:sldMkLst>
        <pc:spChg chg="mod">
          <ac:chgData name="Long B Nguyen" userId="f59fb8f3-a021-417a-8bc1-65c8d471c621" providerId="ADAL" clId="{668B5952-4FAF-5144-B2D4-2A40AC3B34FF}" dt="2020-12-02T01:00:40.317" v="155" actId="1076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15T17:40:02.015" v="760" actId="14100"/>
          <ac:spMkLst>
            <pc:docMk/>
            <pc:sldMk cId="641334177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668B5952-4FAF-5144-B2D4-2A40AC3B34FF}" dt="2020-12-02T00:59:34.433" v="154" actId="14100"/>
        <pc:sldMkLst>
          <pc:docMk/>
          <pc:sldMk cId="3912850767" sldId="309"/>
        </pc:sldMkLst>
        <pc:spChg chg="mod">
          <ac:chgData name="Long B Nguyen" userId="f59fb8f3-a021-417a-8bc1-65c8d471c621" providerId="ADAL" clId="{668B5952-4FAF-5144-B2D4-2A40AC3B34FF}" dt="2020-12-02T00:59:31.951" v="153" actId="1076"/>
          <ac:spMkLst>
            <pc:docMk/>
            <pc:sldMk cId="3912850767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2T00:59:34.433" v="154" actId="14100"/>
          <ac:spMkLst>
            <pc:docMk/>
            <pc:sldMk cId="3912850767" sldId="30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4T14:10:32.424" v="744" actId="20577"/>
        <pc:sldMkLst>
          <pc:docMk/>
          <pc:sldMk cId="4013144405" sldId="310"/>
        </pc:sldMkLst>
        <pc:spChg chg="mod">
          <ac:chgData name="Long B Nguyen" userId="f59fb8f3-a021-417a-8bc1-65c8d471c621" providerId="ADAL" clId="{668B5952-4FAF-5144-B2D4-2A40AC3B34FF}" dt="2020-12-01T21:06:26.319" v="129" actId="1076"/>
          <ac:spMkLst>
            <pc:docMk/>
            <pc:sldMk cId="4013144405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4T14:10:32.424" v="744" actId="20577"/>
          <ac:spMkLst>
            <pc:docMk/>
            <pc:sldMk cId="4013144405" sldId="310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668B5952-4FAF-5144-B2D4-2A40AC3B34FF}" dt="2020-12-01T21:04:08.746" v="125" actId="20577"/>
        <pc:sldMkLst>
          <pc:docMk/>
          <pc:sldMk cId="4209926949" sldId="311"/>
        </pc:sldMkLst>
        <pc:spChg chg="mod">
          <ac:chgData name="Long B Nguyen" userId="f59fb8f3-a021-417a-8bc1-65c8d471c621" providerId="ADAL" clId="{668B5952-4FAF-5144-B2D4-2A40AC3B34FF}" dt="2020-12-01T21:03:42.300" v="112" actId="1076"/>
          <ac:spMkLst>
            <pc:docMk/>
            <pc:sldMk cId="4209926949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668B5952-4FAF-5144-B2D4-2A40AC3B34FF}" dt="2020-12-01T21:04:08.746" v="125" actId="20577"/>
          <ac:spMkLst>
            <pc:docMk/>
            <pc:sldMk cId="4209926949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18:31:26.489" v="647"/>
        <pc:sldMkLst>
          <pc:docMk/>
          <pc:sldMk cId="2217973748" sldId="312"/>
        </pc:sldMkLst>
        <pc:spChg chg="mod">
          <ac:chgData name="Long B Nguyen" userId="f59fb8f3-a021-417a-8bc1-65c8d471c621" providerId="ADAL" clId="{668B5952-4FAF-5144-B2D4-2A40AC3B34FF}" dt="2020-12-01T13:22:13.928" v="101" actId="207"/>
          <ac:spMkLst>
            <pc:docMk/>
            <pc:sldMk cId="2217973748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668B5952-4FAF-5144-B2D4-2A40AC3B34FF}" dt="2020-12-02T01:55:42.985" v="631" actId="20577"/>
        <pc:sldMkLst>
          <pc:docMk/>
          <pc:sldMk cId="1315440788" sldId="313"/>
        </pc:sldMkLst>
        <pc:spChg chg="mod">
          <ac:chgData name="Long B Nguyen" userId="f59fb8f3-a021-417a-8bc1-65c8d471c621" providerId="ADAL" clId="{668B5952-4FAF-5144-B2D4-2A40AC3B34FF}" dt="2020-12-02T01:55:42.985" v="631" actId="20577"/>
          <ac:spMkLst>
            <pc:docMk/>
            <pc:sldMk cId="1315440788" sldId="31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47636" cy="46674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step size is negative, the default starting index is the last element and the default end is the first element inclusive.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start index is the last element.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:-3:-1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‘no’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The default stop index is the first element inclusive.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1::-1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characters reversed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</a:t>
            </a:r>
            <a:r>
              <a:rPr lang="en-US" sz="1900" b="1" dirty="0" err="1">
                <a:latin typeface="Inconsolata" panose="020B0609030003000000" pitchFamily="49" charset="77"/>
              </a:rPr>
              <a:t>yp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1" y="807383"/>
            <a:ext cx="875503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A</a:t>
            </a:r>
            <a:r>
              <a:rPr lang="en-US" dirty="0"/>
              <a:t>n f-string is denoted by preceding the opening quotation mark with the lowercase f character.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‘average is 2.0'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str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9" y="258683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41" y="942569"/>
            <a:ext cx="8532829" cy="46248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3.141592653589793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3.14</a:t>
            </a:r>
            <a:endParaRPr lang="en-US" b="1" dirty="0">
              <a:solidFill>
                <a:srgbClr val="CC33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6" y="212384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56" y="896270"/>
            <a:ext cx="8821874" cy="4695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82" y="12349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82" y="807383"/>
            <a:ext cx="8833448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35534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19420"/>
            <a:ext cx="8775574" cy="467208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solidFill>
                  <a:srgbClr val="34A327"/>
                </a:solidFill>
                <a:latin typeface="Inconsolata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5" y="807383"/>
            <a:ext cx="8775575" cy="478412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\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noutput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95349"/>
              </p:ext>
            </p:extLst>
          </p:nvPr>
        </p:nvGraphicFramePr>
        <p:xfrm>
          <a:off x="242474" y="1705401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5678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s.count</a:t>
            </a:r>
            <a:r>
              <a:rPr lang="en-US" sz="2400" b="1" dirty="0">
                <a:latin typeface="Inconsolata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3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s.find</a:t>
            </a:r>
            <a:r>
              <a:rPr lang="en-US" sz="2400" b="1" dirty="0">
                <a:latin typeface="Inconsolata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[3]: -1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s.find</a:t>
            </a:r>
            <a:r>
              <a:rPr lang="en-US" sz="2400" b="1" dirty="0">
                <a:latin typeface="Inconsolata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[4]: 5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 vs Slicing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s.upper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"</a:t>
            </a:r>
            <a:r>
              <a:rPr lang="en-US" sz="2400" b="1" dirty="0" err="1">
                <a:latin typeface="Inconsolata" panose="020B0609030003000000" pitchFamily="49" charset="77"/>
              </a:rPr>
              <a:t>HELLO".lower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[3]: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s.strip</a:t>
            </a:r>
            <a:r>
              <a:rPr lang="en-US" sz="2400" b="1" dirty="0">
                <a:latin typeface="Inconsolata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400" b="1" dirty="0">
                <a:latin typeface="Inconsolata" panose="020B0609030003000000" pitchFamily="49" charset="77"/>
              </a:rPr>
              <a:t>]: </a:t>
            </a:r>
            <a:r>
              <a:rPr lang="en-US" sz="2400" b="1" dirty="0" err="1">
                <a:latin typeface="Inconsolata" panose="020B0609030003000000" pitchFamily="49" charset="77"/>
              </a:rPr>
              <a:t>s.replace</a:t>
            </a:r>
            <a:r>
              <a:rPr lang="en-US" sz="2400" b="1" dirty="0">
                <a:latin typeface="Inconsolata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Out [4]: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2" y="807383"/>
            <a:ext cx="8341092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latin typeface="Inconsolata" panose="020B0609030003000000" pitchFamily="49" charset="77"/>
              </a:rPr>
              <a:t>s.replace</a:t>
            </a:r>
            <a:r>
              <a:rPr lang="en-US" sz="2000" b="1" dirty="0">
                <a:latin typeface="Inconsolata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'hi, John!'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'hi, Mike!'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  print(x)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55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355" y="807383"/>
            <a:ext cx="8891645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Extracting characters from a string can be done with a for loop or slicing. For example, consider the problem of exacting every other character from a string.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a for loop and concatenation: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6 characters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extract = ""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initializes to an empty string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for 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 in 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range(</a:t>
            </a:r>
            <a:r>
              <a:rPr lang="en-US" sz="2000" b="1" dirty="0" err="1">
                <a:solidFill>
                  <a:schemeClr val="accent2"/>
                </a:solidFill>
                <a:latin typeface="Inconsolata" panose="020B0609030003000000" pitchFamily="49" charset="77"/>
              </a:rPr>
              <a:t>len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(s))</a:t>
            </a:r>
            <a:r>
              <a:rPr lang="en-US" sz="2000" b="1" dirty="0">
                <a:latin typeface="Inconsolata" panose="020B0609030003000000" pitchFamily="49" charset="77"/>
              </a:rPr>
              <a:t>: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range(6) = 0,1,..,5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  </a:t>
            </a:r>
            <a:r>
              <a:rPr lang="en-US" sz="2000" b="1" dirty="0">
                <a:latin typeface="Inconsolata" panose="020B0609030003000000" pitchFamily="49" charset="77"/>
              </a:rPr>
              <a:t>if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Inconsolata" panose="020B0609030003000000" pitchFamily="49" charset="77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 % 2 == 0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			</a:t>
            </a:r>
            <a:r>
              <a:rPr lang="en-US" sz="2000" b="1" dirty="0">
                <a:latin typeface="Inconsolata" panose="020B0609030003000000" pitchFamily="49" charset="77"/>
              </a:rPr>
              <a:t>extract += s[</a:t>
            </a:r>
            <a:r>
              <a:rPr lang="en-US" sz="2000" b="1" dirty="0" err="1">
                <a:latin typeface="Inconsolata" panose="020B0609030003000000" pitchFamily="49" charset="77"/>
              </a:rPr>
              <a:t>i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concatenate character at index </a:t>
            </a:r>
            <a:r>
              <a:rPr lang="en-US" sz="20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i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[25]: '</a:t>
            </a:r>
            <a:r>
              <a:rPr lang="en-US" sz="2000" b="1" dirty="0" err="1">
                <a:latin typeface="Inconsolata" panose="020B0609030003000000" pitchFamily="49" charset="77"/>
              </a:rPr>
              <a:t>hlo</a:t>
            </a:r>
            <a:r>
              <a:rPr lang="en-US" sz="2000" b="1" dirty="0">
                <a:latin typeface="Inconsolata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sz="24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3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4" y="807383"/>
            <a:ext cx="8410540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could also have done the previous problem with slicing. Note this solution is simpler and uses no loops.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Slicing: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6 characters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extract = s[::2]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'</a:t>
            </a:r>
            <a:r>
              <a:rPr lang="en-US" sz="2000" b="1" dirty="0" err="1">
                <a:latin typeface="Inconsolata" panose="020B0609030003000000" pitchFamily="49" charset="77"/>
              </a:rPr>
              <a:t>hlo</a:t>
            </a:r>
            <a:r>
              <a:rPr lang="en-US" sz="2000" b="1" dirty="0">
                <a:latin typeface="Inconsolata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you're used to using loops in a language Java or C. You'll appreciate, as we will see later, data structures in Python that can do parallel computations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loops(</a:t>
            </a:r>
            <a:r>
              <a:rPr lang="en-US" dirty="0" err="1"/>
              <a:t>Numpy</a:t>
            </a:r>
            <a:r>
              <a:rPr lang="en-US" dirty="0"/>
              <a:t> arrays, Panda's </a:t>
            </a:r>
            <a:r>
              <a:rPr lang="en-US" dirty="0" err="1"/>
              <a:t>dataframes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8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3" y="12349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34" y="807383"/>
            <a:ext cx="8410540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Given a string which is a name in the format first + space + last, for example, "Jane Smith", extract the first name and the last name.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name = input("Enter your name(first + space + last):")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space = </a:t>
            </a:r>
            <a:r>
              <a:rPr lang="en-US" dirty="0" err="1">
                <a:latin typeface="INCONSOLATA" panose="020B0609030003000000" pitchFamily="49" charset="77"/>
              </a:rPr>
              <a:t>name.find</a:t>
            </a:r>
            <a:r>
              <a:rPr lang="en-US" dirty="0">
                <a:latin typeface="INCONSOLATA" panose="020B0609030003000000" pitchFamily="49" charset="77"/>
              </a:rPr>
              <a:t>(" ")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first = name[:space]  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# up to but not including space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last = name[space+1:] 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# character after space </a:t>
            </a:r>
            <a:r>
              <a:rPr lang="en-US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til</a:t>
            </a:r>
            <a:r>
              <a:rPr lang="en-US" dirty="0">
                <a:solidFill>
                  <a:schemeClr val="accent1"/>
                </a:solidFill>
                <a:latin typeface="INCONSOLATA" panose="020B0609030003000000" pitchFamily="49" charset="77"/>
              </a:rPr>
              <a:t> the end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print("First:", first)</a:t>
            </a:r>
          </a:p>
          <a:p>
            <a:pPr marL="0" indent="0">
              <a:buNone/>
            </a:pPr>
            <a:r>
              <a:rPr lang="en-US" dirty="0">
                <a:latin typeface="INCONSOLATA" panose="020B0609030003000000" pitchFamily="49" charset="77"/>
              </a:rPr>
              <a:t>print("Last:", last)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32" y="12349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32" y="807383"/>
            <a:ext cx="8801336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Strings in Python are created with single , double quotes or triple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"""spam"""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807383"/>
            <a:ext cx="8792753" cy="478412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concatenation with +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"spam"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message2 = message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" panose="020B0609030003000000" pitchFamily="49" charset="77"/>
              </a:rPr>
              <a:t>print(message2)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what do you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like?spam</a:t>
            </a: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06" y="12349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28" y="807382"/>
            <a:ext cx="8741305" cy="46892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  <a:r>
              <a:rPr lang="en-US" dirty="0">
                <a:solidFill>
                  <a:srgbClr val="FF0000"/>
                </a:solidFill>
              </a:rPr>
              <a:t>This is exactly the same as indexing into a list!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526588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sz="1900" b="1" dirty="0">
                <a:latin typeface="Inconsolata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character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[9]: ‘n'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[10]: ‘</a:t>
            </a:r>
            <a:r>
              <a:rPr lang="en-US" sz="1900" b="1" dirty="0" err="1">
                <a:latin typeface="Inconsolata" panose="020B0609030003000000" pitchFamily="49" charset="77"/>
              </a:rPr>
              <a:t>pytho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[11]: ‘</a:t>
            </a:r>
            <a:r>
              <a:rPr lang="en-US" sz="1900" b="1" dirty="0" err="1">
                <a:latin typeface="Inconsolata" panose="020B0609030003000000" pitchFamily="49" charset="77"/>
              </a:rPr>
              <a:t>nohtyp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[13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2:5:-1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[13]: ‘’ 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14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5:2:-1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 [14]: ‘</a:t>
            </a:r>
            <a:r>
              <a:rPr lang="en-US" sz="1900" b="1" dirty="0" err="1">
                <a:latin typeface="Inconsolata" panose="020B0609030003000000" pitchFamily="49" charset="77"/>
              </a:rPr>
              <a:t>noh</a:t>
            </a:r>
            <a:r>
              <a:rPr lang="en-US" sz="1900" b="1" dirty="0">
                <a:latin typeface="Inconsolata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5025</TotalTime>
  <Words>2099</Words>
  <Application>Microsoft Macintosh PowerPoint</Application>
  <PresentationFormat>On-screen Show (16:10)</PresentationFormat>
  <Paragraphs>353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UbuntuMono</vt:lpstr>
      <vt:lpstr>Arial</vt:lpstr>
      <vt:lpstr>Courier New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Slicing</vt:lpstr>
      <vt:lpstr>Slicing</vt:lpstr>
      <vt:lpstr>f-Strings</vt:lpstr>
      <vt:lpstr>f-Strings</vt:lpstr>
      <vt:lpstr>f-Strings Precision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For Loops with Strings</vt:lpstr>
      <vt:lpstr>Extracting Strings</vt:lpstr>
      <vt:lpstr>Extracting Strings</vt:lpstr>
      <vt:lpstr>Extracting Strings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2019-10-08T13:48:39Z</cp:lastPrinted>
  <dcterms:created xsi:type="dcterms:W3CDTF">2019-05-29T16:38:51Z</dcterms:created>
  <dcterms:modified xsi:type="dcterms:W3CDTF">2021-06-05T04:25:19Z</dcterms:modified>
</cp:coreProperties>
</file>