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2"/>
  </p:notesMasterIdLst>
  <p:sldIdLst>
    <p:sldId id="256" r:id="rId2"/>
    <p:sldId id="286" r:id="rId3"/>
    <p:sldId id="598" r:id="rId4"/>
    <p:sldId id="602" r:id="rId5"/>
    <p:sldId id="601" r:id="rId6"/>
    <p:sldId id="603" r:id="rId7"/>
    <p:sldId id="604" r:id="rId8"/>
    <p:sldId id="605" r:id="rId9"/>
    <p:sldId id="606" r:id="rId10"/>
    <p:sldId id="607" r:id="rId11"/>
    <p:sldId id="608" r:id="rId12"/>
    <p:sldId id="609" r:id="rId13"/>
    <p:sldId id="610" r:id="rId14"/>
    <p:sldId id="611" r:id="rId15"/>
    <p:sldId id="612" r:id="rId16"/>
    <p:sldId id="613" r:id="rId17"/>
    <p:sldId id="614" r:id="rId18"/>
    <p:sldId id="616" r:id="rId19"/>
    <p:sldId id="617" r:id="rId20"/>
    <p:sldId id="618" r:id="rId2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0D5B9-29B1-5B45-A483-4E94D3514570}" v="2083" dt="2020-07-24T02:17:54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498"/>
    <p:restoredTop sz="93692"/>
  </p:normalViewPr>
  <p:slideViewPr>
    <p:cSldViewPr snapToGrid="0" snapToObjects="1">
      <p:cViewPr varScale="1">
        <p:scale>
          <a:sx n="130" d="100"/>
          <a:sy n="130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0T13:15:55.805" v="6596" actId="1076"/>
      <pc:docMkLst>
        <pc:docMk/>
      </pc:docMkLst>
      <pc:sldChg chg="modSp">
        <pc:chgData name="Long B Nguyen" userId="f59fb8f3-a021-417a-8bc1-65c8d471c621" providerId="ADAL" clId="{59CB9C7B-CBC7-E549-B176-97F9C29CB310}" dt="2019-11-09T20:23:53.886" v="270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59CB9C7B-CBC7-E549-B176-97F9C29CB310}" dt="2019-11-09T20:23:53.886" v="270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Sp modSp">
        <pc:chgData name="Long B Nguyen" userId="f59fb8f3-a021-417a-8bc1-65c8d471c621" providerId="ADAL" clId="{59CB9C7B-CBC7-E549-B176-97F9C29CB310}" dt="2019-11-09T20:32:28.048" v="3234" actId="1038"/>
        <pc:sldMkLst>
          <pc:docMk/>
          <pc:sldMk cId="4152429118" sldId="322"/>
        </pc:sldMkLst>
        <pc:spChg chg="add mod">
          <ac:chgData name="Long B Nguyen" userId="f59fb8f3-a021-417a-8bc1-65c8d471c621" providerId="ADAL" clId="{59CB9C7B-CBC7-E549-B176-97F9C29CB310}" dt="2019-11-09T20:29:23.785" v="2942" actId="20577"/>
          <ac:spMkLst>
            <pc:docMk/>
            <pc:sldMk cId="4152429118" sldId="322"/>
            <ac:spMk id="4" creationId="{70EEB9B0-9A64-434C-B9B2-E059EA235812}"/>
          </ac:spMkLst>
        </pc:spChg>
        <pc:spChg chg="add mod">
          <ac:chgData name="Long B Nguyen" userId="f59fb8f3-a021-417a-8bc1-65c8d471c621" providerId="ADAL" clId="{59CB9C7B-CBC7-E549-B176-97F9C29CB310}" dt="2019-11-09T20:31:16.343" v="3140" actId="20577"/>
          <ac:spMkLst>
            <pc:docMk/>
            <pc:sldMk cId="4152429118" sldId="322"/>
            <ac:spMk id="10" creationId="{098ED39A-6DBB-A745-94C7-761E0EE2E4F7}"/>
          </ac:spMkLst>
        </pc:spChg>
        <pc:spChg chg="add mod">
          <ac:chgData name="Long B Nguyen" userId="f59fb8f3-a021-417a-8bc1-65c8d471c621" providerId="ADAL" clId="{59CB9C7B-CBC7-E549-B176-97F9C29CB310}" dt="2019-11-09T20:32:28.048" v="3234" actId="1038"/>
          <ac:spMkLst>
            <pc:docMk/>
            <pc:sldMk cId="4152429118" sldId="322"/>
            <ac:spMk id="11" creationId="{88971DD1-8C1E-5C40-8F91-E33E197A579B}"/>
          </ac:spMkLst>
        </pc:spChg>
        <pc:cxnChg chg="add mod">
          <ac:chgData name="Long B Nguyen" userId="f59fb8f3-a021-417a-8bc1-65c8d471c621" providerId="ADAL" clId="{59CB9C7B-CBC7-E549-B176-97F9C29CB310}" dt="2019-11-09T20:29:49.769" v="2944" actId="14100"/>
          <ac:cxnSpMkLst>
            <pc:docMk/>
            <pc:sldMk cId="4152429118" sldId="322"/>
            <ac:cxnSpMk id="5" creationId="{C0F053D8-D9D4-B543-9CE6-1230D5D324CF}"/>
          </ac:cxnSpMkLst>
        </pc:cxnChg>
        <pc:cxnChg chg="add mod">
          <ac:chgData name="Long B Nguyen" userId="f59fb8f3-a021-417a-8bc1-65c8d471c621" providerId="ADAL" clId="{59CB9C7B-CBC7-E549-B176-97F9C29CB310}" dt="2019-11-09T20:29:57.521" v="2946" actId="14100"/>
          <ac:cxnSpMkLst>
            <pc:docMk/>
            <pc:sldMk cId="4152429118" sldId="322"/>
            <ac:cxnSpMk id="6" creationId="{18C9508F-DF8F-E442-B39C-04CF5C258FC7}"/>
          </ac:cxnSpMkLst>
        </pc:cxnChg>
        <pc:cxnChg chg="add mod">
          <ac:chgData name="Long B Nguyen" userId="f59fb8f3-a021-417a-8bc1-65c8d471c621" providerId="ADAL" clId="{59CB9C7B-CBC7-E549-B176-97F9C29CB310}" dt="2019-11-09T20:32:18.852" v="3223" actId="14100"/>
          <ac:cxnSpMkLst>
            <pc:docMk/>
            <pc:sldMk cId="4152429118" sldId="322"/>
            <ac:cxnSpMk id="12" creationId="{9EA03E58-597C-D146-BD73-BEA495752B15}"/>
          </ac:cxnSpMkLst>
        </pc:cxnChg>
      </pc:sldChg>
      <pc:sldChg chg="modSp">
        <pc:chgData name="Long B Nguyen" userId="f59fb8f3-a021-417a-8bc1-65c8d471c621" providerId="ADAL" clId="{59CB9C7B-CBC7-E549-B176-97F9C29CB310}" dt="2019-11-10T12:41:06.967" v="6302" actId="113"/>
        <pc:sldMkLst>
          <pc:docMk/>
          <pc:sldMk cId="743112525" sldId="325"/>
        </pc:sldMkLst>
        <pc:spChg chg="mod">
          <ac:chgData name="Long B Nguyen" userId="f59fb8f3-a021-417a-8bc1-65c8d471c621" providerId="ADAL" clId="{59CB9C7B-CBC7-E549-B176-97F9C29CB310}" dt="2019-11-10T12:41:06.967" v="6302" actId="113"/>
          <ac:spMkLst>
            <pc:docMk/>
            <pc:sldMk cId="743112525" sldId="325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59CB9C7B-CBC7-E549-B176-97F9C29CB310}" dt="2019-11-10T02:26:08.799" v="5285" actId="207"/>
        <pc:sldMkLst>
          <pc:docMk/>
          <pc:sldMk cId="85032573" sldId="327"/>
        </pc:sldMkLst>
        <pc:spChg chg="add mod">
          <ac:chgData name="Long B Nguyen" userId="f59fb8f3-a021-417a-8bc1-65c8d471c621" providerId="ADAL" clId="{59CB9C7B-CBC7-E549-B176-97F9C29CB310}" dt="2019-11-10T02:26:08.799" v="5285" actId="207"/>
          <ac:spMkLst>
            <pc:docMk/>
            <pc:sldMk cId="85032573" sldId="327"/>
            <ac:spMk id="12" creationId="{59DD179C-AB41-4749-B753-CBBB8EDE6E43}"/>
          </ac:spMkLst>
        </pc:spChg>
        <pc:spChg chg="mod">
          <ac:chgData name="Long B Nguyen" userId="f59fb8f3-a021-417a-8bc1-65c8d471c621" providerId="ADAL" clId="{59CB9C7B-CBC7-E549-B176-97F9C29CB310}" dt="2019-11-10T02:25:52.067" v="5282" actId="1037"/>
          <ac:spMkLst>
            <pc:docMk/>
            <pc:sldMk cId="85032573" sldId="327"/>
            <ac:spMk id="15" creationId="{785021ED-C20D-0141-8AF2-FBA30E60D3E6}"/>
          </ac:spMkLst>
        </pc:spChg>
        <pc:spChg chg="mod">
          <ac:chgData name="Long B Nguyen" userId="f59fb8f3-a021-417a-8bc1-65c8d471c621" providerId="ADAL" clId="{59CB9C7B-CBC7-E549-B176-97F9C29CB310}" dt="2019-11-10T02:25:52.067" v="5282" actId="1037"/>
          <ac:spMkLst>
            <pc:docMk/>
            <pc:sldMk cId="85032573" sldId="327"/>
            <ac:spMk id="16" creationId="{2C3068F1-27B1-8745-AC00-F5D5109130CF}"/>
          </ac:spMkLst>
        </pc:spChg>
        <pc:spChg chg="mod">
          <ac:chgData name="Long B Nguyen" userId="f59fb8f3-a021-417a-8bc1-65c8d471c621" providerId="ADAL" clId="{59CB9C7B-CBC7-E549-B176-97F9C29CB310}" dt="2019-11-10T02:25:52.067" v="5282" actId="1037"/>
          <ac:spMkLst>
            <pc:docMk/>
            <pc:sldMk cId="85032573" sldId="327"/>
            <ac:spMk id="17" creationId="{D46C9440-C8DE-4345-870A-6F939A7C6E77}"/>
          </ac:spMkLst>
        </pc:spChg>
        <pc:graphicFrameChg chg="mod">
          <ac:chgData name="Long B Nguyen" userId="f59fb8f3-a021-417a-8bc1-65c8d471c621" providerId="ADAL" clId="{59CB9C7B-CBC7-E549-B176-97F9C29CB310}" dt="2019-11-10T02:25:52.067" v="5282" actId="1037"/>
          <ac:graphicFrameMkLst>
            <pc:docMk/>
            <pc:sldMk cId="85032573" sldId="327"/>
            <ac:graphicFrameMk id="3" creationId="{9AFC970E-3FBA-F843-9AA5-DEA44EAA51C8}"/>
          </ac:graphicFrameMkLst>
        </pc:graphicFrameChg>
        <pc:graphicFrameChg chg="mod">
          <ac:chgData name="Long B Nguyen" userId="f59fb8f3-a021-417a-8bc1-65c8d471c621" providerId="ADAL" clId="{59CB9C7B-CBC7-E549-B176-97F9C29CB310}" dt="2019-11-10T02:25:52.067" v="5282" actId="1037"/>
          <ac:graphicFrameMkLst>
            <pc:docMk/>
            <pc:sldMk cId="85032573" sldId="327"/>
            <ac:graphicFrameMk id="5" creationId="{A202C015-BB96-FC4D-B798-E01CEEDE818A}"/>
          </ac:graphicFrameMkLst>
        </pc:graphicFrameChg>
        <pc:graphicFrameChg chg="mod">
          <ac:chgData name="Long B Nguyen" userId="f59fb8f3-a021-417a-8bc1-65c8d471c621" providerId="ADAL" clId="{59CB9C7B-CBC7-E549-B176-97F9C29CB310}" dt="2019-11-10T02:25:52.067" v="5282" actId="1037"/>
          <ac:graphicFrameMkLst>
            <pc:docMk/>
            <pc:sldMk cId="85032573" sldId="327"/>
            <ac:graphicFrameMk id="6" creationId="{CD4D97C6-774B-044C-9810-2CE615865126}"/>
          </ac:graphicFrameMkLst>
        </pc:graphicFrameChg>
        <pc:cxnChg chg="mod">
          <ac:chgData name="Long B Nguyen" userId="f59fb8f3-a021-417a-8bc1-65c8d471c621" providerId="ADAL" clId="{59CB9C7B-CBC7-E549-B176-97F9C29CB310}" dt="2019-11-10T02:25:52.067" v="5282" actId="1037"/>
          <ac:cxnSpMkLst>
            <pc:docMk/>
            <pc:sldMk cId="85032573" sldId="327"/>
            <ac:cxnSpMk id="7" creationId="{0957043E-1F8C-8543-A3F1-31C9D596FC1F}"/>
          </ac:cxnSpMkLst>
        </pc:cxnChg>
        <pc:cxnChg chg="mod">
          <ac:chgData name="Long B Nguyen" userId="f59fb8f3-a021-417a-8bc1-65c8d471c621" providerId="ADAL" clId="{59CB9C7B-CBC7-E549-B176-97F9C29CB310}" dt="2019-11-10T02:25:52.067" v="5282" actId="1037"/>
          <ac:cxnSpMkLst>
            <pc:docMk/>
            <pc:sldMk cId="85032573" sldId="327"/>
            <ac:cxnSpMk id="11" creationId="{EF130512-CDDF-C947-9F4C-970628FD5926}"/>
          </ac:cxnSpMkLst>
        </pc:cxnChg>
      </pc:sldChg>
      <pc:sldChg chg="modSp">
        <pc:chgData name="Long B Nguyen" userId="f59fb8f3-a021-417a-8bc1-65c8d471c621" providerId="ADAL" clId="{59CB9C7B-CBC7-E549-B176-97F9C29CB310}" dt="2019-11-07T01:46:31.709" v="2444" actId="20577"/>
        <pc:sldMkLst>
          <pc:docMk/>
          <pc:sldMk cId="3699191075" sldId="329"/>
        </pc:sldMkLst>
        <pc:spChg chg="mod">
          <ac:chgData name="Long B Nguyen" userId="f59fb8f3-a021-417a-8bc1-65c8d471c621" providerId="ADAL" clId="{59CB9C7B-CBC7-E549-B176-97F9C29CB310}" dt="2019-11-07T01:46:31.709" v="2444" actId="20577"/>
          <ac:spMkLst>
            <pc:docMk/>
            <pc:sldMk cId="3699191075" sldId="32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09T20:34:16.390" v="3304" actId="20577"/>
        <pc:sldMkLst>
          <pc:docMk/>
          <pc:sldMk cId="3972787296" sldId="330"/>
        </pc:sldMkLst>
        <pc:spChg chg="mod">
          <ac:chgData name="Long B Nguyen" userId="f59fb8f3-a021-417a-8bc1-65c8d471c621" providerId="ADAL" clId="{59CB9C7B-CBC7-E549-B176-97F9C29CB310}" dt="2019-11-06T17:42:51.526" v="2012" actId="20577"/>
          <ac:spMkLst>
            <pc:docMk/>
            <pc:sldMk cId="3972787296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09T20:34:16.390" v="3304" actId="20577"/>
          <ac:spMkLst>
            <pc:docMk/>
            <pc:sldMk cId="3972787296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07T00:49:21.006" v="2412" actId="20577"/>
        <pc:sldMkLst>
          <pc:docMk/>
          <pc:sldMk cId="2850981198" sldId="337"/>
        </pc:sldMkLst>
        <pc:spChg chg="mod">
          <ac:chgData name="Long B Nguyen" userId="f59fb8f3-a021-417a-8bc1-65c8d471c621" providerId="ADAL" clId="{59CB9C7B-CBC7-E549-B176-97F9C29CB310}" dt="2019-11-07T00:34:58.171" v="2056" actId="20577"/>
          <ac:spMkLst>
            <pc:docMk/>
            <pc:sldMk cId="2850981198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07T00:49:21.006" v="2412" actId="20577"/>
          <ac:spMkLst>
            <pc:docMk/>
            <pc:sldMk cId="2850981198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07T01:53:50.331" v="2706" actId="255"/>
        <pc:sldMkLst>
          <pc:docMk/>
          <pc:sldMk cId="2162220401" sldId="338"/>
        </pc:sldMkLst>
        <pc:spChg chg="mod">
          <ac:chgData name="Long B Nguyen" userId="f59fb8f3-a021-417a-8bc1-65c8d471c621" providerId="ADAL" clId="{59CB9C7B-CBC7-E549-B176-97F9C29CB310}" dt="2019-11-07T01:53:50.331" v="2706" actId="255"/>
          <ac:spMkLst>
            <pc:docMk/>
            <pc:sldMk cId="2162220401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0T12:18:00.879" v="5865" actId="255"/>
        <pc:sldMkLst>
          <pc:docMk/>
          <pc:sldMk cId="1191437278" sldId="343"/>
        </pc:sldMkLst>
        <pc:spChg chg="mod">
          <ac:chgData name="Long B Nguyen" userId="f59fb8f3-a021-417a-8bc1-65c8d471c621" providerId="ADAL" clId="{59CB9C7B-CBC7-E549-B176-97F9C29CB310}" dt="2019-11-10T12:01:16.817" v="5297" actId="20577"/>
          <ac:spMkLst>
            <pc:docMk/>
            <pc:sldMk cId="1191437278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0T12:18:00.879" v="5865" actId="255"/>
          <ac:spMkLst>
            <pc:docMk/>
            <pc:sldMk cId="1191437278" sldId="34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0T13:11:27.412" v="6581" actId="5793"/>
        <pc:sldMkLst>
          <pc:docMk/>
          <pc:sldMk cId="4162743568" sldId="344"/>
        </pc:sldMkLst>
        <pc:spChg chg="mod">
          <ac:chgData name="Long B Nguyen" userId="f59fb8f3-a021-417a-8bc1-65c8d471c621" providerId="ADAL" clId="{59CB9C7B-CBC7-E549-B176-97F9C29CB310}" dt="2019-11-10T13:11:27.412" v="6581" actId="5793"/>
          <ac:spMkLst>
            <pc:docMk/>
            <pc:sldMk cId="4162743568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4780D5B9-29B1-5B45-A483-4E94D3514570}"/>
    <pc:docChg chg="undo custSel addSld delSld modSld">
      <pc:chgData name="Long B Nguyen" userId="f59fb8f3-a021-417a-8bc1-65c8d471c621" providerId="ADAL" clId="{4780D5B9-29B1-5B45-A483-4E94D3514570}" dt="2020-07-24T02:19:29.462" v="5078" actId="2696"/>
      <pc:docMkLst>
        <pc:docMk/>
      </pc:docMkLst>
      <pc:sldChg chg="modSp">
        <pc:chgData name="Long B Nguyen" userId="f59fb8f3-a021-417a-8bc1-65c8d471c621" providerId="ADAL" clId="{4780D5B9-29B1-5B45-A483-4E94D3514570}" dt="2020-07-24T02:19:07.261" v="504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780D5B9-29B1-5B45-A483-4E94D3514570}" dt="2020-07-23T13:47:48.626" v="44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4780D5B9-29B1-5B45-A483-4E94D3514570}" dt="2020-07-24T02:19:07.261" v="504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780D5B9-29B1-5B45-A483-4E94D3514570}" dt="2020-07-23T13:47:33.744" v="3" actId="2696"/>
        <pc:sldMkLst>
          <pc:docMk/>
          <pc:sldMk cId="288316825" sldId="267"/>
        </pc:sldMkLst>
      </pc:sldChg>
      <pc:sldChg chg="del">
        <pc:chgData name="Long B Nguyen" userId="f59fb8f3-a021-417a-8bc1-65c8d471c621" providerId="ADAL" clId="{4780D5B9-29B1-5B45-A483-4E94D3514570}" dt="2020-07-23T13:47:33.785" v="5" actId="2696"/>
        <pc:sldMkLst>
          <pc:docMk/>
          <pc:sldMk cId="1761103019" sldId="268"/>
        </pc:sldMkLst>
      </pc:sldChg>
      <pc:sldChg chg="del">
        <pc:chgData name="Long B Nguyen" userId="f59fb8f3-a021-417a-8bc1-65c8d471c621" providerId="ADAL" clId="{4780D5B9-29B1-5B45-A483-4E94D3514570}" dt="2020-07-23T13:47:33.804" v="6" actId="2696"/>
        <pc:sldMkLst>
          <pc:docMk/>
          <pc:sldMk cId="3413963464" sldId="269"/>
        </pc:sldMkLst>
      </pc:sldChg>
      <pc:sldChg chg="del">
        <pc:chgData name="Long B Nguyen" userId="f59fb8f3-a021-417a-8bc1-65c8d471c621" providerId="ADAL" clId="{4780D5B9-29B1-5B45-A483-4E94D3514570}" dt="2020-07-23T13:47:38.013" v="26" actId="2696"/>
        <pc:sldMkLst>
          <pc:docMk/>
          <pc:sldMk cId="1438711869" sldId="284"/>
        </pc:sldMkLst>
      </pc:sldChg>
      <pc:sldChg chg="add del">
        <pc:chgData name="Long B Nguyen" userId="f59fb8f3-a021-417a-8bc1-65c8d471c621" providerId="ADAL" clId="{4780D5B9-29B1-5B45-A483-4E94D3514570}" dt="2020-07-23T13:47:49.090" v="45"/>
        <pc:sldMkLst>
          <pc:docMk/>
          <pc:sldMk cId="2257098799" sldId="284"/>
        </pc:sldMkLst>
      </pc:sldChg>
      <pc:sldChg chg="modSp">
        <pc:chgData name="Long B Nguyen" userId="f59fb8f3-a021-417a-8bc1-65c8d471c621" providerId="ADAL" clId="{4780D5B9-29B1-5B45-A483-4E94D3514570}" dt="2020-07-23T13:48:24.865" v="139" actId="20577"/>
        <pc:sldMkLst>
          <pc:docMk/>
          <pc:sldMk cId="131840209" sldId="286"/>
        </pc:sldMkLst>
        <pc:spChg chg="mod">
          <ac:chgData name="Long B Nguyen" userId="f59fb8f3-a021-417a-8bc1-65c8d471c621" providerId="ADAL" clId="{4780D5B9-29B1-5B45-A483-4E94D3514570}" dt="2020-07-23T13:48:24.865" v="139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4780D5B9-29B1-5B45-A483-4E94D3514570}" dt="2020-07-23T13:47:34.492" v="14" actId="2696"/>
        <pc:sldMkLst>
          <pc:docMk/>
          <pc:sldMk cId="4152429118" sldId="322"/>
        </pc:sldMkLst>
      </pc:sldChg>
      <pc:sldChg chg="del">
        <pc:chgData name="Long B Nguyen" userId="f59fb8f3-a021-417a-8bc1-65c8d471c621" providerId="ADAL" clId="{4780D5B9-29B1-5B45-A483-4E94D3514570}" dt="2020-07-23T13:47:33.676" v="0" actId="2696"/>
        <pc:sldMkLst>
          <pc:docMk/>
          <pc:sldMk cId="743112525" sldId="325"/>
        </pc:sldMkLst>
      </pc:sldChg>
      <pc:sldChg chg="del">
        <pc:chgData name="Long B Nguyen" userId="f59fb8f3-a021-417a-8bc1-65c8d471c621" providerId="ADAL" clId="{4780D5B9-29B1-5B45-A483-4E94D3514570}" dt="2020-07-23T13:47:34.437" v="13" actId="2696"/>
        <pc:sldMkLst>
          <pc:docMk/>
          <pc:sldMk cId="85032573" sldId="327"/>
        </pc:sldMkLst>
      </pc:sldChg>
      <pc:sldChg chg="del">
        <pc:chgData name="Long B Nguyen" userId="f59fb8f3-a021-417a-8bc1-65c8d471c621" providerId="ADAL" clId="{4780D5B9-29B1-5B45-A483-4E94D3514570}" dt="2020-07-23T13:47:34.587" v="17" actId="2696"/>
        <pc:sldMkLst>
          <pc:docMk/>
          <pc:sldMk cId="638580525" sldId="328"/>
        </pc:sldMkLst>
      </pc:sldChg>
      <pc:sldChg chg="del">
        <pc:chgData name="Long B Nguyen" userId="f59fb8f3-a021-417a-8bc1-65c8d471c621" providerId="ADAL" clId="{4780D5B9-29B1-5B45-A483-4E94D3514570}" dt="2020-07-23T13:47:34.518" v="15" actId="2696"/>
        <pc:sldMkLst>
          <pc:docMk/>
          <pc:sldMk cId="3699191075" sldId="329"/>
        </pc:sldMkLst>
      </pc:sldChg>
      <pc:sldChg chg="del">
        <pc:chgData name="Long B Nguyen" userId="f59fb8f3-a021-417a-8bc1-65c8d471c621" providerId="ADAL" clId="{4780D5B9-29B1-5B45-A483-4E94D3514570}" dt="2020-07-23T13:47:34.552" v="16" actId="2696"/>
        <pc:sldMkLst>
          <pc:docMk/>
          <pc:sldMk cId="3972787296" sldId="330"/>
        </pc:sldMkLst>
      </pc:sldChg>
      <pc:sldChg chg="del">
        <pc:chgData name="Long B Nguyen" userId="f59fb8f3-a021-417a-8bc1-65c8d471c621" providerId="ADAL" clId="{4780D5B9-29B1-5B45-A483-4E94D3514570}" dt="2020-07-23T13:47:34.613" v="18" actId="2696"/>
        <pc:sldMkLst>
          <pc:docMk/>
          <pc:sldMk cId="2850981198" sldId="337"/>
        </pc:sldMkLst>
      </pc:sldChg>
      <pc:sldChg chg="del">
        <pc:chgData name="Long B Nguyen" userId="f59fb8f3-a021-417a-8bc1-65c8d471c621" providerId="ADAL" clId="{4780D5B9-29B1-5B45-A483-4E94D3514570}" dt="2020-07-23T13:47:34.635" v="19" actId="2696"/>
        <pc:sldMkLst>
          <pc:docMk/>
          <pc:sldMk cId="2162220401" sldId="338"/>
        </pc:sldMkLst>
      </pc:sldChg>
      <pc:sldChg chg="del">
        <pc:chgData name="Long B Nguyen" userId="f59fb8f3-a021-417a-8bc1-65c8d471c621" providerId="ADAL" clId="{4780D5B9-29B1-5B45-A483-4E94D3514570}" dt="2020-07-23T13:47:34.657" v="20" actId="2696"/>
        <pc:sldMkLst>
          <pc:docMk/>
          <pc:sldMk cId="1191437278" sldId="343"/>
        </pc:sldMkLst>
      </pc:sldChg>
      <pc:sldChg chg="del">
        <pc:chgData name="Long B Nguyen" userId="f59fb8f3-a021-417a-8bc1-65c8d471c621" providerId="ADAL" clId="{4780D5B9-29B1-5B45-A483-4E94D3514570}" dt="2020-07-23T13:47:34.694" v="21" actId="2696"/>
        <pc:sldMkLst>
          <pc:docMk/>
          <pc:sldMk cId="4162743568" sldId="344"/>
        </pc:sldMkLst>
      </pc:sldChg>
      <pc:sldChg chg="del">
        <pc:chgData name="Long B Nguyen" userId="f59fb8f3-a021-417a-8bc1-65c8d471c621" providerId="ADAL" clId="{4780D5B9-29B1-5B45-A483-4E94D3514570}" dt="2020-07-23T13:47:34.374" v="12" actId="2696"/>
        <pc:sldMkLst>
          <pc:docMk/>
          <pc:sldMk cId="3339012252" sldId="346"/>
        </pc:sldMkLst>
      </pc:sldChg>
      <pc:sldChg chg="del">
        <pc:chgData name="Long B Nguyen" userId="f59fb8f3-a021-417a-8bc1-65c8d471c621" providerId="ADAL" clId="{4780D5B9-29B1-5B45-A483-4E94D3514570}" dt="2020-07-23T13:47:33.696" v="1" actId="2696"/>
        <pc:sldMkLst>
          <pc:docMk/>
          <pc:sldMk cId="807003016" sldId="347"/>
        </pc:sldMkLst>
      </pc:sldChg>
      <pc:sldChg chg="del">
        <pc:chgData name="Long B Nguyen" userId="f59fb8f3-a021-417a-8bc1-65c8d471c621" providerId="ADAL" clId="{4780D5B9-29B1-5B45-A483-4E94D3514570}" dt="2020-07-23T13:47:33.834" v="7" actId="2696"/>
        <pc:sldMkLst>
          <pc:docMk/>
          <pc:sldMk cId="493433474" sldId="349"/>
        </pc:sldMkLst>
      </pc:sldChg>
      <pc:sldChg chg="del">
        <pc:chgData name="Long B Nguyen" userId="f59fb8f3-a021-417a-8bc1-65c8d471c621" providerId="ADAL" clId="{4780D5B9-29B1-5B45-A483-4E94D3514570}" dt="2020-07-23T13:47:33.727" v="2" actId="2696"/>
        <pc:sldMkLst>
          <pc:docMk/>
          <pc:sldMk cId="3259382353" sldId="350"/>
        </pc:sldMkLst>
      </pc:sldChg>
      <pc:sldChg chg="del">
        <pc:chgData name="Long B Nguyen" userId="f59fb8f3-a021-417a-8bc1-65c8d471c621" providerId="ADAL" clId="{4780D5B9-29B1-5B45-A483-4E94D3514570}" dt="2020-07-23T13:47:33.867" v="8" actId="2696"/>
        <pc:sldMkLst>
          <pc:docMk/>
          <pc:sldMk cId="51706110" sldId="351"/>
        </pc:sldMkLst>
      </pc:sldChg>
      <pc:sldChg chg="del">
        <pc:chgData name="Long B Nguyen" userId="f59fb8f3-a021-417a-8bc1-65c8d471c621" providerId="ADAL" clId="{4780D5B9-29B1-5B45-A483-4E94D3514570}" dt="2020-07-23T13:47:34.712" v="22" actId="2696"/>
        <pc:sldMkLst>
          <pc:docMk/>
          <pc:sldMk cId="1817244991" sldId="546"/>
        </pc:sldMkLst>
      </pc:sldChg>
      <pc:sldChg chg="del">
        <pc:chgData name="Long B Nguyen" userId="f59fb8f3-a021-417a-8bc1-65c8d471c621" providerId="ADAL" clId="{4780D5B9-29B1-5B45-A483-4E94D3514570}" dt="2020-07-23T13:47:33.992" v="11" actId="2696"/>
        <pc:sldMkLst>
          <pc:docMk/>
          <pc:sldMk cId="59807818" sldId="549"/>
        </pc:sldMkLst>
      </pc:sldChg>
      <pc:sldChg chg="del">
        <pc:chgData name="Long B Nguyen" userId="f59fb8f3-a021-417a-8bc1-65c8d471c621" providerId="ADAL" clId="{4780D5B9-29B1-5B45-A483-4E94D3514570}" dt="2020-07-23T13:47:33.904" v="9" actId="2696"/>
        <pc:sldMkLst>
          <pc:docMk/>
          <pc:sldMk cId="50571927" sldId="550"/>
        </pc:sldMkLst>
      </pc:sldChg>
      <pc:sldChg chg="del">
        <pc:chgData name="Long B Nguyen" userId="f59fb8f3-a021-417a-8bc1-65c8d471c621" providerId="ADAL" clId="{4780D5B9-29B1-5B45-A483-4E94D3514570}" dt="2020-07-23T13:47:33.970" v="10" actId="2696"/>
        <pc:sldMkLst>
          <pc:docMk/>
          <pc:sldMk cId="1864614644" sldId="551"/>
        </pc:sldMkLst>
      </pc:sldChg>
      <pc:sldChg chg="del">
        <pc:chgData name="Long B Nguyen" userId="f59fb8f3-a021-417a-8bc1-65c8d471c621" providerId="ADAL" clId="{4780D5B9-29B1-5B45-A483-4E94D3514570}" dt="2020-07-23T13:47:34.733" v="23" actId="2696"/>
        <pc:sldMkLst>
          <pc:docMk/>
          <pc:sldMk cId="599272677" sldId="554"/>
        </pc:sldMkLst>
      </pc:sldChg>
      <pc:sldChg chg="del">
        <pc:chgData name="Long B Nguyen" userId="f59fb8f3-a021-417a-8bc1-65c8d471c621" providerId="ADAL" clId="{4780D5B9-29B1-5B45-A483-4E94D3514570}" dt="2020-07-23T13:47:34.749" v="24" actId="2696"/>
        <pc:sldMkLst>
          <pc:docMk/>
          <pc:sldMk cId="1222113615" sldId="555"/>
        </pc:sldMkLst>
      </pc:sldChg>
      <pc:sldChg chg="del">
        <pc:chgData name="Long B Nguyen" userId="f59fb8f3-a021-417a-8bc1-65c8d471c621" providerId="ADAL" clId="{4780D5B9-29B1-5B45-A483-4E94D3514570}" dt="2020-07-23T13:47:33.763" v="4" actId="2696"/>
        <pc:sldMkLst>
          <pc:docMk/>
          <pc:sldMk cId="2707375366" sldId="556"/>
        </pc:sldMkLst>
      </pc:sldChg>
      <pc:sldChg chg="delSp modSp add delAnim modAnim">
        <pc:chgData name="Long B Nguyen" userId="f59fb8f3-a021-417a-8bc1-65c8d471c621" providerId="ADAL" clId="{4780D5B9-29B1-5B45-A483-4E94D3514570}" dt="2020-07-23T13:52:14.361" v="528" actId="20577"/>
        <pc:sldMkLst>
          <pc:docMk/>
          <pc:sldMk cId="2037086844" sldId="598"/>
        </pc:sldMkLst>
        <pc:spChg chg="del">
          <ac:chgData name="Long B Nguyen" userId="f59fb8f3-a021-417a-8bc1-65c8d471c621" providerId="ADAL" clId="{4780D5B9-29B1-5B45-A483-4E94D3514570}" dt="2020-07-23T13:51:54.103" v="465" actId="478"/>
          <ac:spMkLst>
            <pc:docMk/>
            <pc:sldMk cId="2037086844" sldId="598"/>
            <ac:spMk id="2" creationId="{A24AAF74-F00C-F040-8E4A-7243A6B2470A}"/>
          </ac:spMkLst>
        </pc:spChg>
        <pc:spChg chg="mod">
          <ac:chgData name="Long B Nguyen" userId="f59fb8f3-a021-417a-8bc1-65c8d471c621" providerId="ADAL" clId="{4780D5B9-29B1-5B45-A483-4E94D3514570}" dt="2020-07-23T13:52:14.361" v="528" actId="20577"/>
          <ac:spMkLst>
            <pc:docMk/>
            <pc:sldMk cId="2037086844" sldId="598"/>
            <ac:spMk id="16386" creationId="{B58E18ED-8D49-8844-A857-3DC2CAD817CB}"/>
          </ac:spMkLst>
        </pc:spChg>
      </pc:sldChg>
      <pc:sldChg chg="add">
        <pc:chgData name="Long B Nguyen" userId="f59fb8f3-a021-417a-8bc1-65c8d471c621" providerId="ADAL" clId="{4780D5B9-29B1-5B45-A483-4E94D3514570}" dt="2020-07-23T13:47:35.539" v="25"/>
        <pc:sldMkLst>
          <pc:docMk/>
          <pc:sldMk cId="3037513830" sldId="601"/>
        </pc:sldMkLst>
      </pc:sldChg>
      <pc:sldChg chg="modSp add modAnim">
        <pc:chgData name="Long B Nguyen" userId="f59fb8f3-a021-417a-8bc1-65c8d471c621" providerId="ADAL" clId="{4780D5B9-29B1-5B45-A483-4E94D3514570}" dt="2020-07-23T13:52:29.011" v="532" actId="1076"/>
        <pc:sldMkLst>
          <pc:docMk/>
          <pc:sldMk cId="3504111925" sldId="602"/>
        </pc:sldMkLst>
        <pc:spChg chg="mod">
          <ac:chgData name="Long B Nguyen" userId="f59fb8f3-a021-417a-8bc1-65c8d471c621" providerId="ADAL" clId="{4780D5B9-29B1-5B45-A483-4E94D3514570}" dt="2020-07-23T13:52:29.011" v="532" actId="1076"/>
          <ac:spMkLst>
            <pc:docMk/>
            <pc:sldMk cId="3504111925" sldId="602"/>
            <ac:spMk id="2" creationId="{A24AAF74-F00C-F040-8E4A-7243A6B2470A}"/>
          </ac:spMkLst>
        </pc:spChg>
        <pc:spChg chg="mod">
          <ac:chgData name="Long B Nguyen" userId="f59fb8f3-a021-417a-8bc1-65c8d471c621" providerId="ADAL" clId="{4780D5B9-29B1-5B45-A483-4E94D3514570}" dt="2020-07-23T13:52:23.111" v="531" actId="20577"/>
          <ac:spMkLst>
            <pc:docMk/>
            <pc:sldMk cId="3504111925" sldId="602"/>
            <ac:spMk id="16386" creationId="{B58E18ED-8D49-8844-A857-3DC2CAD817CB}"/>
          </ac:spMkLst>
        </pc:spChg>
      </pc:sldChg>
      <pc:sldChg chg="delSp modSp add delAnim modAnim">
        <pc:chgData name="Long B Nguyen" userId="f59fb8f3-a021-417a-8bc1-65c8d471c621" providerId="ADAL" clId="{4780D5B9-29B1-5B45-A483-4E94D3514570}" dt="2020-07-23T14:03:07.356" v="681" actId="20577"/>
        <pc:sldMkLst>
          <pc:docMk/>
          <pc:sldMk cId="4131796125" sldId="603"/>
        </pc:sldMkLst>
        <pc:spChg chg="del">
          <ac:chgData name="Long B Nguyen" userId="f59fb8f3-a021-417a-8bc1-65c8d471c621" providerId="ADAL" clId="{4780D5B9-29B1-5B45-A483-4E94D3514570}" dt="2020-07-23T14:00:19.822" v="600" actId="478"/>
          <ac:spMkLst>
            <pc:docMk/>
            <pc:sldMk cId="4131796125" sldId="603"/>
            <ac:spMk id="2" creationId="{A24AAF74-F00C-F040-8E4A-7243A6B2470A}"/>
          </ac:spMkLst>
        </pc:spChg>
        <pc:spChg chg="del">
          <ac:chgData name="Long B Nguyen" userId="f59fb8f3-a021-417a-8bc1-65c8d471c621" providerId="ADAL" clId="{4780D5B9-29B1-5B45-A483-4E94D3514570}" dt="2020-07-23T13:57:42.690" v="544" actId="478"/>
          <ac:spMkLst>
            <pc:docMk/>
            <pc:sldMk cId="4131796125" sldId="603"/>
            <ac:spMk id="9" creationId="{A4EEE966-90E5-CD43-AFCD-52079A2E1D4C}"/>
          </ac:spMkLst>
        </pc:spChg>
        <pc:spChg chg="del">
          <ac:chgData name="Long B Nguyen" userId="f59fb8f3-a021-417a-8bc1-65c8d471c621" providerId="ADAL" clId="{4780D5B9-29B1-5B45-A483-4E94D3514570}" dt="2020-07-23T14:00:23.791" v="602" actId="478"/>
          <ac:spMkLst>
            <pc:docMk/>
            <pc:sldMk cId="4131796125" sldId="603"/>
            <ac:spMk id="11" creationId="{8B3180C8-8F58-4D40-A53D-0C3BE519403B}"/>
          </ac:spMkLst>
        </pc:spChg>
        <pc:spChg chg="mod">
          <ac:chgData name="Long B Nguyen" userId="f59fb8f3-a021-417a-8bc1-65c8d471c621" providerId="ADAL" clId="{4780D5B9-29B1-5B45-A483-4E94D3514570}" dt="2020-07-23T14:02:38.763" v="648" actId="1076"/>
          <ac:spMkLst>
            <pc:docMk/>
            <pc:sldMk cId="4131796125" sldId="603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4:03:07.356" v="681" actId="20577"/>
          <ac:spMkLst>
            <pc:docMk/>
            <pc:sldMk cId="4131796125" sldId="603"/>
            <ac:spMk id="38913" creationId="{01ABAB85-1B1D-E842-8BF4-B8AF13377E9C}"/>
          </ac:spMkLst>
        </pc:spChg>
        <pc:cxnChg chg="del">
          <ac:chgData name="Long B Nguyen" userId="f59fb8f3-a021-417a-8bc1-65c8d471c621" providerId="ADAL" clId="{4780D5B9-29B1-5B45-A483-4E94D3514570}" dt="2020-07-23T14:00:21.308" v="601" actId="478"/>
          <ac:cxnSpMkLst>
            <pc:docMk/>
            <pc:sldMk cId="4131796125" sldId="603"/>
            <ac:cxnSpMk id="6" creationId="{55DA85D8-BAC7-F342-BB7F-F6038CD9EA6E}"/>
          </ac:cxnSpMkLst>
        </pc:cxnChg>
        <pc:cxnChg chg="del">
          <ac:chgData name="Long B Nguyen" userId="f59fb8f3-a021-417a-8bc1-65c8d471c621" providerId="ADAL" clId="{4780D5B9-29B1-5B45-A483-4E94D3514570}" dt="2020-07-23T13:57:44.491" v="545" actId="478"/>
          <ac:cxnSpMkLst>
            <pc:docMk/>
            <pc:sldMk cId="4131796125" sldId="603"/>
            <ac:cxnSpMk id="10" creationId="{F6E8172B-0EF6-3B41-9FFC-196528577C4F}"/>
          </ac:cxnSpMkLst>
        </pc:cxnChg>
      </pc:sldChg>
      <pc:sldChg chg="modSp add modAnim">
        <pc:chgData name="Long B Nguyen" userId="f59fb8f3-a021-417a-8bc1-65c8d471c621" providerId="ADAL" clId="{4780D5B9-29B1-5B45-A483-4E94D3514570}" dt="2020-07-23T14:11:59.792" v="853" actId="20577"/>
        <pc:sldMkLst>
          <pc:docMk/>
          <pc:sldMk cId="3778353800" sldId="604"/>
        </pc:sldMkLst>
        <pc:spChg chg="mod">
          <ac:chgData name="Long B Nguyen" userId="f59fb8f3-a021-417a-8bc1-65c8d471c621" providerId="ADAL" clId="{4780D5B9-29B1-5B45-A483-4E94D3514570}" dt="2020-07-23T14:11:59.792" v="853" actId="20577"/>
          <ac:spMkLst>
            <pc:docMk/>
            <pc:sldMk cId="3778353800" sldId="604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4:05:03.173" v="760" actId="255"/>
          <ac:spMkLst>
            <pc:docMk/>
            <pc:sldMk cId="3778353800" sldId="604"/>
            <ac:spMk id="38913" creationId="{01ABAB85-1B1D-E842-8BF4-B8AF13377E9C}"/>
          </ac:spMkLst>
        </pc:spChg>
      </pc:sldChg>
      <pc:sldChg chg="modSp add">
        <pc:chgData name="Long B Nguyen" userId="f59fb8f3-a021-417a-8bc1-65c8d471c621" providerId="ADAL" clId="{4780D5B9-29B1-5B45-A483-4E94D3514570}" dt="2020-07-23T14:13:48.698" v="908" actId="20577"/>
        <pc:sldMkLst>
          <pc:docMk/>
          <pc:sldMk cId="229395829" sldId="605"/>
        </pc:sldMkLst>
        <pc:spChg chg="mod">
          <ac:chgData name="Long B Nguyen" userId="f59fb8f3-a021-417a-8bc1-65c8d471c621" providerId="ADAL" clId="{4780D5B9-29B1-5B45-A483-4E94D3514570}" dt="2020-07-23T14:13:48.698" v="908" actId="20577"/>
          <ac:spMkLst>
            <pc:docMk/>
            <pc:sldMk cId="229395829" sldId="605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4:12:19.319" v="870" actId="20577"/>
          <ac:spMkLst>
            <pc:docMk/>
            <pc:sldMk cId="229395829" sldId="605"/>
            <ac:spMk id="38913" creationId="{01ABAB85-1B1D-E842-8BF4-B8AF13377E9C}"/>
          </ac:spMkLst>
        </pc:spChg>
      </pc:sldChg>
      <pc:sldChg chg="addSp modSp add modAnim">
        <pc:chgData name="Long B Nguyen" userId="f59fb8f3-a021-417a-8bc1-65c8d471c621" providerId="ADAL" clId="{4780D5B9-29B1-5B45-A483-4E94D3514570}" dt="2020-07-23T14:21:20.166" v="1089" actId="1076"/>
        <pc:sldMkLst>
          <pc:docMk/>
          <pc:sldMk cId="3513478780" sldId="606"/>
        </pc:sldMkLst>
        <pc:spChg chg="add mod">
          <ac:chgData name="Long B Nguyen" userId="f59fb8f3-a021-417a-8bc1-65c8d471c621" providerId="ADAL" clId="{4780D5B9-29B1-5B45-A483-4E94D3514570}" dt="2020-07-23T14:20:49.020" v="1047" actId="20577"/>
          <ac:spMkLst>
            <pc:docMk/>
            <pc:sldMk cId="3513478780" sldId="606"/>
            <ac:spMk id="2" creationId="{3BFDBC06-72D8-3448-8899-52AB27A542E9}"/>
          </ac:spMkLst>
        </pc:spChg>
        <pc:spChg chg="add mod">
          <ac:chgData name="Long B Nguyen" userId="f59fb8f3-a021-417a-8bc1-65c8d471c621" providerId="ADAL" clId="{4780D5B9-29B1-5B45-A483-4E94D3514570}" dt="2020-07-23T14:21:20.166" v="1089" actId="1076"/>
          <ac:spMkLst>
            <pc:docMk/>
            <pc:sldMk cId="3513478780" sldId="606"/>
            <ac:spMk id="7" creationId="{5B25656C-0A53-424C-8CE4-1F83CA52B443}"/>
          </ac:spMkLst>
        </pc:spChg>
        <pc:spChg chg="mod">
          <ac:chgData name="Long B Nguyen" userId="f59fb8f3-a021-417a-8bc1-65c8d471c621" providerId="ADAL" clId="{4780D5B9-29B1-5B45-A483-4E94D3514570}" dt="2020-07-23T14:20:44.777" v="1043" actId="20577"/>
          <ac:spMkLst>
            <pc:docMk/>
            <pc:sldMk cId="3513478780" sldId="606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4:14:53.082" v="940" actId="20577"/>
          <ac:spMkLst>
            <pc:docMk/>
            <pc:sldMk cId="3513478780" sldId="606"/>
            <ac:spMk id="38913" creationId="{01ABAB85-1B1D-E842-8BF4-B8AF13377E9C}"/>
          </ac:spMkLst>
        </pc:spChg>
        <pc:cxnChg chg="add mod">
          <ac:chgData name="Long B Nguyen" userId="f59fb8f3-a021-417a-8bc1-65c8d471c621" providerId="ADAL" clId="{4780D5B9-29B1-5B45-A483-4E94D3514570}" dt="2020-07-23T14:21:17.512" v="1088" actId="14100"/>
          <ac:cxnSpMkLst>
            <pc:docMk/>
            <pc:sldMk cId="3513478780" sldId="606"/>
            <ac:cxnSpMk id="9" creationId="{8EFF6442-0420-584C-BCF1-1F553C67300B}"/>
          </ac:cxnSpMkLst>
        </pc:cxnChg>
      </pc:sldChg>
      <pc:sldChg chg="addSp delSp modSp add delAnim modAnim">
        <pc:chgData name="Long B Nguyen" userId="f59fb8f3-a021-417a-8bc1-65c8d471c621" providerId="ADAL" clId="{4780D5B9-29B1-5B45-A483-4E94D3514570}" dt="2020-07-23T14:33:02.439" v="1331" actId="1076"/>
        <pc:sldMkLst>
          <pc:docMk/>
          <pc:sldMk cId="2052349761" sldId="607"/>
        </pc:sldMkLst>
        <pc:spChg chg="del">
          <ac:chgData name="Long B Nguyen" userId="f59fb8f3-a021-417a-8bc1-65c8d471c621" providerId="ADAL" clId="{4780D5B9-29B1-5B45-A483-4E94D3514570}" dt="2020-07-23T14:25:35.612" v="1105" actId="478"/>
          <ac:spMkLst>
            <pc:docMk/>
            <pc:sldMk cId="2052349761" sldId="607"/>
            <ac:spMk id="2" creationId="{3BFDBC06-72D8-3448-8899-52AB27A542E9}"/>
          </ac:spMkLst>
        </pc:spChg>
        <pc:spChg chg="del">
          <ac:chgData name="Long B Nguyen" userId="f59fb8f3-a021-417a-8bc1-65c8d471c621" providerId="ADAL" clId="{4780D5B9-29B1-5B45-A483-4E94D3514570}" dt="2020-07-23T14:27:25.381" v="1153" actId="478"/>
          <ac:spMkLst>
            <pc:docMk/>
            <pc:sldMk cId="2052349761" sldId="607"/>
            <ac:spMk id="7" creationId="{5B25656C-0A53-424C-8CE4-1F83CA52B443}"/>
          </ac:spMkLst>
        </pc:spChg>
        <pc:spChg chg="add mod">
          <ac:chgData name="Long B Nguyen" userId="f59fb8f3-a021-417a-8bc1-65c8d471c621" providerId="ADAL" clId="{4780D5B9-29B1-5B45-A483-4E94D3514570}" dt="2020-07-23T14:32:55.978" v="1330" actId="14100"/>
          <ac:spMkLst>
            <pc:docMk/>
            <pc:sldMk cId="2052349761" sldId="607"/>
            <ac:spMk id="10" creationId="{0E5C875C-66AE-BB4B-80AC-41B613B508B8}"/>
          </ac:spMkLst>
        </pc:spChg>
        <pc:spChg chg="mod">
          <ac:chgData name="Long B Nguyen" userId="f59fb8f3-a021-417a-8bc1-65c8d471c621" providerId="ADAL" clId="{4780D5B9-29B1-5B45-A483-4E94D3514570}" dt="2020-07-23T14:29:51.818" v="1244" actId="1076"/>
          <ac:spMkLst>
            <pc:docMk/>
            <pc:sldMk cId="2052349761" sldId="607"/>
            <ac:spMk id="16386" creationId="{B58E18ED-8D49-8844-A857-3DC2CAD817CB}"/>
          </ac:spMkLst>
        </pc:spChg>
        <pc:cxnChg chg="del">
          <ac:chgData name="Long B Nguyen" userId="f59fb8f3-a021-417a-8bc1-65c8d471c621" providerId="ADAL" clId="{4780D5B9-29B1-5B45-A483-4E94D3514570}" dt="2020-07-23T14:27:24" v="1152" actId="478"/>
          <ac:cxnSpMkLst>
            <pc:docMk/>
            <pc:sldMk cId="2052349761" sldId="607"/>
            <ac:cxnSpMk id="9" creationId="{8EFF6442-0420-584C-BCF1-1F553C67300B}"/>
          </ac:cxnSpMkLst>
        </pc:cxnChg>
        <pc:cxnChg chg="add mod">
          <ac:chgData name="Long B Nguyen" userId="f59fb8f3-a021-417a-8bc1-65c8d471c621" providerId="ADAL" clId="{4780D5B9-29B1-5B45-A483-4E94D3514570}" dt="2020-07-23T14:33:02.439" v="1331" actId="1076"/>
          <ac:cxnSpMkLst>
            <pc:docMk/>
            <pc:sldMk cId="2052349761" sldId="607"/>
            <ac:cxnSpMk id="11" creationId="{804A2BC5-A8ED-AD4F-991A-1715720897F5}"/>
          </ac:cxnSpMkLst>
        </pc:cxnChg>
      </pc:sldChg>
      <pc:sldChg chg="add del">
        <pc:chgData name="Long B Nguyen" userId="f59fb8f3-a021-417a-8bc1-65c8d471c621" providerId="ADAL" clId="{4780D5B9-29B1-5B45-A483-4E94D3514570}" dt="2020-07-23T14:28:23.829" v="1155" actId="2696"/>
        <pc:sldMkLst>
          <pc:docMk/>
          <pc:sldMk cId="1367119540" sldId="608"/>
        </pc:sldMkLst>
      </pc:sldChg>
      <pc:sldChg chg="delSp modSp add delAnim modAnim">
        <pc:chgData name="Long B Nguyen" userId="f59fb8f3-a021-417a-8bc1-65c8d471c621" providerId="ADAL" clId="{4780D5B9-29B1-5B45-A483-4E94D3514570}" dt="2020-07-23T14:32:05.168" v="1323" actId="20577"/>
        <pc:sldMkLst>
          <pc:docMk/>
          <pc:sldMk cId="2900415171" sldId="608"/>
        </pc:sldMkLst>
        <pc:spChg chg="del">
          <ac:chgData name="Long B Nguyen" userId="f59fb8f3-a021-417a-8bc1-65c8d471c621" providerId="ADAL" clId="{4780D5B9-29B1-5B45-A483-4E94D3514570}" dt="2020-07-23T14:31:00.282" v="1277" actId="478"/>
          <ac:spMkLst>
            <pc:docMk/>
            <pc:sldMk cId="2900415171" sldId="608"/>
            <ac:spMk id="2" creationId="{A24AAF74-F00C-F040-8E4A-7243A6B2470A}"/>
          </ac:spMkLst>
        </pc:spChg>
        <pc:spChg chg="del">
          <ac:chgData name="Long B Nguyen" userId="f59fb8f3-a021-417a-8bc1-65c8d471c621" providerId="ADAL" clId="{4780D5B9-29B1-5B45-A483-4E94D3514570}" dt="2020-07-23T14:29:02.294" v="1204" actId="478"/>
          <ac:spMkLst>
            <pc:docMk/>
            <pc:sldMk cId="2900415171" sldId="608"/>
            <ac:spMk id="9" creationId="{A4EEE966-90E5-CD43-AFCD-52079A2E1D4C}"/>
          </ac:spMkLst>
        </pc:spChg>
        <pc:spChg chg="del">
          <ac:chgData name="Long B Nguyen" userId="f59fb8f3-a021-417a-8bc1-65c8d471c621" providerId="ADAL" clId="{4780D5B9-29B1-5B45-A483-4E94D3514570}" dt="2020-07-23T14:30:56.499" v="1275" actId="478"/>
          <ac:spMkLst>
            <pc:docMk/>
            <pc:sldMk cId="2900415171" sldId="608"/>
            <ac:spMk id="11" creationId="{8B3180C8-8F58-4D40-A53D-0C3BE519403B}"/>
          </ac:spMkLst>
        </pc:spChg>
        <pc:spChg chg="mod">
          <ac:chgData name="Long B Nguyen" userId="f59fb8f3-a021-417a-8bc1-65c8d471c621" providerId="ADAL" clId="{4780D5B9-29B1-5B45-A483-4E94D3514570}" dt="2020-07-23T14:32:05.168" v="1323" actId="20577"/>
          <ac:spMkLst>
            <pc:docMk/>
            <pc:sldMk cId="2900415171" sldId="608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4:28:30.172" v="1168" actId="20577"/>
          <ac:spMkLst>
            <pc:docMk/>
            <pc:sldMk cId="2900415171" sldId="608"/>
            <ac:spMk id="38913" creationId="{01ABAB85-1B1D-E842-8BF4-B8AF13377E9C}"/>
          </ac:spMkLst>
        </pc:spChg>
        <pc:cxnChg chg="del">
          <ac:chgData name="Long B Nguyen" userId="f59fb8f3-a021-417a-8bc1-65c8d471c621" providerId="ADAL" clId="{4780D5B9-29B1-5B45-A483-4E94D3514570}" dt="2020-07-23T14:30:57.817" v="1276" actId="478"/>
          <ac:cxnSpMkLst>
            <pc:docMk/>
            <pc:sldMk cId="2900415171" sldId="608"/>
            <ac:cxnSpMk id="6" creationId="{55DA85D8-BAC7-F342-BB7F-F6038CD9EA6E}"/>
          </ac:cxnSpMkLst>
        </pc:cxnChg>
        <pc:cxnChg chg="del">
          <ac:chgData name="Long B Nguyen" userId="f59fb8f3-a021-417a-8bc1-65c8d471c621" providerId="ADAL" clId="{4780D5B9-29B1-5B45-A483-4E94D3514570}" dt="2020-07-23T14:28:59.400" v="1203" actId="478"/>
          <ac:cxnSpMkLst>
            <pc:docMk/>
            <pc:sldMk cId="2900415171" sldId="608"/>
            <ac:cxnSpMk id="10" creationId="{F6E8172B-0EF6-3B41-9FFC-196528577C4F}"/>
          </ac:cxnSpMkLst>
        </pc:cxnChg>
      </pc:sldChg>
      <pc:sldChg chg="modSp add modAnim">
        <pc:chgData name="Long B Nguyen" userId="f59fb8f3-a021-417a-8bc1-65c8d471c621" providerId="ADAL" clId="{4780D5B9-29B1-5B45-A483-4E94D3514570}" dt="2020-07-23T14:35:15.896" v="1368" actId="113"/>
        <pc:sldMkLst>
          <pc:docMk/>
          <pc:sldMk cId="1070031855" sldId="609"/>
        </pc:sldMkLst>
        <pc:spChg chg="mod">
          <ac:chgData name="Long B Nguyen" userId="f59fb8f3-a021-417a-8bc1-65c8d471c621" providerId="ADAL" clId="{4780D5B9-29B1-5B45-A483-4E94D3514570}" dt="2020-07-23T14:35:15.896" v="1368" actId="113"/>
          <ac:spMkLst>
            <pc:docMk/>
            <pc:sldMk cId="1070031855" sldId="609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4:33:40.551" v="1348" actId="20577"/>
          <ac:spMkLst>
            <pc:docMk/>
            <pc:sldMk cId="1070031855" sldId="609"/>
            <ac:spMk id="38913" creationId="{01ABAB85-1B1D-E842-8BF4-B8AF13377E9C}"/>
          </ac:spMkLst>
        </pc:spChg>
      </pc:sldChg>
      <pc:sldChg chg="modSp add modAnim">
        <pc:chgData name="Long B Nguyen" userId="f59fb8f3-a021-417a-8bc1-65c8d471c621" providerId="ADAL" clId="{4780D5B9-29B1-5B45-A483-4E94D3514570}" dt="2020-07-23T14:38:34.911" v="1410" actId="20577"/>
        <pc:sldMkLst>
          <pc:docMk/>
          <pc:sldMk cId="3405587282" sldId="610"/>
        </pc:sldMkLst>
        <pc:spChg chg="mod">
          <ac:chgData name="Long B Nguyen" userId="f59fb8f3-a021-417a-8bc1-65c8d471c621" providerId="ADAL" clId="{4780D5B9-29B1-5B45-A483-4E94D3514570}" dt="2020-07-23T14:38:34.911" v="1410" actId="20577"/>
          <ac:spMkLst>
            <pc:docMk/>
            <pc:sldMk cId="3405587282" sldId="610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4:35:50.524" v="1385" actId="20577"/>
          <ac:spMkLst>
            <pc:docMk/>
            <pc:sldMk cId="3405587282" sldId="610"/>
            <ac:spMk id="38913" creationId="{01ABAB85-1B1D-E842-8BF4-B8AF13377E9C}"/>
          </ac:spMkLst>
        </pc:spChg>
      </pc:sldChg>
      <pc:sldChg chg="modSp add">
        <pc:chgData name="Long B Nguyen" userId="f59fb8f3-a021-417a-8bc1-65c8d471c621" providerId="ADAL" clId="{4780D5B9-29B1-5B45-A483-4E94D3514570}" dt="2020-07-23T14:39:30.726" v="1442" actId="20577"/>
        <pc:sldMkLst>
          <pc:docMk/>
          <pc:sldMk cId="4082246114" sldId="611"/>
        </pc:sldMkLst>
        <pc:spChg chg="mod">
          <ac:chgData name="Long B Nguyen" userId="f59fb8f3-a021-417a-8bc1-65c8d471c621" providerId="ADAL" clId="{4780D5B9-29B1-5B45-A483-4E94D3514570}" dt="2020-07-23T14:39:30.726" v="1442" actId="20577"/>
          <ac:spMkLst>
            <pc:docMk/>
            <pc:sldMk cId="4082246114" sldId="611"/>
            <ac:spMk id="16386" creationId="{B58E18ED-8D49-8844-A857-3DC2CAD817CB}"/>
          </ac:spMkLst>
        </pc:spChg>
      </pc:sldChg>
      <pc:sldChg chg="modSp add modAnim">
        <pc:chgData name="Long B Nguyen" userId="f59fb8f3-a021-417a-8bc1-65c8d471c621" providerId="ADAL" clId="{4780D5B9-29B1-5B45-A483-4E94D3514570}" dt="2020-07-23T17:12:27.770" v="2625" actId="20577"/>
        <pc:sldMkLst>
          <pc:docMk/>
          <pc:sldMk cId="1980813465" sldId="612"/>
        </pc:sldMkLst>
        <pc:spChg chg="mod">
          <ac:chgData name="Long B Nguyen" userId="f59fb8f3-a021-417a-8bc1-65c8d471c621" providerId="ADAL" clId="{4780D5B9-29B1-5B45-A483-4E94D3514570}" dt="2020-07-23T14:51:23.239" v="1514" actId="20577"/>
          <ac:spMkLst>
            <pc:docMk/>
            <pc:sldMk cId="1980813465" sldId="612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7:12:27.770" v="2625" actId="20577"/>
          <ac:spMkLst>
            <pc:docMk/>
            <pc:sldMk cId="1980813465" sldId="612"/>
            <ac:spMk id="38913" creationId="{01ABAB85-1B1D-E842-8BF4-B8AF13377E9C}"/>
          </ac:spMkLst>
        </pc:spChg>
      </pc:sldChg>
      <pc:sldChg chg="modSp add modAnim">
        <pc:chgData name="Long B Nguyen" userId="f59fb8f3-a021-417a-8bc1-65c8d471c621" providerId="ADAL" clId="{4780D5B9-29B1-5B45-A483-4E94D3514570}" dt="2020-07-23T14:53:41.854" v="1588" actId="20577"/>
        <pc:sldMkLst>
          <pc:docMk/>
          <pc:sldMk cId="1685451311" sldId="613"/>
        </pc:sldMkLst>
        <pc:spChg chg="mod">
          <ac:chgData name="Long B Nguyen" userId="f59fb8f3-a021-417a-8bc1-65c8d471c621" providerId="ADAL" clId="{4780D5B9-29B1-5B45-A483-4E94D3514570}" dt="2020-07-23T14:53:41.854" v="1588" actId="20577"/>
          <ac:spMkLst>
            <pc:docMk/>
            <pc:sldMk cId="1685451311" sldId="613"/>
            <ac:spMk id="16386" creationId="{B58E18ED-8D49-8844-A857-3DC2CAD817CB}"/>
          </ac:spMkLst>
        </pc:spChg>
      </pc:sldChg>
      <pc:sldChg chg="addSp modSp add modAnim">
        <pc:chgData name="Long B Nguyen" userId="f59fb8f3-a021-417a-8bc1-65c8d471c621" providerId="ADAL" clId="{4780D5B9-29B1-5B45-A483-4E94D3514570}" dt="2020-07-24T02:19:20.585" v="5050" actId="20577"/>
        <pc:sldMkLst>
          <pc:docMk/>
          <pc:sldMk cId="3998340580" sldId="614"/>
        </pc:sldMkLst>
        <pc:spChg chg="mod">
          <ac:chgData name="Long B Nguyen" userId="f59fb8f3-a021-417a-8bc1-65c8d471c621" providerId="ADAL" clId="{4780D5B9-29B1-5B45-A483-4E94D3514570}" dt="2020-07-23T15:04:02.530" v="1859" actId="20577"/>
          <ac:spMkLst>
            <pc:docMk/>
            <pc:sldMk cId="3998340580" sldId="614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4T02:19:20.585" v="5050" actId="20577"/>
          <ac:spMkLst>
            <pc:docMk/>
            <pc:sldMk cId="3998340580" sldId="614"/>
            <ac:spMk id="38913" creationId="{01ABAB85-1B1D-E842-8BF4-B8AF13377E9C}"/>
          </ac:spMkLst>
        </pc:spChg>
        <pc:picChg chg="add mod">
          <ac:chgData name="Long B Nguyen" userId="f59fb8f3-a021-417a-8bc1-65c8d471c621" providerId="ADAL" clId="{4780D5B9-29B1-5B45-A483-4E94D3514570}" dt="2020-07-23T15:04:35.254" v="1861" actId="1076"/>
          <ac:picMkLst>
            <pc:docMk/>
            <pc:sldMk cId="3998340580" sldId="614"/>
            <ac:picMk id="2" creationId="{3CE039B7-E8F3-D146-93A9-E078E55E32C0}"/>
          </ac:picMkLst>
        </pc:picChg>
      </pc:sldChg>
      <pc:sldChg chg="modSp add del modAnim">
        <pc:chgData name="Long B Nguyen" userId="f59fb8f3-a021-417a-8bc1-65c8d471c621" providerId="ADAL" clId="{4780D5B9-29B1-5B45-A483-4E94D3514570}" dt="2020-07-23T15:09:37.633" v="1927" actId="2696"/>
        <pc:sldMkLst>
          <pc:docMk/>
          <pc:sldMk cId="2579644202" sldId="615"/>
        </pc:sldMkLst>
        <pc:spChg chg="mod">
          <ac:chgData name="Long B Nguyen" userId="f59fb8f3-a021-417a-8bc1-65c8d471c621" providerId="ADAL" clId="{4780D5B9-29B1-5B45-A483-4E94D3514570}" dt="2020-07-23T15:06:16.522" v="1909" actId="20577"/>
          <ac:spMkLst>
            <pc:docMk/>
            <pc:sldMk cId="2579644202" sldId="615"/>
            <ac:spMk id="16386" creationId="{B58E18ED-8D49-8844-A857-3DC2CAD817CB}"/>
          </ac:spMkLst>
        </pc:spChg>
      </pc:sldChg>
      <pc:sldChg chg="addSp delSp modSp add modAnim">
        <pc:chgData name="Long B Nguyen" userId="f59fb8f3-a021-417a-8bc1-65c8d471c621" providerId="ADAL" clId="{4780D5B9-29B1-5B45-A483-4E94D3514570}" dt="2020-07-23T15:11:30.071" v="1974" actId="14100"/>
        <pc:sldMkLst>
          <pc:docMk/>
          <pc:sldMk cId="298815084" sldId="616"/>
        </pc:sldMkLst>
        <pc:spChg chg="add mod">
          <ac:chgData name="Long B Nguyen" userId="f59fb8f3-a021-417a-8bc1-65c8d471c621" providerId="ADAL" clId="{4780D5B9-29B1-5B45-A483-4E94D3514570}" dt="2020-07-23T15:11:25.813" v="1972" actId="1076"/>
          <ac:spMkLst>
            <pc:docMk/>
            <pc:sldMk cId="298815084" sldId="616"/>
            <ac:spMk id="3" creationId="{279B4B68-C1E1-E040-BBB4-6E3D38FEA868}"/>
          </ac:spMkLst>
        </pc:spChg>
        <pc:spChg chg="mod">
          <ac:chgData name="Long B Nguyen" userId="f59fb8f3-a021-417a-8bc1-65c8d471c621" providerId="ADAL" clId="{4780D5B9-29B1-5B45-A483-4E94D3514570}" dt="2020-07-23T15:08:27.761" v="1919" actId="255"/>
          <ac:spMkLst>
            <pc:docMk/>
            <pc:sldMk cId="298815084" sldId="616"/>
            <ac:spMk id="8" creationId="{60996AE9-AD39-854F-9B80-3B4C14E48D43}"/>
          </ac:spMkLst>
        </pc:spChg>
        <pc:spChg chg="mod">
          <ac:chgData name="Long B Nguyen" userId="f59fb8f3-a021-417a-8bc1-65c8d471c621" providerId="ADAL" clId="{4780D5B9-29B1-5B45-A483-4E94D3514570}" dt="2020-07-23T15:09:14.536" v="1924" actId="255"/>
          <ac:spMkLst>
            <pc:docMk/>
            <pc:sldMk cId="298815084" sldId="616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5:09:07.066" v="1923" actId="255"/>
          <ac:spMkLst>
            <pc:docMk/>
            <pc:sldMk cId="298815084" sldId="616"/>
            <ac:spMk id="38913" creationId="{01ABAB85-1B1D-E842-8BF4-B8AF13377E9C}"/>
          </ac:spMkLst>
        </pc:spChg>
        <pc:spChg chg="mod">
          <ac:chgData name="Long B Nguyen" userId="f59fb8f3-a021-417a-8bc1-65c8d471c621" providerId="ADAL" clId="{4780D5B9-29B1-5B45-A483-4E94D3514570}" dt="2020-07-23T15:08:27.761" v="1919" actId="255"/>
          <ac:spMkLst>
            <pc:docMk/>
            <pc:sldMk cId="298815084" sldId="616"/>
            <ac:spMk id="38915" creationId="{96383EC4-01AF-BA4A-B24B-794940A33441}"/>
          </ac:spMkLst>
        </pc:spChg>
        <pc:picChg chg="del">
          <ac:chgData name="Long B Nguyen" userId="f59fb8f3-a021-417a-8bc1-65c8d471c621" providerId="ADAL" clId="{4780D5B9-29B1-5B45-A483-4E94D3514570}" dt="2020-07-23T15:06:28.896" v="1910" actId="478"/>
          <ac:picMkLst>
            <pc:docMk/>
            <pc:sldMk cId="298815084" sldId="616"/>
            <ac:picMk id="2" creationId="{3CE039B7-E8F3-D146-93A9-E078E55E32C0}"/>
          </ac:picMkLst>
        </pc:picChg>
        <pc:picChg chg="add mod">
          <ac:chgData name="Long B Nguyen" userId="f59fb8f3-a021-417a-8bc1-65c8d471c621" providerId="ADAL" clId="{4780D5B9-29B1-5B45-A483-4E94D3514570}" dt="2020-07-23T15:11:30.071" v="1974" actId="14100"/>
          <ac:picMkLst>
            <pc:docMk/>
            <pc:sldMk cId="298815084" sldId="616"/>
            <ac:picMk id="4" creationId="{204E9846-3CFE-A346-AFBE-501E926DEDED}"/>
          </ac:picMkLst>
        </pc:picChg>
      </pc:sldChg>
      <pc:sldChg chg="addSp modSp add modAnim">
        <pc:chgData name="Long B Nguyen" userId="f59fb8f3-a021-417a-8bc1-65c8d471c621" providerId="ADAL" clId="{4780D5B9-29B1-5B45-A483-4E94D3514570}" dt="2020-07-23T16:19:57.870" v="2499"/>
        <pc:sldMkLst>
          <pc:docMk/>
          <pc:sldMk cId="796937088" sldId="617"/>
        </pc:sldMkLst>
        <pc:spChg chg="mod">
          <ac:chgData name="Long B Nguyen" userId="f59fb8f3-a021-417a-8bc1-65c8d471c621" providerId="ADAL" clId="{4780D5B9-29B1-5B45-A483-4E94D3514570}" dt="2020-07-23T15:11:52.094" v="1978" actId="1076"/>
          <ac:spMkLst>
            <pc:docMk/>
            <pc:sldMk cId="796937088" sldId="617"/>
            <ac:spMk id="3" creationId="{279B4B68-C1E1-E040-BBB4-6E3D38FEA868}"/>
          </ac:spMkLst>
        </pc:spChg>
        <pc:spChg chg="mod">
          <ac:chgData name="Long B Nguyen" userId="f59fb8f3-a021-417a-8bc1-65c8d471c621" providerId="ADAL" clId="{4780D5B9-29B1-5B45-A483-4E94D3514570}" dt="2020-07-23T16:19:56.934" v="2498"/>
          <ac:spMkLst>
            <pc:docMk/>
            <pc:sldMk cId="796937088" sldId="617"/>
            <ac:spMk id="16386" creationId="{B58E18ED-8D49-8844-A857-3DC2CAD817CB}"/>
          </ac:spMkLst>
        </pc:spChg>
        <pc:picChg chg="add mod">
          <ac:chgData name="Long B Nguyen" userId="f59fb8f3-a021-417a-8bc1-65c8d471c621" providerId="ADAL" clId="{4780D5B9-29B1-5B45-A483-4E94D3514570}" dt="2020-07-23T15:11:54.212" v="1979" actId="1076"/>
          <ac:picMkLst>
            <pc:docMk/>
            <pc:sldMk cId="796937088" sldId="617"/>
            <ac:picMk id="2" creationId="{2C03255E-B014-E34D-AA68-6E740F839831}"/>
          </ac:picMkLst>
        </pc:picChg>
      </pc:sldChg>
      <pc:sldChg chg="addSp delSp modSp add modAnim">
        <pc:chgData name="Long B Nguyen" userId="f59fb8f3-a021-417a-8bc1-65c8d471c621" providerId="ADAL" clId="{4780D5B9-29B1-5B45-A483-4E94D3514570}" dt="2020-07-23T15:26:46.705" v="2375"/>
        <pc:sldMkLst>
          <pc:docMk/>
          <pc:sldMk cId="173303509" sldId="618"/>
        </pc:sldMkLst>
        <pc:spChg chg="add mod">
          <ac:chgData name="Long B Nguyen" userId="f59fb8f3-a021-417a-8bc1-65c8d471c621" providerId="ADAL" clId="{4780D5B9-29B1-5B45-A483-4E94D3514570}" dt="2020-07-23T15:16:27.829" v="2029" actId="255"/>
          <ac:spMkLst>
            <pc:docMk/>
            <pc:sldMk cId="173303509" sldId="618"/>
            <ac:spMk id="2" creationId="{556E216E-2315-A140-A0FE-C12B1A877FA8}"/>
          </ac:spMkLst>
        </pc:spChg>
        <pc:spChg chg="add mod">
          <ac:chgData name="Long B Nguyen" userId="f59fb8f3-a021-417a-8bc1-65c8d471c621" providerId="ADAL" clId="{4780D5B9-29B1-5B45-A483-4E94D3514570}" dt="2020-07-23T15:18:13.306" v="2150" actId="20577"/>
          <ac:spMkLst>
            <pc:docMk/>
            <pc:sldMk cId="173303509" sldId="618"/>
            <ac:spMk id="3" creationId="{0CE3768F-3221-E748-A557-5233F9CE6208}"/>
          </ac:spMkLst>
        </pc:spChg>
        <pc:spChg chg="add mod">
          <ac:chgData name="Long B Nguyen" userId="f59fb8f3-a021-417a-8bc1-65c8d471c621" providerId="ADAL" clId="{4780D5B9-29B1-5B45-A483-4E94D3514570}" dt="2020-07-23T15:16:41.249" v="2036" actId="1035"/>
          <ac:spMkLst>
            <pc:docMk/>
            <pc:sldMk cId="173303509" sldId="618"/>
            <ac:spMk id="7" creationId="{4FFE2C6B-F95C-3E4C-9514-8E27CA8C6E33}"/>
          </ac:spMkLst>
        </pc:spChg>
        <pc:spChg chg="add mod">
          <ac:chgData name="Long B Nguyen" userId="f59fb8f3-a021-417a-8bc1-65c8d471c621" providerId="ADAL" clId="{4780D5B9-29B1-5B45-A483-4E94D3514570}" dt="2020-07-23T15:16:36.098" v="2033" actId="255"/>
          <ac:spMkLst>
            <pc:docMk/>
            <pc:sldMk cId="173303509" sldId="618"/>
            <ac:spMk id="9" creationId="{AAED8095-5884-DC4B-992A-4EEB958B2D1B}"/>
          </ac:spMkLst>
        </pc:spChg>
        <pc:spChg chg="add mod">
          <ac:chgData name="Long B Nguyen" userId="f59fb8f3-a021-417a-8bc1-65c8d471c621" providerId="ADAL" clId="{4780D5B9-29B1-5B45-A483-4E94D3514570}" dt="2020-07-23T15:22:19.872" v="2346" actId="1035"/>
          <ac:spMkLst>
            <pc:docMk/>
            <pc:sldMk cId="173303509" sldId="618"/>
            <ac:spMk id="10" creationId="{DC1ABD42-945F-B640-9330-1F3F6C7ACC87}"/>
          </ac:spMkLst>
        </pc:spChg>
        <pc:spChg chg="add mod">
          <ac:chgData name="Long B Nguyen" userId="f59fb8f3-a021-417a-8bc1-65c8d471c621" providerId="ADAL" clId="{4780D5B9-29B1-5B45-A483-4E94D3514570}" dt="2020-07-23T15:22:19.872" v="2346" actId="1035"/>
          <ac:spMkLst>
            <pc:docMk/>
            <pc:sldMk cId="173303509" sldId="618"/>
            <ac:spMk id="11" creationId="{B2CE056C-F3B7-B245-84CA-1D2794495CB9}"/>
          </ac:spMkLst>
        </pc:spChg>
        <pc:spChg chg="add mod">
          <ac:chgData name="Long B Nguyen" userId="f59fb8f3-a021-417a-8bc1-65c8d471c621" providerId="ADAL" clId="{4780D5B9-29B1-5B45-A483-4E94D3514570}" dt="2020-07-23T15:21:42.784" v="2319" actId="20577"/>
          <ac:spMkLst>
            <pc:docMk/>
            <pc:sldMk cId="173303509" sldId="618"/>
            <ac:spMk id="12" creationId="{104171AA-22BC-A048-970A-7B2AA2BB2335}"/>
          </ac:spMkLst>
        </pc:spChg>
        <pc:spChg chg="add del mod">
          <ac:chgData name="Long B Nguyen" userId="f59fb8f3-a021-417a-8bc1-65c8d471c621" providerId="ADAL" clId="{4780D5B9-29B1-5B45-A483-4E94D3514570}" dt="2020-07-23T15:26:46.705" v="2375"/>
          <ac:spMkLst>
            <pc:docMk/>
            <pc:sldMk cId="173303509" sldId="618"/>
            <ac:spMk id="13" creationId="{FDE3848D-59D1-7140-8934-C8BD80DEA09E}"/>
          </ac:spMkLst>
        </pc:spChg>
        <pc:spChg chg="mod">
          <ac:chgData name="Long B Nguyen" userId="f59fb8f3-a021-417a-8bc1-65c8d471c621" providerId="ADAL" clId="{4780D5B9-29B1-5B45-A483-4E94D3514570}" dt="2020-07-23T15:26:25.322" v="2354" actId="20577"/>
          <ac:spMkLst>
            <pc:docMk/>
            <pc:sldMk cId="173303509" sldId="618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5:26:44.144" v="2372" actId="20577"/>
          <ac:spMkLst>
            <pc:docMk/>
            <pc:sldMk cId="173303509" sldId="618"/>
            <ac:spMk id="38913" creationId="{01ABAB85-1B1D-E842-8BF4-B8AF13377E9C}"/>
          </ac:spMkLst>
        </pc:spChg>
      </pc:sldChg>
      <pc:sldChg chg="modSp add del">
        <pc:chgData name="Long B Nguyen" userId="f59fb8f3-a021-417a-8bc1-65c8d471c621" providerId="ADAL" clId="{4780D5B9-29B1-5B45-A483-4E94D3514570}" dt="2020-07-23T15:27:20.811" v="2383" actId="2696"/>
        <pc:sldMkLst>
          <pc:docMk/>
          <pc:sldMk cId="255557049" sldId="619"/>
        </pc:sldMkLst>
        <pc:spChg chg="mod">
          <ac:chgData name="Long B Nguyen" userId="f59fb8f3-a021-417a-8bc1-65c8d471c621" providerId="ADAL" clId="{4780D5B9-29B1-5B45-A483-4E94D3514570}" dt="2020-07-23T15:26:50.122" v="2382" actId="20577"/>
          <ac:spMkLst>
            <pc:docMk/>
            <pc:sldMk cId="255557049" sldId="619"/>
            <ac:spMk id="38913" creationId="{01ABAB85-1B1D-E842-8BF4-B8AF13377E9C}"/>
          </ac:spMkLst>
        </pc:spChg>
      </pc:sldChg>
      <pc:sldChg chg="modSp add del">
        <pc:chgData name="Long B Nguyen" userId="f59fb8f3-a021-417a-8bc1-65c8d471c621" providerId="ADAL" clId="{4780D5B9-29B1-5B45-A483-4E94D3514570}" dt="2020-07-23T15:29:19.572" v="2396" actId="2696"/>
        <pc:sldMkLst>
          <pc:docMk/>
          <pc:sldMk cId="2755453784" sldId="619"/>
        </pc:sldMkLst>
        <pc:spChg chg="mod">
          <ac:chgData name="Long B Nguyen" userId="f59fb8f3-a021-417a-8bc1-65c8d471c621" providerId="ADAL" clId="{4780D5B9-29B1-5B45-A483-4E94D3514570}" dt="2020-07-23T15:29:18.413" v="2395"/>
          <ac:spMkLst>
            <pc:docMk/>
            <pc:sldMk cId="2755453784" sldId="619"/>
            <ac:spMk id="3" creationId="{B20AE766-F6FF-E747-A451-528D2F2664C1}"/>
          </ac:spMkLst>
        </pc:spChg>
      </pc:sldChg>
      <pc:sldChg chg="delSp modSp add del modAnim">
        <pc:chgData name="Long B Nguyen" userId="f59fb8f3-a021-417a-8bc1-65c8d471c621" providerId="ADAL" clId="{4780D5B9-29B1-5B45-A483-4E94D3514570}" dt="2020-07-24T02:19:28.721" v="5051" actId="2696"/>
        <pc:sldMkLst>
          <pc:docMk/>
          <pc:sldMk cId="2055682344" sldId="620"/>
        </pc:sldMkLst>
        <pc:spChg chg="del">
          <ac:chgData name="Long B Nguyen" userId="f59fb8f3-a021-417a-8bc1-65c8d471c621" providerId="ADAL" clId="{4780D5B9-29B1-5B45-A483-4E94D3514570}" dt="2020-07-23T15:29:29.583" v="2397" actId="478"/>
          <ac:spMkLst>
            <pc:docMk/>
            <pc:sldMk cId="2055682344" sldId="620"/>
            <ac:spMk id="2" creationId="{556E216E-2315-A140-A0FE-C12B1A877FA8}"/>
          </ac:spMkLst>
        </pc:spChg>
        <pc:spChg chg="del">
          <ac:chgData name="Long B Nguyen" userId="f59fb8f3-a021-417a-8bc1-65c8d471c621" providerId="ADAL" clId="{4780D5B9-29B1-5B45-A483-4E94D3514570}" dt="2020-07-23T15:29:29.583" v="2397" actId="478"/>
          <ac:spMkLst>
            <pc:docMk/>
            <pc:sldMk cId="2055682344" sldId="620"/>
            <ac:spMk id="3" creationId="{0CE3768F-3221-E748-A557-5233F9CE6208}"/>
          </ac:spMkLst>
        </pc:spChg>
        <pc:spChg chg="del">
          <ac:chgData name="Long B Nguyen" userId="f59fb8f3-a021-417a-8bc1-65c8d471c621" providerId="ADAL" clId="{4780D5B9-29B1-5B45-A483-4E94D3514570}" dt="2020-07-23T15:29:29.583" v="2397" actId="478"/>
          <ac:spMkLst>
            <pc:docMk/>
            <pc:sldMk cId="2055682344" sldId="620"/>
            <ac:spMk id="7" creationId="{4FFE2C6B-F95C-3E4C-9514-8E27CA8C6E33}"/>
          </ac:spMkLst>
        </pc:spChg>
        <pc:spChg chg="del">
          <ac:chgData name="Long B Nguyen" userId="f59fb8f3-a021-417a-8bc1-65c8d471c621" providerId="ADAL" clId="{4780D5B9-29B1-5B45-A483-4E94D3514570}" dt="2020-07-23T15:29:29.583" v="2397" actId="478"/>
          <ac:spMkLst>
            <pc:docMk/>
            <pc:sldMk cId="2055682344" sldId="620"/>
            <ac:spMk id="8" creationId="{60996AE9-AD39-854F-9B80-3B4C14E48D43}"/>
          </ac:spMkLst>
        </pc:spChg>
        <pc:spChg chg="del">
          <ac:chgData name="Long B Nguyen" userId="f59fb8f3-a021-417a-8bc1-65c8d471c621" providerId="ADAL" clId="{4780D5B9-29B1-5B45-A483-4E94D3514570}" dt="2020-07-23T15:29:29.583" v="2397" actId="478"/>
          <ac:spMkLst>
            <pc:docMk/>
            <pc:sldMk cId="2055682344" sldId="620"/>
            <ac:spMk id="9" creationId="{AAED8095-5884-DC4B-992A-4EEB958B2D1B}"/>
          </ac:spMkLst>
        </pc:spChg>
        <pc:spChg chg="del">
          <ac:chgData name="Long B Nguyen" userId="f59fb8f3-a021-417a-8bc1-65c8d471c621" providerId="ADAL" clId="{4780D5B9-29B1-5B45-A483-4E94D3514570}" dt="2020-07-23T15:29:29.583" v="2397" actId="478"/>
          <ac:spMkLst>
            <pc:docMk/>
            <pc:sldMk cId="2055682344" sldId="620"/>
            <ac:spMk id="10" creationId="{DC1ABD42-945F-B640-9330-1F3F6C7ACC87}"/>
          </ac:spMkLst>
        </pc:spChg>
        <pc:spChg chg="del">
          <ac:chgData name="Long B Nguyen" userId="f59fb8f3-a021-417a-8bc1-65c8d471c621" providerId="ADAL" clId="{4780D5B9-29B1-5B45-A483-4E94D3514570}" dt="2020-07-23T15:29:29.583" v="2397" actId="478"/>
          <ac:spMkLst>
            <pc:docMk/>
            <pc:sldMk cId="2055682344" sldId="620"/>
            <ac:spMk id="11" creationId="{B2CE056C-F3B7-B245-84CA-1D2794495CB9}"/>
          </ac:spMkLst>
        </pc:spChg>
        <pc:spChg chg="del">
          <ac:chgData name="Long B Nguyen" userId="f59fb8f3-a021-417a-8bc1-65c8d471c621" providerId="ADAL" clId="{4780D5B9-29B1-5B45-A483-4E94D3514570}" dt="2020-07-23T15:29:29.583" v="2397" actId="478"/>
          <ac:spMkLst>
            <pc:docMk/>
            <pc:sldMk cId="2055682344" sldId="620"/>
            <ac:spMk id="12" creationId="{104171AA-22BC-A048-970A-7B2AA2BB2335}"/>
          </ac:spMkLst>
        </pc:spChg>
        <pc:spChg chg="mod">
          <ac:chgData name="Long B Nguyen" userId="f59fb8f3-a021-417a-8bc1-65c8d471c621" providerId="ADAL" clId="{4780D5B9-29B1-5B45-A483-4E94D3514570}" dt="2020-07-23T17:25:29.087" v="3083" actId="20577"/>
          <ac:spMkLst>
            <pc:docMk/>
            <pc:sldMk cId="2055682344" sldId="620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5:29:14.110" v="2392" actId="20577"/>
          <ac:spMkLst>
            <pc:docMk/>
            <pc:sldMk cId="2055682344" sldId="620"/>
            <ac:spMk id="38913" creationId="{01ABAB85-1B1D-E842-8BF4-B8AF13377E9C}"/>
          </ac:spMkLst>
        </pc:spChg>
        <pc:spChg chg="del">
          <ac:chgData name="Long B Nguyen" userId="f59fb8f3-a021-417a-8bc1-65c8d471c621" providerId="ADAL" clId="{4780D5B9-29B1-5B45-A483-4E94D3514570}" dt="2020-07-23T15:29:29.583" v="2397" actId="478"/>
          <ac:spMkLst>
            <pc:docMk/>
            <pc:sldMk cId="2055682344" sldId="620"/>
            <ac:spMk id="38915" creationId="{96383EC4-01AF-BA4A-B24B-794940A33441}"/>
          </ac:spMkLst>
        </pc:spChg>
      </pc:sldChg>
      <pc:sldChg chg="modSp add del modAnim">
        <pc:chgData name="Long B Nguyen" userId="f59fb8f3-a021-417a-8bc1-65c8d471c621" providerId="ADAL" clId="{4780D5B9-29B1-5B45-A483-4E94D3514570}" dt="2020-07-24T02:19:28.752" v="5052" actId="2696"/>
        <pc:sldMkLst>
          <pc:docMk/>
          <pc:sldMk cId="1307119601" sldId="621"/>
        </pc:sldMkLst>
        <pc:spChg chg="mod">
          <ac:chgData name="Long B Nguyen" userId="f59fb8f3-a021-417a-8bc1-65c8d471c621" providerId="ADAL" clId="{4780D5B9-29B1-5B45-A483-4E94D3514570}" dt="2020-07-23T16:18:30.729" v="2494" actId="20577"/>
          <ac:spMkLst>
            <pc:docMk/>
            <pc:sldMk cId="1307119601" sldId="621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6:17:01.858" v="2487" actId="20577"/>
          <ac:spMkLst>
            <pc:docMk/>
            <pc:sldMk cId="1307119601" sldId="621"/>
            <ac:spMk id="38913" creationId="{01ABAB85-1B1D-E842-8BF4-B8AF13377E9C}"/>
          </ac:spMkLst>
        </pc:spChg>
      </pc:sldChg>
      <pc:sldChg chg="addSp delSp modSp add del modAnim">
        <pc:chgData name="Long B Nguyen" userId="f59fb8f3-a021-417a-8bc1-65c8d471c621" providerId="ADAL" clId="{4780D5B9-29B1-5B45-A483-4E94D3514570}" dt="2020-07-24T02:19:28.788" v="5053" actId="2696"/>
        <pc:sldMkLst>
          <pc:docMk/>
          <pc:sldMk cId="3051586892" sldId="622"/>
        </pc:sldMkLst>
        <pc:spChg chg="add del mod">
          <ac:chgData name="Long B Nguyen" userId="f59fb8f3-a021-417a-8bc1-65c8d471c621" providerId="ADAL" clId="{4780D5B9-29B1-5B45-A483-4E94D3514570}" dt="2020-07-23T17:12:35.005" v="2627"/>
          <ac:spMkLst>
            <pc:docMk/>
            <pc:sldMk cId="3051586892" sldId="622"/>
            <ac:spMk id="2" creationId="{0674FF4C-557B-E44E-8DA5-DF8395901FCE}"/>
          </ac:spMkLst>
        </pc:spChg>
        <pc:spChg chg="mod">
          <ac:chgData name="Long B Nguyen" userId="f59fb8f3-a021-417a-8bc1-65c8d471c621" providerId="ADAL" clId="{4780D5B9-29B1-5B45-A483-4E94D3514570}" dt="2020-07-23T17:12:06.341" v="2593" actId="20577"/>
          <ac:spMkLst>
            <pc:docMk/>
            <pc:sldMk cId="3051586892" sldId="622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7:09:51.236" v="2543" actId="1076"/>
          <ac:spMkLst>
            <pc:docMk/>
            <pc:sldMk cId="3051586892" sldId="622"/>
            <ac:spMk id="38913" creationId="{01ABAB85-1B1D-E842-8BF4-B8AF13377E9C}"/>
          </ac:spMkLst>
        </pc:spChg>
      </pc:sldChg>
      <pc:sldChg chg="modSp add del modAnim">
        <pc:chgData name="Long B Nguyen" userId="f59fb8f3-a021-417a-8bc1-65c8d471c621" providerId="ADAL" clId="{4780D5B9-29B1-5B45-A483-4E94D3514570}" dt="2020-07-24T02:19:28.822" v="5054" actId="2696"/>
        <pc:sldMkLst>
          <pc:docMk/>
          <pc:sldMk cId="3532553519" sldId="623"/>
        </pc:sldMkLst>
        <pc:spChg chg="mod">
          <ac:chgData name="Long B Nguyen" userId="f59fb8f3-a021-417a-8bc1-65c8d471c621" providerId="ADAL" clId="{4780D5B9-29B1-5B45-A483-4E94D3514570}" dt="2020-07-23T17:15:35.446" v="2702" actId="1076"/>
          <ac:spMkLst>
            <pc:docMk/>
            <pc:sldMk cId="3532553519" sldId="623"/>
            <ac:spMk id="8" creationId="{60996AE9-AD39-854F-9B80-3B4C14E48D43}"/>
          </ac:spMkLst>
        </pc:spChg>
        <pc:spChg chg="mod">
          <ac:chgData name="Long B Nguyen" userId="f59fb8f3-a021-417a-8bc1-65c8d471c621" providerId="ADAL" clId="{4780D5B9-29B1-5B45-A483-4E94D3514570}" dt="2020-07-23T17:14:21.273" v="2677" actId="20577"/>
          <ac:spMkLst>
            <pc:docMk/>
            <pc:sldMk cId="3532553519" sldId="623"/>
            <ac:spMk id="16386" creationId="{B58E18ED-8D49-8844-A857-3DC2CAD817CB}"/>
          </ac:spMkLst>
        </pc:spChg>
      </pc:sldChg>
      <pc:sldChg chg="addSp modSp add del">
        <pc:chgData name="Long B Nguyen" userId="f59fb8f3-a021-417a-8bc1-65c8d471c621" providerId="ADAL" clId="{4780D5B9-29B1-5B45-A483-4E94D3514570}" dt="2020-07-24T02:19:28.853" v="5055" actId="2696"/>
        <pc:sldMkLst>
          <pc:docMk/>
          <pc:sldMk cId="1380458623" sldId="624"/>
        </pc:sldMkLst>
        <pc:spChg chg="add mod">
          <ac:chgData name="Long B Nguyen" userId="f59fb8f3-a021-417a-8bc1-65c8d471c621" providerId="ADAL" clId="{4780D5B9-29B1-5B45-A483-4E94D3514570}" dt="2020-07-23T17:23:15.518" v="2923" actId="1076"/>
          <ac:spMkLst>
            <pc:docMk/>
            <pc:sldMk cId="1380458623" sldId="624"/>
            <ac:spMk id="2" creationId="{60596F57-A5B5-774D-82E8-1CE1C4B1F441}"/>
          </ac:spMkLst>
        </pc:spChg>
        <pc:spChg chg="mod">
          <ac:chgData name="Long B Nguyen" userId="f59fb8f3-a021-417a-8bc1-65c8d471c621" providerId="ADAL" clId="{4780D5B9-29B1-5B45-A483-4E94D3514570}" dt="2020-07-23T17:19:43.119" v="2787" actId="2711"/>
          <ac:spMkLst>
            <pc:docMk/>
            <pc:sldMk cId="1380458623" sldId="624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7:15:57.232" v="2721" actId="20577"/>
          <ac:spMkLst>
            <pc:docMk/>
            <pc:sldMk cId="1380458623" sldId="624"/>
            <ac:spMk id="38913" creationId="{01ABAB85-1B1D-E842-8BF4-B8AF13377E9C}"/>
          </ac:spMkLst>
        </pc:spChg>
      </pc:sldChg>
      <pc:sldChg chg="addSp delSp modSp add del modAnim">
        <pc:chgData name="Long B Nguyen" userId="f59fb8f3-a021-417a-8bc1-65c8d471c621" providerId="ADAL" clId="{4780D5B9-29B1-5B45-A483-4E94D3514570}" dt="2020-07-24T02:19:28.873" v="5056" actId="2696"/>
        <pc:sldMkLst>
          <pc:docMk/>
          <pc:sldMk cId="2026890323" sldId="625"/>
        </pc:sldMkLst>
        <pc:spChg chg="del">
          <ac:chgData name="Long B Nguyen" userId="f59fb8f3-a021-417a-8bc1-65c8d471c621" providerId="ADAL" clId="{4780D5B9-29B1-5B45-A483-4E94D3514570}" dt="2020-07-23T17:23:31.153" v="2925" actId="478"/>
          <ac:spMkLst>
            <pc:docMk/>
            <pc:sldMk cId="2026890323" sldId="625"/>
            <ac:spMk id="2" creationId="{60596F57-A5B5-774D-82E8-1CE1C4B1F441}"/>
          </ac:spMkLst>
        </pc:spChg>
        <pc:spChg chg="add mod">
          <ac:chgData name="Long B Nguyen" userId="f59fb8f3-a021-417a-8bc1-65c8d471c621" providerId="ADAL" clId="{4780D5B9-29B1-5B45-A483-4E94D3514570}" dt="2020-07-23T17:26:00.692" v="3090" actId="1076"/>
          <ac:spMkLst>
            <pc:docMk/>
            <pc:sldMk cId="2026890323" sldId="625"/>
            <ac:spMk id="3" creationId="{EEACB9DF-5B73-E84B-8CB4-B6CE793E1EDB}"/>
          </ac:spMkLst>
        </pc:spChg>
        <pc:spChg chg="mod">
          <ac:chgData name="Long B Nguyen" userId="f59fb8f3-a021-417a-8bc1-65c8d471c621" providerId="ADAL" clId="{4780D5B9-29B1-5B45-A483-4E94D3514570}" dt="2020-07-23T17:24:51.888" v="2986" actId="113"/>
          <ac:spMkLst>
            <pc:docMk/>
            <pc:sldMk cId="2026890323" sldId="625"/>
            <ac:spMk id="16386" creationId="{B58E18ED-8D49-8844-A857-3DC2CAD817CB}"/>
          </ac:spMkLst>
        </pc:spChg>
        <pc:cxnChg chg="add mod">
          <ac:chgData name="Long B Nguyen" userId="f59fb8f3-a021-417a-8bc1-65c8d471c621" providerId="ADAL" clId="{4780D5B9-29B1-5B45-A483-4E94D3514570}" dt="2020-07-23T17:26:17.980" v="3093" actId="14100"/>
          <ac:cxnSpMkLst>
            <pc:docMk/>
            <pc:sldMk cId="2026890323" sldId="625"/>
            <ac:cxnSpMk id="6" creationId="{3D68248F-844A-F24B-9444-32CD689E9C4B}"/>
          </ac:cxnSpMkLst>
        </pc:cxnChg>
      </pc:sldChg>
      <pc:sldChg chg="modSp add del modAnim">
        <pc:chgData name="Long B Nguyen" userId="f59fb8f3-a021-417a-8bc1-65c8d471c621" providerId="ADAL" clId="{4780D5B9-29B1-5B45-A483-4E94D3514570}" dt="2020-07-24T02:19:28.915" v="5057" actId="2696"/>
        <pc:sldMkLst>
          <pc:docMk/>
          <pc:sldMk cId="1804455861" sldId="626"/>
        </pc:sldMkLst>
        <pc:spChg chg="mod">
          <ac:chgData name="Long B Nguyen" userId="f59fb8f3-a021-417a-8bc1-65c8d471c621" providerId="ADAL" clId="{4780D5B9-29B1-5B45-A483-4E94D3514570}" dt="2020-07-23T17:27:24.114" v="3110" actId="20577"/>
          <ac:spMkLst>
            <pc:docMk/>
            <pc:sldMk cId="1804455861" sldId="626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7:27:02.018" v="3104" actId="20577"/>
          <ac:spMkLst>
            <pc:docMk/>
            <pc:sldMk cId="1804455861" sldId="626"/>
            <ac:spMk id="38913" creationId="{01ABAB85-1B1D-E842-8BF4-B8AF13377E9C}"/>
          </ac:spMkLst>
        </pc:spChg>
      </pc:sldChg>
      <pc:sldChg chg="addSp delSp modSp add del">
        <pc:chgData name="Long B Nguyen" userId="f59fb8f3-a021-417a-8bc1-65c8d471c621" providerId="ADAL" clId="{4780D5B9-29B1-5B45-A483-4E94D3514570}" dt="2020-07-24T02:19:28.949" v="5058" actId="2696"/>
        <pc:sldMkLst>
          <pc:docMk/>
          <pc:sldMk cId="1110330906" sldId="627"/>
        </pc:sldMkLst>
        <pc:spChg chg="add mod">
          <ac:chgData name="Long B Nguyen" userId="f59fb8f3-a021-417a-8bc1-65c8d471c621" providerId="ADAL" clId="{4780D5B9-29B1-5B45-A483-4E94D3514570}" dt="2020-07-23T17:39:35.651" v="3200" actId="1076"/>
          <ac:spMkLst>
            <pc:docMk/>
            <pc:sldMk cId="1110330906" sldId="627"/>
            <ac:spMk id="2" creationId="{15B01842-AF24-5D49-83B0-96247E87D7B0}"/>
          </ac:spMkLst>
        </pc:spChg>
        <pc:spChg chg="add mod">
          <ac:chgData name="Long B Nguyen" userId="f59fb8f3-a021-417a-8bc1-65c8d471c621" providerId="ADAL" clId="{4780D5B9-29B1-5B45-A483-4E94D3514570}" dt="2020-07-23T17:40:21.383" v="3205" actId="207"/>
          <ac:spMkLst>
            <pc:docMk/>
            <pc:sldMk cId="1110330906" sldId="627"/>
            <ac:spMk id="5" creationId="{1DB8C9BD-B41B-B847-9D3E-80EE88F6450D}"/>
          </ac:spMkLst>
        </pc:spChg>
        <pc:spChg chg="add del mod">
          <ac:chgData name="Long B Nguyen" userId="f59fb8f3-a021-417a-8bc1-65c8d471c621" providerId="ADAL" clId="{4780D5B9-29B1-5B45-A483-4E94D3514570}" dt="2020-07-23T17:39:44.515" v="3203"/>
          <ac:spMkLst>
            <pc:docMk/>
            <pc:sldMk cId="1110330906" sldId="627"/>
            <ac:spMk id="6" creationId="{4063567B-33A3-D547-8177-C41B80397C56}"/>
          </ac:spMkLst>
        </pc:spChg>
        <pc:spChg chg="mod">
          <ac:chgData name="Long B Nguyen" userId="f59fb8f3-a021-417a-8bc1-65c8d471c621" providerId="ADAL" clId="{4780D5B9-29B1-5B45-A483-4E94D3514570}" dt="2020-07-23T17:37:38.745" v="3177" actId="113"/>
          <ac:spMkLst>
            <pc:docMk/>
            <pc:sldMk cId="1110330906" sldId="627"/>
            <ac:spMk id="16386" creationId="{B58E18ED-8D49-8844-A857-3DC2CAD817CB}"/>
          </ac:spMkLst>
        </pc:spChg>
      </pc:sldChg>
      <pc:sldChg chg="delSp modSp add del">
        <pc:chgData name="Long B Nguyen" userId="f59fb8f3-a021-417a-8bc1-65c8d471c621" providerId="ADAL" clId="{4780D5B9-29B1-5B45-A483-4E94D3514570}" dt="2020-07-24T02:19:29.001" v="5060" actId="2696"/>
        <pc:sldMkLst>
          <pc:docMk/>
          <pc:sldMk cId="1343881674" sldId="628"/>
        </pc:sldMkLst>
        <pc:spChg chg="del">
          <ac:chgData name="Long B Nguyen" userId="f59fb8f3-a021-417a-8bc1-65c8d471c621" providerId="ADAL" clId="{4780D5B9-29B1-5B45-A483-4E94D3514570}" dt="2020-07-23T17:40:40.113" v="3207" actId="478"/>
          <ac:spMkLst>
            <pc:docMk/>
            <pc:sldMk cId="1343881674" sldId="628"/>
            <ac:spMk id="2" creationId="{15B01842-AF24-5D49-83B0-96247E87D7B0}"/>
          </ac:spMkLst>
        </pc:spChg>
        <pc:spChg chg="del">
          <ac:chgData name="Long B Nguyen" userId="f59fb8f3-a021-417a-8bc1-65c8d471c621" providerId="ADAL" clId="{4780D5B9-29B1-5B45-A483-4E94D3514570}" dt="2020-07-23T17:43:06.849" v="3236" actId="478"/>
          <ac:spMkLst>
            <pc:docMk/>
            <pc:sldMk cId="1343881674" sldId="628"/>
            <ac:spMk id="5" creationId="{1DB8C9BD-B41B-B847-9D3E-80EE88F6450D}"/>
          </ac:spMkLst>
        </pc:spChg>
        <pc:spChg chg="mod">
          <ac:chgData name="Long B Nguyen" userId="f59fb8f3-a021-417a-8bc1-65c8d471c621" providerId="ADAL" clId="{4780D5B9-29B1-5B45-A483-4E94D3514570}" dt="2020-07-23T17:46:49.788" v="3276" actId="20577"/>
          <ac:spMkLst>
            <pc:docMk/>
            <pc:sldMk cId="1343881674" sldId="628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7:45:10.463" v="3257" actId="20577"/>
          <ac:spMkLst>
            <pc:docMk/>
            <pc:sldMk cId="1343881674" sldId="628"/>
            <ac:spMk id="38913" creationId="{01ABAB85-1B1D-E842-8BF4-B8AF13377E9C}"/>
          </ac:spMkLst>
        </pc:spChg>
      </pc:sldChg>
      <pc:sldChg chg="addSp delSp modSp add del">
        <pc:chgData name="Long B Nguyen" userId="f59fb8f3-a021-417a-8bc1-65c8d471c621" providerId="ADAL" clId="{4780D5B9-29B1-5B45-A483-4E94D3514570}" dt="2020-07-23T17:52:40.901" v="3375" actId="2696"/>
        <pc:sldMkLst>
          <pc:docMk/>
          <pc:sldMk cId="3619999728" sldId="629"/>
        </pc:sldMkLst>
        <pc:spChg chg="add del mod">
          <ac:chgData name="Long B Nguyen" userId="f59fb8f3-a021-417a-8bc1-65c8d471c621" providerId="ADAL" clId="{4780D5B9-29B1-5B45-A483-4E94D3514570}" dt="2020-07-23T17:51:47.719" v="3369" actId="478"/>
          <ac:spMkLst>
            <pc:docMk/>
            <pc:sldMk cId="3619999728" sldId="629"/>
            <ac:spMk id="2" creationId="{6296CA7B-DCA4-954A-9950-0F393BB9F74B}"/>
          </ac:spMkLst>
        </pc:spChg>
        <pc:spChg chg="mod">
          <ac:chgData name="Long B Nguyen" userId="f59fb8f3-a021-417a-8bc1-65c8d471c621" providerId="ADAL" clId="{4780D5B9-29B1-5B45-A483-4E94D3514570}" dt="2020-07-23T17:50:10.154" v="3349" actId="113"/>
          <ac:spMkLst>
            <pc:docMk/>
            <pc:sldMk cId="3619999728" sldId="629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7:47:16.049" v="3327" actId="20577"/>
          <ac:spMkLst>
            <pc:docMk/>
            <pc:sldMk cId="3619999728" sldId="629"/>
            <ac:spMk id="38913" creationId="{01ABAB85-1B1D-E842-8BF4-B8AF13377E9C}"/>
          </ac:spMkLst>
        </pc:spChg>
      </pc:sldChg>
      <pc:sldChg chg="modSp add del">
        <pc:chgData name="Long B Nguyen" userId="f59fb8f3-a021-417a-8bc1-65c8d471c621" providerId="ADAL" clId="{4780D5B9-29B1-5B45-A483-4E94D3514570}" dt="2020-07-24T02:19:29.028" v="5061" actId="2696"/>
        <pc:sldMkLst>
          <pc:docMk/>
          <pc:sldMk cId="1331808388" sldId="630"/>
        </pc:sldMkLst>
        <pc:spChg chg="mod">
          <ac:chgData name="Long B Nguyen" userId="f59fb8f3-a021-417a-8bc1-65c8d471c621" providerId="ADAL" clId="{4780D5B9-29B1-5B45-A483-4E94D3514570}" dt="2020-07-23T17:54:07.553" v="3400" actId="113"/>
          <ac:spMkLst>
            <pc:docMk/>
            <pc:sldMk cId="1331808388" sldId="630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8:08:08.369" v="3404" actId="20577"/>
          <ac:spMkLst>
            <pc:docMk/>
            <pc:sldMk cId="1331808388" sldId="630"/>
            <ac:spMk id="38913" creationId="{01ABAB85-1B1D-E842-8BF4-B8AF13377E9C}"/>
          </ac:spMkLst>
        </pc:spChg>
      </pc:sldChg>
      <pc:sldChg chg="modSp add del">
        <pc:chgData name="Long B Nguyen" userId="f59fb8f3-a021-417a-8bc1-65c8d471c621" providerId="ADAL" clId="{4780D5B9-29B1-5B45-A483-4E94D3514570}" dt="2020-07-24T02:19:29.057" v="5062" actId="2696"/>
        <pc:sldMkLst>
          <pc:docMk/>
          <pc:sldMk cId="4085649712" sldId="631"/>
        </pc:sldMkLst>
        <pc:spChg chg="mod">
          <ac:chgData name="Long B Nguyen" userId="f59fb8f3-a021-417a-8bc1-65c8d471c621" providerId="ADAL" clId="{4780D5B9-29B1-5B45-A483-4E94D3514570}" dt="2020-07-23T17:54:17.641" v="3403" actId="113"/>
          <ac:spMkLst>
            <pc:docMk/>
            <pc:sldMk cId="4085649712" sldId="631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7:52:56.660" v="3378" actId="20577"/>
          <ac:spMkLst>
            <pc:docMk/>
            <pc:sldMk cId="4085649712" sldId="631"/>
            <ac:spMk id="38913" creationId="{01ABAB85-1B1D-E842-8BF4-B8AF13377E9C}"/>
          </ac:spMkLst>
        </pc:spChg>
      </pc:sldChg>
      <pc:sldChg chg="addSp modSp add del">
        <pc:chgData name="Long B Nguyen" userId="f59fb8f3-a021-417a-8bc1-65c8d471c621" providerId="ADAL" clId="{4780D5B9-29B1-5B45-A483-4E94D3514570}" dt="2020-07-24T02:19:29.085" v="5063" actId="2696"/>
        <pc:sldMkLst>
          <pc:docMk/>
          <pc:sldMk cId="3658712694" sldId="632"/>
        </pc:sldMkLst>
        <pc:spChg chg="add mod">
          <ac:chgData name="Long B Nguyen" userId="f59fb8f3-a021-417a-8bc1-65c8d471c621" providerId="ADAL" clId="{4780D5B9-29B1-5B45-A483-4E94D3514570}" dt="2020-07-23T18:13:27.844" v="3511" actId="207"/>
          <ac:spMkLst>
            <pc:docMk/>
            <pc:sldMk cId="3658712694" sldId="632"/>
            <ac:spMk id="2" creationId="{7F1CE258-D9B1-2A4B-801F-C32E9C91B836}"/>
          </ac:spMkLst>
        </pc:spChg>
        <pc:spChg chg="mod">
          <ac:chgData name="Long B Nguyen" userId="f59fb8f3-a021-417a-8bc1-65c8d471c621" providerId="ADAL" clId="{4780D5B9-29B1-5B45-A483-4E94D3514570}" dt="2020-07-23T18:13:03.116" v="3478" actId="20577"/>
          <ac:spMkLst>
            <pc:docMk/>
            <pc:sldMk cId="3658712694" sldId="632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8:12:33.623" v="3458" actId="1076"/>
          <ac:spMkLst>
            <pc:docMk/>
            <pc:sldMk cId="3658712694" sldId="632"/>
            <ac:spMk id="38913" creationId="{01ABAB85-1B1D-E842-8BF4-B8AF13377E9C}"/>
          </ac:spMkLst>
        </pc:spChg>
      </pc:sldChg>
      <pc:sldChg chg="delSp modSp add del">
        <pc:chgData name="Long B Nguyen" userId="f59fb8f3-a021-417a-8bc1-65c8d471c621" providerId="ADAL" clId="{4780D5B9-29B1-5B45-A483-4E94D3514570}" dt="2020-07-24T02:19:29.113" v="5064" actId="2696"/>
        <pc:sldMkLst>
          <pc:docMk/>
          <pc:sldMk cId="1460196076" sldId="633"/>
        </pc:sldMkLst>
        <pc:spChg chg="del">
          <ac:chgData name="Long B Nguyen" userId="f59fb8f3-a021-417a-8bc1-65c8d471c621" providerId="ADAL" clId="{4780D5B9-29B1-5B45-A483-4E94D3514570}" dt="2020-07-23T18:14:43.376" v="3531" actId="478"/>
          <ac:spMkLst>
            <pc:docMk/>
            <pc:sldMk cId="1460196076" sldId="633"/>
            <ac:spMk id="2" creationId="{7F1CE258-D9B1-2A4B-801F-C32E9C91B836}"/>
          </ac:spMkLst>
        </pc:spChg>
        <pc:spChg chg="mod">
          <ac:chgData name="Long B Nguyen" userId="f59fb8f3-a021-417a-8bc1-65c8d471c621" providerId="ADAL" clId="{4780D5B9-29B1-5B45-A483-4E94D3514570}" dt="2020-07-23T18:14:47.068" v="3532" actId="20577"/>
          <ac:spMkLst>
            <pc:docMk/>
            <pc:sldMk cId="1460196076" sldId="633"/>
            <ac:spMk id="16386" creationId="{B58E18ED-8D49-8844-A857-3DC2CAD817CB}"/>
          </ac:spMkLst>
        </pc:spChg>
      </pc:sldChg>
      <pc:sldChg chg="modSp add del">
        <pc:chgData name="Long B Nguyen" userId="f59fb8f3-a021-417a-8bc1-65c8d471c621" providerId="ADAL" clId="{4780D5B9-29B1-5B45-A483-4E94D3514570}" dt="2020-07-24T02:19:29.141" v="5065" actId="2696"/>
        <pc:sldMkLst>
          <pc:docMk/>
          <pc:sldMk cId="3997090542" sldId="634"/>
        </pc:sldMkLst>
        <pc:spChg chg="mod">
          <ac:chgData name="Long B Nguyen" userId="f59fb8f3-a021-417a-8bc1-65c8d471c621" providerId="ADAL" clId="{4780D5B9-29B1-5B45-A483-4E94D3514570}" dt="2020-07-23T18:21:58.936" v="3552" actId="113"/>
          <ac:spMkLst>
            <pc:docMk/>
            <pc:sldMk cId="3997090542" sldId="634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8:22:20.795" v="3576" actId="20577"/>
          <ac:spMkLst>
            <pc:docMk/>
            <pc:sldMk cId="3997090542" sldId="634"/>
            <ac:spMk id="38913" creationId="{01ABAB85-1B1D-E842-8BF4-B8AF13377E9C}"/>
          </ac:spMkLst>
        </pc:spChg>
      </pc:sldChg>
      <pc:sldChg chg="modSp add del">
        <pc:chgData name="Long B Nguyen" userId="f59fb8f3-a021-417a-8bc1-65c8d471c621" providerId="ADAL" clId="{4780D5B9-29B1-5B45-A483-4E94D3514570}" dt="2020-07-24T02:19:29.167" v="5066" actId="2696"/>
        <pc:sldMkLst>
          <pc:docMk/>
          <pc:sldMk cId="2710676214" sldId="635"/>
        </pc:sldMkLst>
        <pc:spChg chg="mod">
          <ac:chgData name="Long B Nguyen" userId="f59fb8f3-a021-417a-8bc1-65c8d471c621" providerId="ADAL" clId="{4780D5B9-29B1-5B45-A483-4E94D3514570}" dt="2020-07-23T18:24:50.977" v="3611"/>
          <ac:spMkLst>
            <pc:docMk/>
            <pc:sldMk cId="2710676214" sldId="635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8:23:06.026" v="3599" actId="20577"/>
          <ac:spMkLst>
            <pc:docMk/>
            <pc:sldMk cId="2710676214" sldId="635"/>
            <ac:spMk id="38913" creationId="{01ABAB85-1B1D-E842-8BF4-B8AF13377E9C}"/>
          </ac:spMkLst>
        </pc:spChg>
      </pc:sldChg>
      <pc:sldChg chg="modSp add del">
        <pc:chgData name="Long B Nguyen" userId="f59fb8f3-a021-417a-8bc1-65c8d471c621" providerId="ADAL" clId="{4780D5B9-29B1-5B45-A483-4E94D3514570}" dt="2020-07-24T02:19:29.196" v="5067" actId="2696"/>
        <pc:sldMkLst>
          <pc:docMk/>
          <pc:sldMk cId="861471770" sldId="636"/>
        </pc:sldMkLst>
        <pc:spChg chg="mod">
          <ac:chgData name="Long B Nguyen" userId="f59fb8f3-a021-417a-8bc1-65c8d471c621" providerId="ADAL" clId="{4780D5B9-29B1-5B45-A483-4E94D3514570}" dt="2020-07-23T18:26:40.358" v="3630" actId="20577"/>
          <ac:spMkLst>
            <pc:docMk/>
            <pc:sldMk cId="861471770" sldId="636"/>
            <ac:spMk id="16386" creationId="{B58E18ED-8D49-8844-A857-3DC2CAD817CB}"/>
          </ac:spMkLst>
        </pc:spChg>
      </pc:sldChg>
      <pc:sldChg chg="modSp add del">
        <pc:chgData name="Long B Nguyen" userId="f59fb8f3-a021-417a-8bc1-65c8d471c621" providerId="ADAL" clId="{4780D5B9-29B1-5B45-A483-4E94D3514570}" dt="2020-07-24T02:19:29.218" v="5068" actId="2696"/>
        <pc:sldMkLst>
          <pc:docMk/>
          <pc:sldMk cId="897880812" sldId="637"/>
        </pc:sldMkLst>
        <pc:spChg chg="mod">
          <ac:chgData name="Long B Nguyen" userId="f59fb8f3-a021-417a-8bc1-65c8d471c621" providerId="ADAL" clId="{4780D5B9-29B1-5B45-A483-4E94D3514570}" dt="2020-07-23T18:28:38.317" v="3688" actId="255"/>
          <ac:spMkLst>
            <pc:docMk/>
            <pc:sldMk cId="897880812" sldId="637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8:26:58.735" v="3660" actId="20577"/>
          <ac:spMkLst>
            <pc:docMk/>
            <pc:sldMk cId="897880812" sldId="637"/>
            <ac:spMk id="38913" creationId="{01ABAB85-1B1D-E842-8BF4-B8AF13377E9C}"/>
          </ac:spMkLst>
        </pc:spChg>
      </pc:sldChg>
      <pc:sldChg chg="modSp add del">
        <pc:chgData name="Long B Nguyen" userId="f59fb8f3-a021-417a-8bc1-65c8d471c621" providerId="ADAL" clId="{4780D5B9-29B1-5B45-A483-4E94D3514570}" dt="2020-07-24T02:19:29.241" v="5069" actId="2696"/>
        <pc:sldMkLst>
          <pc:docMk/>
          <pc:sldMk cId="486412261" sldId="638"/>
        </pc:sldMkLst>
        <pc:spChg chg="mod">
          <ac:chgData name="Long B Nguyen" userId="f59fb8f3-a021-417a-8bc1-65c8d471c621" providerId="ADAL" clId="{4780D5B9-29B1-5B45-A483-4E94D3514570}" dt="2020-07-23T18:34:07.978" v="3715" actId="20577"/>
          <ac:spMkLst>
            <pc:docMk/>
            <pc:sldMk cId="486412261" sldId="638"/>
            <ac:spMk id="16386" creationId="{B58E18ED-8D49-8844-A857-3DC2CAD817CB}"/>
          </ac:spMkLst>
        </pc:spChg>
      </pc:sldChg>
      <pc:sldChg chg="modSp add del">
        <pc:chgData name="Long B Nguyen" userId="f59fb8f3-a021-417a-8bc1-65c8d471c621" providerId="ADAL" clId="{4780D5B9-29B1-5B45-A483-4E94D3514570}" dt="2020-07-24T02:19:29.265" v="5070" actId="2696"/>
        <pc:sldMkLst>
          <pc:docMk/>
          <pc:sldMk cId="2930537147" sldId="639"/>
        </pc:sldMkLst>
        <pc:spChg chg="mod">
          <ac:chgData name="Long B Nguyen" userId="f59fb8f3-a021-417a-8bc1-65c8d471c621" providerId="ADAL" clId="{4780D5B9-29B1-5B45-A483-4E94D3514570}" dt="2020-07-23T18:34:45.549" v="3728" actId="113"/>
          <ac:spMkLst>
            <pc:docMk/>
            <pc:sldMk cId="2930537147" sldId="639"/>
            <ac:spMk id="16386" creationId="{B58E18ED-8D49-8844-A857-3DC2CAD817CB}"/>
          </ac:spMkLst>
        </pc:spChg>
      </pc:sldChg>
      <pc:sldChg chg="modSp add del">
        <pc:chgData name="Long B Nguyen" userId="f59fb8f3-a021-417a-8bc1-65c8d471c621" providerId="ADAL" clId="{4780D5B9-29B1-5B45-A483-4E94D3514570}" dt="2020-07-24T02:19:29.284" v="5071" actId="2696"/>
        <pc:sldMkLst>
          <pc:docMk/>
          <pc:sldMk cId="845456246" sldId="640"/>
        </pc:sldMkLst>
        <pc:spChg chg="mod">
          <ac:chgData name="Long B Nguyen" userId="f59fb8f3-a021-417a-8bc1-65c8d471c621" providerId="ADAL" clId="{4780D5B9-29B1-5B45-A483-4E94D3514570}" dt="2020-07-23T18:37:41.727" v="3751" actId="20577"/>
          <ac:spMkLst>
            <pc:docMk/>
            <pc:sldMk cId="845456246" sldId="640"/>
            <ac:spMk id="16386" creationId="{B58E18ED-8D49-8844-A857-3DC2CAD817CB}"/>
          </ac:spMkLst>
        </pc:spChg>
      </pc:sldChg>
      <pc:sldChg chg="modSp add del">
        <pc:chgData name="Long B Nguyen" userId="f59fb8f3-a021-417a-8bc1-65c8d471c621" providerId="ADAL" clId="{4780D5B9-29B1-5B45-A483-4E94D3514570}" dt="2020-07-24T02:19:29.308" v="5072" actId="2696"/>
        <pc:sldMkLst>
          <pc:docMk/>
          <pc:sldMk cId="3437993011" sldId="641"/>
        </pc:sldMkLst>
        <pc:spChg chg="mod">
          <ac:chgData name="Long B Nguyen" userId="f59fb8f3-a021-417a-8bc1-65c8d471c621" providerId="ADAL" clId="{4780D5B9-29B1-5B45-A483-4E94D3514570}" dt="2020-07-23T18:38:39.761" v="3772" actId="20577"/>
          <ac:spMkLst>
            <pc:docMk/>
            <pc:sldMk cId="3437993011" sldId="641"/>
            <ac:spMk id="16386" creationId="{B58E18ED-8D49-8844-A857-3DC2CAD817CB}"/>
          </ac:spMkLst>
        </pc:spChg>
      </pc:sldChg>
      <pc:sldChg chg="addSp modSp add del modAnim">
        <pc:chgData name="Long B Nguyen" userId="f59fb8f3-a021-417a-8bc1-65c8d471c621" providerId="ADAL" clId="{4780D5B9-29B1-5B45-A483-4E94D3514570}" dt="2020-07-24T02:19:29.331" v="5073" actId="2696"/>
        <pc:sldMkLst>
          <pc:docMk/>
          <pc:sldMk cId="2961468339" sldId="642"/>
        </pc:sldMkLst>
        <pc:spChg chg="add mod">
          <ac:chgData name="Long B Nguyen" userId="f59fb8f3-a021-417a-8bc1-65c8d471c621" providerId="ADAL" clId="{4780D5B9-29B1-5B45-A483-4E94D3514570}" dt="2020-07-24T01:35:33.970" v="3944" actId="1076"/>
          <ac:spMkLst>
            <pc:docMk/>
            <pc:sldMk cId="2961468339" sldId="642"/>
            <ac:spMk id="2" creationId="{00465E65-58CC-C44C-A09B-CD54F2A5FF16}"/>
          </ac:spMkLst>
        </pc:spChg>
        <pc:spChg chg="mod">
          <ac:chgData name="Long B Nguyen" userId="f59fb8f3-a021-417a-8bc1-65c8d471c621" providerId="ADAL" clId="{4780D5B9-29B1-5B45-A483-4E94D3514570}" dt="2020-07-24T01:34:48.019" v="3913" actId="20577"/>
          <ac:spMkLst>
            <pc:docMk/>
            <pc:sldMk cId="2961468339" sldId="642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8:46:13.224" v="3884" actId="20577"/>
          <ac:spMkLst>
            <pc:docMk/>
            <pc:sldMk cId="2961468339" sldId="642"/>
            <ac:spMk id="38913" creationId="{01ABAB85-1B1D-E842-8BF4-B8AF13377E9C}"/>
          </ac:spMkLst>
        </pc:spChg>
        <pc:cxnChg chg="add mod">
          <ac:chgData name="Long B Nguyen" userId="f59fb8f3-a021-417a-8bc1-65c8d471c621" providerId="ADAL" clId="{4780D5B9-29B1-5B45-A483-4E94D3514570}" dt="2020-07-24T01:36:01.370" v="3950" actId="14100"/>
          <ac:cxnSpMkLst>
            <pc:docMk/>
            <pc:sldMk cId="2961468339" sldId="642"/>
            <ac:cxnSpMk id="5" creationId="{92965A21-4A12-5242-942B-EA209EE7347C}"/>
          </ac:cxnSpMkLst>
        </pc:cxnChg>
      </pc:sldChg>
      <pc:sldChg chg="addSp modSp add del modAnim">
        <pc:chgData name="Long B Nguyen" userId="f59fb8f3-a021-417a-8bc1-65c8d471c621" providerId="ADAL" clId="{4780D5B9-29B1-5B45-A483-4E94D3514570}" dt="2020-07-24T02:19:29.360" v="5074" actId="2696"/>
        <pc:sldMkLst>
          <pc:docMk/>
          <pc:sldMk cId="3993475384" sldId="643"/>
        </pc:sldMkLst>
        <pc:spChg chg="add mod">
          <ac:chgData name="Long B Nguyen" userId="f59fb8f3-a021-417a-8bc1-65c8d471c621" providerId="ADAL" clId="{4780D5B9-29B1-5B45-A483-4E94D3514570}" dt="2020-07-24T01:36:30.928" v="4005" actId="20577"/>
          <ac:spMkLst>
            <pc:docMk/>
            <pc:sldMk cId="3993475384" sldId="643"/>
            <ac:spMk id="4" creationId="{34FEDCAE-CE8D-8342-A6FF-00EEE98D1ADF}"/>
          </ac:spMkLst>
        </pc:spChg>
        <pc:spChg chg="mod">
          <ac:chgData name="Long B Nguyen" userId="f59fb8f3-a021-417a-8bc1-65c8d471c621" providerId="ADAL" clId="{4780D5B9-29B1-5B45-A483-4E94D3514570}" dt="2020-07-23T18:45:37.436" v="3880" actId="113"/>
          <ac:spMkLst>
            <pc:docMk/>
            <pc:sldMk cId="3993475384" sldId="643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3T18:44:21.670" v="3850" actId="20577"/>
          <ac:spMkLst>
            <pc:docMk/>
            <pc:sldMk cId="3993475384" sldId="643"/>
            <ac:spMk id="38913" creationId="{01ABAB85-1B1D-E842-8BF4-B8AF13377E9C}"/>
          </ac:spMkLst>
        </pc:spChg>
        <pc:cxnChg chg="add mod">
          <ac:chgData name="Long B Nguyen" userId="f59fb8f3-a021-417a-8bc1-65c8d471c621" providerId="ADAL" clId="{4780D5B9-29B1-5B45-A483-4E94D3514570}" dt="2020-07-24T01:36:38.531" v="4007" actId="14100"/>
          <ac:cxnSpMkLst>
            <pc:docMk/>
            <pc:sldMk cId="3993475384" sldId="643"/>
            <ac:cxnSpMk id="5" creationId="{4A43F642-6CCD-0F42-A671-9E896AFD7C25}"/>
          </ac:cxnSpMkLst>
        </pc:cxnChg>
      </pc:sldChg>
      <pc:sldChg chg="addSp modSp add del modAnim">
        <pc:chgData name="Long B Nguyen" userId="f59fb8f3-a021-417a-8bc1-65c8d471c621" providerId="ADAL" clId="{4780D5B9-29B1-5B45-A483-4E94D3514570}" dt="2020-07-24T02:19:29.388" v="5075" actId="2696"/>
        <pc:sldMkLst>
          <pc:docMk/>
          <pc:sldMk cId="2358912785" sldId="644"/>
        </pc:sldMkLst>
        <pc:spChg chg="add mod">
          <ac:chgData name="Long B Nguyen" userId="f59fb8f3-a021-417a-8bc1-65c8d471c621" providerId="ADAL" clId="{4780D5B9-29B1-5B45-A483-4E94D3514570}" dt="2020-07-24T01:55:51.405" v="4566" actId="1076"/>
          <ac:spMkLst>
            <pc:docMk/>
            <pc:sldMk cId="2358912785" sldId="644"/>
            <ac:spMk id="2" creationId="{909A1DC6-8AC4-974E-BD3B-43083337B870}"/>
          </ac:spMkLst>
        </pc:spChg>
        <pc:spChg chg="mod">
          <ac:chgData name="Long B Nguyen" userId="f59fb8f3-a021-417a-8bc1-65c8d471c621" providerId="ADAL" clId="{4780D5B9-29B1-5B45-A483-4E94D3514570}" dt="2020-07-24T01:55:01.819" v="4496" actId="20577"/>
          <ac:spMkLst>
            <pc:docMk/>
            <pc:sldMk cId="2358912785" sldId="644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4T02:00:14.691" v="4748" actId="20577"/>
          <ac:spMkLst>
            <pc:docMk/>
            <pc:sldMk cId="2358912785" sldId="644"/>
            <ac:spMk id="38913" creationId="{01ABAB85-1B1D-E842-8BF4-B8AF13377E9C}"/>
          </ac:spMkLst>
        </pc:spChg>
        <pc:cxnChg chg="add mod">
          <ac:chgData name="Long B Nguyen" userId="f59fb8f3-a021-417a-8bc1-65c8d471c621" providerId="ADAL" clId="{4780D5B9-29B1-5B45-A483-4E94D3514570}" dt="2020-07-24T01:55:57.531" v="4568" actId="14100"/>
          <ac:cxnSpMkLst>
            <pc:docMk/>
            <pc:sldMk cId="2358912785" sldId="644"/>
            <ac:cxnSpMk id="5" creationId="{2273B9D6-9504-F849-B980-0D757149FCE7}"/>
          </ac:cxnSpMkLst>
        </pc:cxnChg>
      </pc:sldChg>
      <pc:sldChg chg="addSp delSp modSp add del">
        <pc:chgData name="Long B Nguyen" userId="f59fb8f3-a021-417a-8bc1-65c8d471c621" providerId="ADAL" clId="{4780D5B9-29B1-5B45-A483-4E94D3514570}" dt="2020-07-24T02:19:28.973" v="5059" actId="2696"/>
        <pc:sldMkLst>
          <pc:docMk/>
          <pc:sldMk cId="47946971" sldId="645"/>
        </pc:sldMkLst>
        <pc:spChg chg="del">
          <ac:chgData name="Long B Nguyen" userId="f59fb8f3-a021-417a-8bc1-65c8d471c621" providerId="ADAL" clId="{4780D5B9-29B1-5B45-A483-4E94D3514570}" dt="2020-07-24T01:43:27.568" v="4034" actId="478"/>
          <ac:spMkLst>
            <pc:docMk/>
            <pc:sldMk cId="47946971" sldId="645"/>
            <ac:spMk id="2" creationId="{15B01842-AF24-5D49-83B0-96247E87D7B0}"/>
          </ac:spMkLst>
        </pc:spChg>
        <pc:spChg chg="add mod">
          <ac:chgData name="Long B Nguyen" userId="f59fb8f3-a021-417a-8bc1-65c8d471c621" providerId="ADAL" clId="{4780D5B9-29B1-5B45-A483-4E94D3514570}" dt="2020-07-24T01:48:28.494" v="4208" actId="255"/>
          <ac:spMkLst>
            <pc:docMk/>
            <pc:sldMk cId="47946971" sldId="645"/>
            <ac:spMk id="3" creationId="{D555009E-8ECB-C84E-8732-6EDDF2A9AC37}"/>
          </ac:spMkLst>
        </pc:spChg>
        <pc:spChg chg="del">
          <ac:chgData name="Long B Nguyen" userId="f59fb8f3-a021-417a-8bc1-65c8d471c621" providerId="ADAL" clId="{4780D5B9-29B1-5B45-A483-4E94D3514570}" dt="2020-07-24T01:44:47.026" v="4044" actId="478"/>
          <ac:spMkLst>
            <pc:docMk/>
            <pc:sldMk cId="47946971" sldId="645"/>
            <ac:spMk id="5" creationId="{1DB8C9BD-B41B-B847-9D3E-80EE88F6450D}"/>
          </ac:spMkLst>
        </pc:spChg>
        <pc:spChg chg="mod">
          <ac:chgData name="Long B Nguyen" userId="f59fb8f3-a021-417a-8bc1-65c8d471c621" providerId="ADAL" clId="{4780D5B9-29B1-5B45-A483-4E94D3514570}" dt="2020-07-24T01:48:14.896" v="4205" actId="255"/>
          <ac:spMkLst>
            <pc:docMk/>
            <pc:sldMk cId="47946971" sldId="645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4T01:43:25.209" v="4033" actId="20577"/>
          <ac:spMkLst>
            <pc:docMk/>
            <pc:sldMk cId="47946971" sldId="645"/>
            <ac:spMk id="38913" creationId="{01ABAB85-1B1D-E842-8BF4-B8AF13377E9C}"/>
          </ac:spMkLst>
        </pc:spChg>
      </pc:sldChg>
      <pc:sldChg chg="add del">
        <pc:chgData name="Long B Nguyen" userId="f59fb8f3-a021-417a-8bc1-65c8d471c621" providerId="ADAL" clId="{4780D5B9-29B1-5B45-A483-4E94D3514570}" dt="2020-07-23T18:46:08.354" v="3883"/>
        <pc:sldMkLst>
          <pc:docMk/>
          <pc:sldMk cId="2958778458" sldId="645"/>
        </pc:sldMkLst>
      </pc:sldChg>
      <pc:sldChg chg="modSp add del">
        <pc:chgData name="Long B Nguyen" userId="f59fb8f3-a021-417a-8bc1-65c8d471c621" providerId="ADAL" clId="{4780D5B9-29B1-5B45-A483-4E94D3514570}" dt="2020-07-24T02:19:29.409" v="5076" actId="2696"/>
        <pc:sldMkLst>
          <pc:docMk/>
          <pc:sldMk cId="1889759625" sldId="646"/>
        </pc:sldMkLst>
        <pc:spChg chg="mod">
          <ac:chgData name="Long B Nguyen" userId="f59fb8f3-a021-417a-8bc1-65c8d471c621" providerId="ADAL" clId="{4780D5B9-29B1-5B45-A483-4E94D3514570}" dt="2020-07-24T01:58:46.910" v="4714" actId="1076"/>
          <ac:spMkLst>
            <pc:docMk/>
            <pc:sldMk cId="1889759625" sldId="646"/>
            <ac:spMk id="2" creationId="{909A1DC6-8AC4-974E-BD3B-43083337B870}"/>
          </ac:spMkLst>
        </pc:spChg>
        <pc:spChg chg="mod">
          <ac:chgData name="Long B Nguyen" userId="f59fb8f3-a021-417a-8bc1-65c8d471c621" providerId="ADAL" clId="{4780D5B9-29B1-5B45-A483-4E94D3514570}" dt="2020-07-24T01:58:25.252" v="4686" actId="113"/>
          <ac:spMkLst>
            <pc:docMk/>
            <pc:sldMk cId="1889759625" sldId="646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4T02:00:09.298" v="4740" actId="20577"/>
          <ac:spMkLst>
            <pc:docMk/>
            <pc:sldMk cId="1889759625" sldId="646"/>
            <ac:spMk id="38913" creationId="{01ABAB85-1B1D-E842-8BF4-B8AF13377E9C}"/>
          </ac:spMkLst>
        </pc:spChg>
        <pc:cxnChg chg="mod">
          <ac:chgData name="Long B Nguyen" userId="f59fb8f3-a021-417a-8bc1-65c8d471c621" providerId="ADAL" clId="{4780D5B9-29B1-5B45-A483-4E94D3514570}" dt="2020-07-24T01:58:52.923" v="4716" actId="14100"/>
          <ac:cxnSpMkLst>
            <pc:docMk/>
            <pc:sldMk cId="1889759625" sldId="646"/>
            <ac:cxnSpMk id="5" creationId="{2273B9D6-9504-F849-B980-0D757149FCE7}"/>
          </ac:cxnSpMkLst>
        </pc:cxnChg>
      </pc:sldChg>
      <pc:sldChg chg="delSp modSp add del delAnim">
        <pc:chgData name="Long B Nguyen" userId="f59fb8f3-a021-417a-8bc1-65c8d471c621" providerId="ADAL" clId="{4780D5B9-29B1-5B45-A483-4E94D3514570}" dt="2020-07-24T02:19:29.429" v="5077" actId="2696"/>
        <pc:sldMkLst>
          <pc:docMk/>
          <pc:sldMk cId="2630939437" sldId="647"/>
        </pc:sldMkLst>
        <pc:spChg chg="del">
          <ac:chgData name="Long B Nguyen" userId="f59fb8f3-a021-417a-8bc1-65c8d471c621" providerId="ADAL" clId="{4780D5B9-29B1-5B45-A483-4E94D3514570}" dt="2020-07-24T02:03:53.818" v="4816" actId="478"/>
          <ac:spMkLst>
            <pc:docMk/>
            <pc:sldMk cId="2630939437" sldId="647"/>
            <ac:spMk id="2" creationId="{909A1DC6-8AC4-974E-BD3B-43083337B870}"/>
          </ac:spMkLst>
        </pc:spChg>
        <pc:spChg chg="mod">
          <ac:chgData name="Long B Nguyen" userId="f59fb8f3-a021-417a-8bc1-65c8d471c621" providerId="ADAL" clId="{4780D5B9-29B1-5B45-A483-4E94D3514570}" dt="2020-07-24T02:17:50.444" v="5025"/>
          <ac:spMkLst>
            <pc:docMk/>
            <pc:sldMk cId="2630939437" sldId="647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4T02:02:11.643" v="4777" actId="20577"/>
          <ac:spMkLst>
            <pc:docMk/>
            <pc:sldMk cId="2630939437" sldId="647"/>
            <ac:spMk id="38913" creationId="{01ABAB85-1B1D-E842-8BF4-B8AF13377E9C}"/>
          </ac:spMkLst>
        </pc:spChg>
        <pc:cxnChg chg="del">
          <ac:chgData name="Long B Nguyen" userId="f59fb8f3-a021-417a-8bc1-65c8d471c621" providerId="ADAL" clId="{4780D5B9-29B1-5B45-A483-4E94D3514570}" dt="2020-07-24T02:03:55.445" v="4817" actId="478"/>
          <ac:cxnSpMkLst>
            <pc:docMk/>
            <pc:sldMk cId="2630939437" sldId="647"/>
            <ac:cxnSpMk id="5" creationId="{2273B9D6-9504-F849-B980-0D757149FCE7}"/>
          </ac:cxnSpMkLst>
        </pc:cxnChg>
      </pc:sldChg>
      <pc:sldChg chg="modSp add del">
        <pc:chgData name="Long B Nguyen" userId="f59fb8f3-a021-417a-8bc1-65c8d471c621" providerId="ADAL" clId="{4780D5B9-29B1-5B45-A483-4E94D3514570}" dt="2020-07-24T02:19:29.462" v="5078" actId="2696"/>
        <pc:sldMkLst>
          <pc:docMk/>
          <pc:sldMk cId="3327919964" sldId="648"/>
        </pc:sldMkLst>
        <pc:spChg chg="mod">
          <ac:chgData name="Long B Nguyen" userId="f59fb8f3-a021-417a-8bc1-65c8d471c621" providerId="ADAL" clId="{4780D5B9-29B1-5B45-A483-4E94D3514570}" dt="2020-07-24T02:18:00.355" v="5028" actId="255"/>
          <ac:spMkLst>
            <pc:docMk/>
            <pc:sldMk cId="3327919964" sldId="648"/>
            <ac:spMk id="16386" creationId="{B58E18ED-8D49-8844-A857-3DC2CAD817CB}"/>
          </ac:spMkLst>
        </pc:spChg>
        <pc:spChg chg="mod">
          <ac:chgData name="Long B Nguyen" userId="f59fb8f3-a021-417a-8bc1-65c8d471c621" providerId="ADAL" clId="{4780D5B9-29B1-5B45-A483-4E94D3514570}" dt="2020-07-24T02:16:07.111" v="4891" actId="20577"/>
          <ac:spMkLst>
            <pc:docMk/>
            <pc:sldMk cId="3327919964" sldId="648"/>
            <ac:spMk id="38913" creationId="{01ABAB85-1B1D-E842-8BF4-B8AF13377E9C}"/>
          </ac:spMkLst>
        </pc:spChg>
      </pc:sldChg>
    </pc:docChg>
  </pc:docChgLst>
  <pc:docChgLst>
    <pc:chgData name="Long B Nguyen" userId="f59fb8f3-a021-417a-8bc1-65c8d471c621" providerId="ADAL" clId="{9106C150-98F3-4A4D-8F45-209642EE4ECC}"/>
    <pc:docChg chg="undo custSel addSld delSld modSld">
      <pc:chgData name="Long B Nguyen" userId="f59fb8f3-a021-417a-8bc1-65c8d471c621" providerId="ADAL" clId="{9106C150-98F3-4A4D-8F45-209642EE4ECC}" dt="2019-11-20T17:42:37.776" v="6509" actId="20577"/>
      <pc:docMkLst>
        <pc:docMk/>
      </pc:docMkLst>
      <pc:sldChg chg="modSp">
        <pc:chgData name="Long B Nguyen" userId="f59fb8f3-a021-417a-8bc1-65c8d471c621" providerId="ADAL" clId="{9106C150-98F3-4A4D-8F45-209642EE4ECC}" dt="2019-11-19T13:56:58.375" v="1535" actId="14100"/>
        <pc:sldMkLst>
          <pc:docMk/>
          <pc:sldMk cId="4247104139" sldId="256"/>
        </pc:sldMkLst>
        <pc:spChg chg="mod">
          <ac:chgData name="Long B Nguyen" userId="f59fb8f3-a021-417a-8bc1-65c8d471c621" providerId="ADAL" clId="{9106C150-98F3-4A4D-8F45-209642EE4ECC}" dt="2019-11-19T13:56:58.375" v="1535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9106C150-98F3-4A4D-8F45-209642EE4ECC}" dt="2019-11-19T12:53:54.626" v="25" actId="2696"/>
        <pc:sldMkLst>
          <pc:docMk/>
          <pc:sldMk cId="278045358" sldId="257"/>
        </pc:sldMkLst>
      </pc:sldChg>
      <pc:sldChg chg="add modAnim">
        <pc:chgData name="Long B Nguyen" userId="f59fb8f3-a021-417a-8bc1-65c8d471c621" providerId="ADAL" clId="{9106C150-98F3-4A4D-8F45-209642EE4ECC}" dt="2019-11-20T17:23:52.022" v="6272"/>
        <pc:sldMkLst>
          <pc:docMk/>
          <pc:sldMk cId="288316825" sldId="267"/>
        </pc:sldMkLst>
      </pc:sldChg>
      <pc:sldChg chg="modSp add del">
        <pc:chgData name="Long B Nguyen" userId="f59fb8f3-a021-417a-8bc1-65c8d471c621" providerId="ADAL" clId="{9106C150-98F3-4A4D-8F45-209642EE4ECC}" dt="2019-11-20T15:01:34.978" v="6226" actId="2696"/>
        <pc:sldMkLst>
          <pc:docMk/>
          <pc:sldMk cId="409483801" sldId="267"/>
        </pc:sldMkLst>
        <pc:spChg chg="mod">
          <ac:chgData name="Long B Nguyen" userId="f59fb8f3-a021-417a-8bc1-65c8d471c621" providerId="ADAL" clId="{9106C150-98F3-4A4D-8F45-209642EE4ECC}" dt="2019-11-20T15:01:14.473" v="6225" actId="113"/>
          <ac:spMkLst>
            <pc:docMk/>
            <pc:sldMk cId="409483801" sldId="267"/>
            <ac:spMk id="22529" creationId="{CC3C9481-572F-934D-BE9F-065157F1603E}"/>
          </ac:spMkLst>
        </pc:spChg>
        <pc:spChg chg="mod">
          <ac:chgData name="Long B Nguyen" userId="f59fb8f3-a021-417a-8bc1-65c8d471c621" providerId="ADAL" clId="{9106C150-98F3-4A4D-8F45-209642EE4ECC}" dt="2019-11-20T15:01:08.487" v="6224" actId="20577"/>
          <ac:spMkLst>
            <pc:docMk/>
            <pc:sldMk cId="409483801" sldId="267"/>
            <ac:spMk id="28674" creationId="{7B33EB6A-8AFA-3B46-B5EB-E154ECC1A9A3}"/>
          </ac:spMkLst>
        </pc:spChg>
      </pc:sldChg>
      <pc:sldChg chg="modSp add del modAnim">
        <pc:chgData name="Long B Nguyen" userId="f59fb8f3-a021-417a-8bc1-65c8d471c621" providerId="ADAL" clId="{9106C150-98F3-4A4D-8F45-209642EE4ECC}" dt="2019-11-20T15:00:52.184" v="6211" actId="2696"/>
        <pc:sldMkLst>
          <pc:docMk/>
          <pc:sldMk cId="2274251005" sldId="267"/>
        </pc:sldMkLst>
        <pc:spChg chg="mod">
          <ac:chgData name="Long B Nguyen" userId="f59fb8f3-a021-417a-8bc1-65c8d471c621" providerId="ADAL" clId="{9106C150-98F3-4A4D-8F45-209642EE4ECC}" dt="2019-11-20T14:53:03.298" v="5918" actId="20577"/>
          <ac:spMkLst>
            <pc:docMk/>
            <pc:sldMk cId="2274251005" sldId="267"/>
            <ac:spMk id="22529" creationId="{CC3C9481-572F-934D-BE9F-065157F1603E}"/>
          </ac:spMkLst>
        </pc:spChg>
        <pc:spChg chg="mod">
          <ac:chgData name="Long B Nguyen" userId="f59fb8f3-a021-417a-8bc1-65c8d471c621" providerId="ADAL" clId="{9106C150-98F3-4A4D-8F45-209642EE4ECC}" dt="2019-11-20T14:40:43.602" v="5553" actId="255"/>
          <ac:spMkLst>
            <pc:docMk/>
            <pc:sldMk cId="2274251005" sldId="267"/>
            <ac:spMk id="28674" creationId="{7B33EB6A-8AFA-3B46-B5EB-E154ECC1A9A3}"/>
          </ac:spMkLst>
        </pc:spChg>
      </pc:sldChg>
      <pc:sldChg chg="modSp add">
        <pc:chgData name="Long B Nguyen" userId="f59fb8f3-a021-417a-8bc1-65c8d471c621" providerId="ADAL" clId="{9106C150-98F3-4A4D-8F45-209642EE4ECC}" dt="2019-11-20T17:33:05.502" v="6360" actId="20577"/>
        <pc:sldMkLst>
          <pc:docMk/>
          <pc:sldMk cId="1761103019" sldId="268"/>
        </pc:sldMkLst>
        <pc:spChg chg="mod">
          <ac:chgData name="Long B Nguyen" userId="f59fb8f3-a021-417a-8bc1-65c8d471c621" providerId="ADAL" clId="{9106C150-98F3-4A4D-8F45-209642EE4ECC}" dt="2019-11-20T17:33:05.502" v="6360" actId="20577"/>
          <ac:spMkLst>
            <pc:docMk/>
            <pc:sldMk cId="1761103019" sldId="268"/>
            <ac:spMk id="171011" creationId="{386C9341-45A9-4F48-BAA1-1B3BDF941108}"/>
          </ac:spMkLst>
        </pc:spChg>
      </pc:sldChg>
      <pc:sldChg chg="addSp delSp modSp add del modAnim">
        <pc:chgData name="Long B Nguyen" userId="f59fb8f3-a021-417a-8bc1-65c8d471c621" providerId="ADAL" clId="{9106C150-98F3-4A4D-8F45-209642EE4ECC}" dt="2019-11-20T15:00:52.215" v="6213" actId="2696"/>
        <pc:sldMkLst>
          <pc:docMk/>
          <pc:sldMk cId="2676709090" sldId="268"/>
        </pc:sldMkLst>
        <pc:spChg chg="add del mod">
          <ac:chgData name="Long B Nguyen" userId="f59fb8f3-a021-417a-8bc1-65c8d471c621" providerId="ADAL" clId="{9106C150-98F3-4A4D-8F45-209642EE4ECC}" dt="2019-11-20T14:56:23.216" v="6071"/>
          <ac:spMkLst>
            <pc:docMk/>
            <pc:sldMk cId="2676709090" sldId="268"/>
            <ac:spMk id="2" creationId="{100B9354-B21F-F042-A69A-DDB34ED9269B}"/>
          </ac:spMkLst>
        </pc:spChg>
        <pc:spChg chg="mod">
          <ac:chgData name="Long B Nguyen" userId="f59fb8f3-a021-417a-8bc1-65c8d471c621" providerId="ADAL" clId="{9106C150-98F3-4A4D-8F45-209642EE4ECC}" dt="2019-11-20T14:55:22.776" v="6008" actId="255"/>
          <ac:spMkLst>
            <pc:docMk/>
            <pc:sldMk cId="2676709090" sldId="268"/>
            <ac:spMk id="29698" creationId="{CEE7CE1F-771E-034E-A2FE-86019728EBFC}"/>
          </ac:spMkLst>
        </pc:spChg>
        <pc:spChg chg="mod">
          <ac:chgData name="Long B Nguyen" userId="f59fb8f3-a021-417a-8bc1-65c8d471c621" providerId="ADAL" clId="{9106C150-98F3-4A4D-8F45-209642EE4ECC}" dt="2019-11-20T14:56:09.384" v="6069" actId="20577"/>
          <ac:spMkLst>
            <pc:docMk/>
            <pc:sldMk cId="2676709090" sldId="268"/>
            <ac:spMk id="171011" creationId="{386C9341-45A9-4F48-BAA1-1B3BDF941108}"/>
          </ac:spMkLst>
        </pc:spChg>
      </pc:sldChg>
      <pc:sldChg chg="add del">
        <pc:chgData name="Long B Nguyen" userId="f59fb8f3-a021-417a-8bc1-65c8d471c621" providerId="ADAL" clId="{9106C150-98F3-4A4D-8F45-209642EE4ECC}" dt="2019-11-20T15:01:35.008" v="6228" actId="2696"/>
        <pc:sldMkLst>
          <pc:docMk/>
          <pc:sldMk cId="3258660486" sldId="268"/>
        </pc:sldMkLst>
      </pc:sldChg>
      <pc:sldChg chg="add del">
        <pc:chgData name="Long B Nguyen" userId="f59fb8f3-a021-417a-8bc1-65c8d471c621" providerId="ADAL" clId="{9106C150-98F3-4A4D-8F45-209642EE4ECC}" dt="2019-11-20T15:01:53.898" v="6230" actId="2696"/>
        <pc:sldMkLst>
          <pc:docMk/>
          <pc:sldMk cId="1329190015" sldId="269"/>
        </pc:sldMkLst>
      </pc:sldChg>
      <pc:sldChg chg="addSp delSp modSp add del modAnim">
        <pc:chgData name="Long B Nguyen" userId="f59fb8f3-a021-417a-8bc1-65c8d471c621" providerId="ADAL" clId="{9106C150-98F3-4A4D-8F45-209642EE4ECC}" dt="2019-11-20T15:00:52.228" v="6214" actId="2696"/>
        <pc:sldMkLst>
          <pc:docMk/>
          <pc:sldMk cId="3187897903" sldId="269"/>
        </pc:sldMkLst>
        <pc:spChg chg="add del mod">
          <ac:chgData name="Long B Nguyen" userId="f59fb8f3-a021-417a-8bc1-65c8d471c621" providerId="ADAL" clId="{9106C150-98F3-4A4D-8F45-209642EE4ECC}" dt="2019-11-20T15:00:49.494" v="6210"/>
          <ac:spMkLst>
            <pc:docMk/>
            <pc:sldMk cId="3187897903" sldId="269"/>
            <ac:spMk id="2" creationId="{378E9A8E-93AE-824D-8E9B-4A06A6109CFD}"/>
          </ac:spMkLst>
        </pc:spChg>
        <pc:spChg chg="mod">
          <ac:chgData name="Long B Nguyen" userId="f59fb8f3-a021-417a-8bc1-65c8d471c621" providerId="ADAL" clId="{9106C150-98F3-4A4D-8F45-209642EE4ECC}" dt="2019-11-20T15:00:32.865" v="6208" actId="255"/>
          <ac:spMkLst>
            <pc:docMk/>
            <pc:sldMk cId="3187897903" sldId="269"/>
            <ac:spMk id="24577" creationId="{6F360E68-FC40-814E-813C-9A928FEC3ED4}"/>
          </ac:spMkLst>
        </pc:spChg>
        <pc:spChg chg="mod">
          <ac:chgData name="Long B Nguyen" userId="f59fb8f3-a021-417a-8bc1-65c8d471c621" providerId="ADAL" clId="{9106C150-98F3-4A4D-8F45-209642EE4ECC}" dt="2019-11-20T14:56:47.588" v="6085" actId="255"/>
          <ac:spMkLst>
            <pc:docMk/>
            <pc:sldMk cId="3187897903" sldId="269"/>
            <ac:spMk id="30722" creationId="{D2CC9787-AFFD-E74F-930E-0373133260F3}"/>
          </ac:spMkLst>
        </pc:spChg>
      </pc:sldChg>
      <pc:sldChg chg="add">
        <pc:chgData name="Long B Nguyen" userId="f59fb8f3-a021-417a-8bc1-65c8d471c621" providerId="ADAL" clId="{9106C150-98F3-4A4D-8F45-209642EE4ECC}" dt="2019-11-20T15:01:59.781" v="6231"/>
        <pc:sldMkLst>
          <pc:docMk/>
          <pc:sldMk cId="3413963464" sldId="269"/>
        </pc:sldMkLst>
      </pc:sldChg>
      <pc:sldChg chg="addSp delSp modSp">
        <pc:chgData name="Long B Nguyen" userId="f59fb8f3-a021-417a-8bc1-65c8d471c621" providerId="ADAL" clId="{9106C150-98F3-4A4D-8F45-209642EE4ECC}" dt="2019-11-20T17:37:03.246" v="6413"/>
        <pc:sldMkLst>
          <pc:docMk/>
          <pc:sldMk cId="131840209" sldId="286"/>
        </pc:sldMkLst>
        <pc:spChg chg="add del mod">
          <ac:chgData name="Long B Nguyen" userId="f59fb8f3-a021-417a-8bc1-65c8d471c621" providerId="ADAL" clId="{9106C150-98F3-4A4D-8F45-209642EE4ECC}" dt="2019-11-20T17:37:03.246" v="6413"/>
          <ac:spMkLst>
            <pc:docMk/>
            <pc:sldMk cId="131840209" sldId="286"/>
            <ac:spMk id="3" creationId="{CC204CC9-9F54-6E45-891D-F42891ECDAAF}"/>
          </ac:spMkLst>
        </pc:spChg>
        <pc:spChg chg="mod">
          <ac:chgData name="Long B Nguyen" userId="f59fb8f3-a021-417a-8bc1-65c8d471c621" providerId="ADAL" clId="{9106C150-98F3-4A4D-8F45-209642EE4ECC}" dt="2019-11-20T17:36:44.364" v="641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106C150-98F3-4A4D-8F45-209642EE4ECC}" dt="2019-11-19T12:53:55.462" v="26" actId="2696"/>
        <pc:sldMkLst>
          <pc:docMk/>
          <pc:sldMk cId="140649567" sldId="320"/>
        </pc:sldMkLst>
      </pc:sldChg>
      <pc:sldChg chg="del">
        <pc:chgData name="Long B Nguyen" userId="f59fb8f3-a021-417a-8bc1-65c8d471c621" providerId="ADAL" clId="{9106C150-98F3-4A4D-8F45-209642EE4ECC}" dt="2019-11-19T12:53:54.598" v="15" actId="2696"/>
        <pc:sldMkLst>
          <pc:docMk/>
          <pc:sldMk cId="3036972376" sldId="321"/>
        </pc:sldMkLst>
      </pc:sldChg>
      <pc:sldChg chg="modSp modAnim">
        <pc:chgData name="Long B Nguyen" userId="f59fb8f3-a021-417a-8bc1-65c8d471c621" providerId="ADAL" clId="{9106C150-98F3-4A4D-8F45-209642EE4ECC}" dt="2019-11-20T13:17:11.519" v="5522"/>
        <pc:sldMkLst>
          <pc:docMk/>
          <pc:sldMk cId="4152429118" sldId="322"/>
        </pc:sldMkLst>
        <pc:spChg chg="mod">
          <ac:chgData name="Long B Nguyen" userId="f59fb8f3-a021-417a-8bc1-65c8d471c621" providerId="ADAL" clId="{9106C150-98F3-4A4D-8F45-209642EE4ECC}" dt="2019-11-19T20:45:52.595" v="3339" actId="20577"/>
          <ac:spMkLst>
            <pc:docMk/>
            <pc:sldMk cId="4152429118" sldId="322"/>
            <ac:spMk id="4" creationId="{70EEB9B0-9A64-434C-B9B2-E059EA235812}"/>
          </ac:spMkLst>
        </pc:spChg>
      </pc:sldChg>
      <pc:sldChg chg="del">
        <pc:chgData name="Long B Nguyen" userId="f59fb8f3-a021-417a-8bc1-65c8d471c621" providerId="ADAL" clId="{9106C150-98F3-4A4D-8F45-209642EE4ECC}" dt="2019-11-19T12:53:54.615" v="20" actId="2696"/>
        <pc:sldMkLst>
          <pc:docMk/>
          <pc:sldMk cId="3329169435" sldId="324"/>
        </pc:sldMkLst>
      </pc:sldChg>
      <pc:sldChg chg="modSp modAnim">
        <pc:chgData name="Long B Nguyen" userId="f59fb8f3-a021-417a-8bc1-65c8d471c621" providerId="ADAL" clId="{9106C150-98F3-4A4D-8F45-209642EE4ECC}" dt="2019-11-20T13:03:21.457" v="5420" actId="113"/>
        <pc:sldMkLst>
          <pc:docMk/>
          <pc:sldMk cId="743112525" sldId="325"/>
        </pc:sldMkLst>
        <pc:spChg chg="mod">
          <ac:chgData name="Long B Nguyen" userId="f59fb8f3-a021-417a-8bc1-65c8d471c621" providerId="ADAL" clId="{9106C150-98F3-4A4D-8F45-209642EE4ECC}" dt="2019-11-19T12:59:02.324" v="58" actId="20577"/>
          <ac:spMkLst>
            <pc:docMk/>
            <pc:sldMk cId="743112525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9106C150-98F3-4A4D-8F45-209642EE4ECC}" dt="2019-11-20T13:03:21.457" v="5420" actId="113"/>
          <ac:spMkLst>
            <pc:docMk/>
            <pc:sldMk cId="743112525" sldId="325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9106C150-98F3-4A4D-8F45-209642EE4ECC}" dt="2019-11-20T13:16:27.070" v="5516"/>
        <pc:sldMkLst>
          <pc:docMk/>
          <pc:sldMk cId="85032573" sldId="327"/>
        </pc:sldMkLst>
      </pc:sldChg>
      <pc:sldChg chg="modAnim">
        <pc:chgData name="Long B Nguyen" userId="f59fb8f3-a021-417a-8bc1-65c8d471c621" providerId="ADAL" clId="{9106C150-98F3-4A4D-8F45-209642EE4ECC}" dt="2019-11-20T13:18:07.734" v="5532"/>
        <pc:sldMkLst>
          <pc:docMk/>
          <pc:sldMk cId="638580525" sldId="328"/>
        </pc:sldMkLst>
      </pc:sldChg>
      <pc:sldChg chg="addSp delSp modSp modAnim">
        <pc:chgData name="Long B Nguyen" userId="f59fb8f3-a021-417a-8bc1-65c8d471c621" providerId="ADAL" clId="{9106C150-98F3-4A4D-8F45-209642EE4ECC}" dt="2019-11-20T17:35:02.993" v="6368" actId="20577"/>
        <pc:sldMkLst>
          <pc:docMk/>
          <pc:sldMk cId="3699191075" sldId="329"/>
        </pc:sldMkLst>
        <pc:spChg chg="add mod">
          <ac:chgData name="Long B Nguyen" userId="f59fb8f3-a021-417a-8bc1-65c8d471c621" providerId="ADAL" clId="{9106C150-98F3-4A4D-8F45-209642EE4ECC}" dt="2019-11-19T20:52:20.467" v="3712" actId="1076"/>
          <ac:spMkLst>
            <pc:docMk/>
            <pc:sldMk cId="3699191075" sldId="329"/>
            <ac:spMk id="4" creationId="{995EFF47-3A51-8740-8E38-6BAA2B359A4D}"/>
          </ac:spMkLst>
        </pc:spChg>
        <pc:spChg chg="mod">
          <ac:chgData name="Long B Nguyen" userId="f59fb8f3-a021-417a-8bc1-65c8d471c621" providerId="ADAL" clId="{9106C150-98F3-4A4D-8F45-209642EE4ECC}" dt="2019-11-20T17:35:02.993" v="6368" actId="20577"/>
          <ac:spMkLst>
            <pc:docMk/>
            <pc:sldMk cId="3699191075" sldId="329"/>
            <ac:spMk id="9" creationId="{E3B2E017-30B2-884B-A113-B419A2ED51AD}"/>
          </ac:spMkLst>
        </pc:spChg>
        <pc:spChg chg="add del mod">
          <ac:chgData name="Long B Nguyen" userId="f59fb8f3-a021-417a-8bc1-65c8d471c621" providerId="ADAL" clId="{9106C150-98F3-4A4D-8F45-209642EE4ECC}" dt="2019-11-19T20:52:41.932" v="3717" actId="478"/>
          <ac:spMkLst>
            <pc:docMk/>
            <pc:sldMk cId="3699191075" sldId="329"/>
            <ac:spMk id="12" creationId="{730D04DC-8FF1-CC4E-9C9F-C337E0300AD3}"/>
          </ac:spMkLst>
        </pc:spChg>
        <pc:cxnChg chg="add mod">
          <ac:chgData name="Long B Nguyen" userId="f59fb8f3-a021-417a-8bc1-65c8d471c621" providerId="ADAL" clId="{9106C150-98F3-4A4D-8F45-209642EE4ECC}" dt="2019-11-19T20:52:24.104" v="3714" actId="14100"/>
          <ac:cxnSpMkLst>
            <pc:docMk/>
            <pc:sldMk cId="3699191075" sldId="329"/>
            <ac:cxnSpMk id="5" creationId="{C41707F8-6B76-8A4B-8787-107685A58784}"/>
          </ac:cxnSpMkLst>
        </pc:cxnChg>
        <pc:cxnChg chg="add mod">
          <ac:chgData name="Long B Nguyen" userId="f59fb8f3-a021-417a-8bc1-65c8d471c621" providerId="ADAL" clId="{9106C150-98F3-4A4D-8F45-209642EE4ECC}" dt="2019-11-19T20:52:50.851" v="3720" actId="14100"/>
          <ac:cxnSpMkLst>
            <pc:docMk/>
            <pc:sldMk cId="3699191075" sldId="329"/>
            <ac:cxnSpMk id="13" creationId="{20472F1F-40CC-5C40-9C92-BFDC56F7606A}"/>
          </ac:cxnSpMkLst>
        </pc:cxnChg>
      </pc:sldChg>
      <pc:sldChg chg="modAnim">
        <pc:chgData name="Long B Nguyen" userId="f59fb8f3-a021-417a-8bc1-65c8d471c621" providerId="ADAL" clId="{9106C150-98F3-4A4D-8F45-209642EE4ECC}" dt="2019-11-20T13:18:00.205" v="5531"/>
        <pc:sldMkLst>
          <pc:docMk/>
          <pc:sldMk cId="3972787296" sldId="330"/>
        </pc:sldMkLst>
      </pc:sldChg>
      <pc:sldChg chg="del">
        <pc:chgData name="Long B Nguyen" userId="f59fb8f3-a021-417a-8bc1-65c8d471c621" providerId="ADAL" clId="{9106C150-98F3-4A4D-8F45-209642EE4ECC}" dt="2019-11-19T12:53:54.595" v="14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9106C150-98F3-4A4D-8F45-209642EE4ECC}" dt="2019-11-19T12:53:54.604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9106C150-98F3-4A4D-8F45-209642EE4ECC}" dt="2019-11-19T12:53:54.612" v="19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9106C150-98F3-4A4D-8F45-209642EE4ECC}" dt="2019-11-19T12:53:54.591" v="13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9106C150-98F3-4A4D-8F45-209642EE4ECC}" dt="2019-11-19T12:53:54.607" v="18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9106C150-98F3-4A4D-8F45-209642EE4ECC}" dt="2019-11-19T12:53:54.601" v="16" actId="2696"/>
        <pc:sldMkLst>
          <pc:docMk/>
          <pc:sldMk cId="649473723" sldId="336"/>
        </pc:sldMkLst>
      </pc:sldChg>
      <pc:sldChg chg="modAnim">
        <pc:chgData name="Long B Nguyen" userId="f59fb8f3-a021-417a-8bc1-65c8d471c621" providerId="ADAL" clId="{9106C150-98F3-4A4D-8F45-209642EE4ECC}" dt="2019-11-20T13:18:20.213" v="5535"/>
        <pc:sldMkLst>
          <pc:docMk/>
          <pc:sldMk cId="2850981198" sldId="337"/>
        </pc:sldMkLst>
      </pc:sldChg>
      <pc:sldChg chg="modAnim">
        <pc:chgData name="Long B Nguyen" userId="f59fb8f3-a021-417a-8bc1-65c8d471c621" providerId="ADAL" clId="{9106C150-98F3-4A4D-8F45-209642EE4ECC}" dt="2019-11-20T13:18:44.725" v="5541"/>
        <pc:sldMkLst>
          <pc:docMk/>
          <pc:sldMk cId="2162220401" sldId="338"/>
        </pc:sldMkLst>
      </pc:sldChg>
      <pc:sldChg chg="del">
        <pc:chgData name="Long B Nguyen" userId="f59fb8f3-a021-417a-8bc1-65c8d471c621" providerId="ADAL" clId="{9106C150-98F3-4A4D-8F45-209642EE4ECC}" dt="2019-11-19T12:53:54.620" v="22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9106C150-98F3-4A4D-8F45-209642EE4ECC}" dt="2019-11-19T12:53:54.617" v="21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9106C150-98F3-4A4D-8F45-209642EE4ECC}" dt="2019-11-19T12:53:54.622" v="23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9106C150-98F3-4A4D-8F45-209642EE4ECC}" dt="2019-11-19T12:53:54.624" v="24" actId="2696"/>
        <pc:sldMkLst>
          <pc:docMk/>
          <pc:sldMk cId="1097937752" sldId="342"/>
        </pc:sldMkLst>
      </pc:sldChg>
      <pc:sldChg chg="modSp modAnim">
        <pc:chgData name="Long B Nguyen" userId="f59fb8f3-a021-417a-8bc1-65c8d471c621" providerId="ADAL" clId="{9106C150-98F3-4A4D-8F45-209642EE4ECC}" dt="2019-11-20T13:18:52.469" v="5544"/>
        <pc:sldMkLst>
          <pc:docMk/>
          <pc:sldMk cId="1191437278" sldId="343"/>
        </pc:sldMkLst>
        <pc:spChg chg="mod">
          <ac:chgData name="Long B Nguyen" userId="f59fb8f3-a021-417a-8bc1-65c8d471c621" providerId="ADAL" clId="{9106C150-98F3-4A4D-8F45-209642EE4ECC}" dt="2019-11-19T14:20:57.325" v="3011" actId="20577"/>
          <ac:spMkLst>
            <pc:docMk/>
            <pc:sldMk cId="1191437278" sldId="34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9106C150-98F3-4A4D-8F45-209642EE4ECC}" dt="2019-11-20T17:35:26.011" v="6374" actId="20577"/>
        <pc:sldMkLst>
          <pc:docMk/>
          <pc:sldMk cId="4162743568" sldId="344"/>
        </pc:sldMkLst>
        <pc:spChg chg="mod">
          <ac:chgData name="Long B Nguyen" userId="f59fb8f3-a021-417a-8bc1-65c8d471c621" providerId="ADAL" clId="{9106C150-98F3-4A4D-8F45-209642EE4ECC}" dt="2019-11-20T17:35:26.011" v="6374" actId="20577"/>
          <ac:spMkLst>
            <pc:docMk/>
            <pc:sldMk cId="4162743568" sldId="344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106C150-98F3-4A4D-8F45-209642EE4ECC}" dt="2019-11-20T13:19:12.956" v="5546" actId="2696"/>
        <pc:sldMkLst>
          <pc:docMk/>
          <pc:sldMk cId="3683010979" sldId="345"/>
        </pc:sldMkLst>
      </pc:sldChg>
      <pc:sldChg chg="modSp add modAnim">
        <pc:chgData name="Long B Nguyen" userId="f59fb8f3-a021-417a-8bc1-65c8d471c621" providerId="ADAL" clId="{9106C150-98F3-4A4D-8F45-209642EE4ECC}" dt="2019-11-20T17:34:54.266" v="6367" actId="113"/>
        <pc:sldMkLst>
          <pc:docMk/>
          <pc:sldMk cId="3339012252" sldId="346"/>
        </pc:sldMkLst>
        <pc:spChg chg="mod">
          <ac:chgData name="Long B Nguyen" userId="f59fb8f3-a021-417a-8bc1-65c8d471c621" providerId="ADAL" clId="{9106C150-98F3-4A4D-8F45-209642EE4ECC}" dt="2019-11-20T17:34:54.266" v="6367" actId="113"/>
          <ac:spMkLst>
            <pc:docMk/>
            <pc:sldMk cId="3339012252" sldId="34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106C150-98F3-4A4D-8F45-209642EE4ECC}" dt="2019-11-19T12:54:23.540" v="27" actId="2696"/>
        <pc:sldMkLst>
          <pc:docMk/>
          <pc:sldMk cId="3902868562" sldId="346"/>
        </pc:sldMkLst>
      </pc:sldChg>
      <pc:sldChg chg="modSp add modAnim">
        <pc:chgData name="Long B Nguyen" userId="f59fb8f3-a021-417a-8bc1-65c8d471c621" providerId="ADAL" clId="{9106C150-98F3-4A4D-8F45-209642EE4ECC}" dt="2019-11-20T17:22:53.300" v="6266" actId="20577"/>
        <pc:sldMkLst>
          <pc:docMk/>
          <pc:sldMk cId="807003016" sldId="347"/>
        </pc:sldMkLst>
        <pc:spChg chg="mod">
          <ac:chgData name="Long B Nguyen" userId="f59fb8f3-a021-417a-8bc1-65c8d471c621" providerId="ADAL" clId="{9106C150-98F3-4A4D-8F45-209642EE4ECC}" dt="2019-11-19T13:49:00.711" v="756" actId="20577"/>
          <ac:spMkLst>
            <pc:docMk/>
            <pc:sldMk cId="807003016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9106C150-98F3-4A4D-8F45-209642EE4ECC}" dt="2019-11-20T17:22:53.300" v="6266" actId="20577"/>
          <ac:spMkLst>
            <pc:docMk/>
            <pc:sldMk cId="807003016" sldId="34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106C150-98F3-4A4D-8F45-209642EE4ECC}" dt="2019-11-19T13:58:42.832" v="1589" actId="2696"/>
        <pc:sldMkLst>
          <pc:docMk/>
          <pc:sldMk cId="1233243940" sldId="348"/>
        </pc:sldMkLst>
      </pc:sldChg>
      <pc:sldChg chg="modSp add modAnim">
        <pc:chgData name="Long B Nguyen" userId="f59fb8f3-a021-417a-8bc1-65c8d471c621" providerId="ADAL" clId="{9106C150-98F3-4A4D-8F45-209642EE4ECC}" dt="2019-11-20T13:06:45.209" v="5493"/>
        <pc:sldMkLst>
          <pc:docMk/>
          <pc:sldMk cId="493433474" sldId="349"/>
        </pc:sldMkLst>
        <pc:spChg chg="mod">
          <ac:chgData name="Long B Nguyen" userId="f59fb8f3-a021-417a-8bc1-65c8d471c621" providerId="ADAL" clId="{9106C150-98F3-4A4D-8F45-209642EE4ECC}" dt="2019-11-19T13:53:55.978" v="1219" actId="20577"/>
          <ac:spMkLst>
            <pc:docMk/>
            <pc:sldMk cId="493433474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9106C150-98F3-4A4D-8F45-209642EE4ECC}" dt="2019-11-19T13:55:27.894" v="1503" actId="113"/>
          <ac:spMkLst>
            <pc:docMk/>
            <pc:sldMk cId="493433474" sldId="34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106C150-98F3-4A4D-8F45-209642EE4ECC}" dt="2019-11-19T13:43:31.850" v="571" actId="2696"/>
        <pc:sldMkLst>
          <pc:docMk/>
          <pc:sldMk cId="176523368" sldId="350"/>
        </pc:sldMkLst>
      </pc:sldChg>
      <pc:sldChg chg="modSp add modAnim">
        <pc:chgData name="Long B Nguyen" userId="f59fb8f3-a021-417a-8bc1-65c8d471c621" providerId="ADAL" clId="{9106C150-98F3-4A4D-8F45-209642EE4ECC}" dt="2019-11-20T13:06:37.848" v="5490"/>
        <pc:sldMkLst>
          <pc:docMk/>
          <pc:sldMk cId="3259382353" sldId="350"/>
        </pc:sldMkLst>
        <pc:spChg chg="mod">
          <ac:chgData name="Long B Nguyen" userId="f59fb8f3-a021-417a-8bc1-65c8d471c621" providerId="ADAL" clId="{9106C150-98F3-4A4D-8F45-209642EE4ECC}" dt="2019-11-19T13:49:09.851" v="768" actId="20577"/>
          <ac:spMkLst>
            <pc:docMk/>
            <pc:sldMk cId="3259382353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106C150-98F3-4A4D-8F45-209642EE4ECC}" dt="2019-11-20T13:06:15.440" v="5489" actId="20577"/>
          <ac:spMkLst>
            <pc:docMk/>
            <pc:sldMk cId="3259382353" sldId="350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9106C150-98F3-4A4D-8F45-209642EE4ECC}" dt="2019-11-20T17:34:04.250" v="6363" actId="20577"/>
        <pc:sldMkLst>
          <pc:docMk/>
          <pc:sldMk cId="51706110" sldId="351"/>
        </pc:sldMkLst>
        <pc:spChg chg="mod">
          <ac:chgData name="Long B Nguyen" userId="f59fb8f3-a021-417a-8bc1-65c8d471c621" providerId="ADAL" clId="{9106C150-98F3-4A4D-8F45-209642EE4ECC}" dt="2019-11-19T14:00:16.677" v="1649" actId="20577"/>
          <ac:spMkLst>
            <pc:docMk/>
            <pc:sldMk cId="51706110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9106C150-98F3-4A4D-8F45-209642EE4ECC}" dt="2019-11-20T13:14:52.278" v="5500" actId="20577"/>
          <ac:spMkLst>
            <pc:docMk/>
            <pc:sldMk cId="51706110" sldId="351"/>
            <ac:spMk id="3" creationId="{CDA69158-3BB3-004C-82FE-8C590D7AB706}"/>
          </ac:spMkLst>
        </pc:spChg>
        <pc:spChg chg="mod">
          <ac:chgData name="Long B Nguyen" userId="f59fb8f3-a021-417a-8bc1-65c8d471c621" providerId="ADAL" clId="{9106C150-98F3-4A4D-8F45-209642EE4ECC}" dt="2019-11-20T17:34:04.250" v="6363" actId="20577"/>
          <ac:spMkLst>
            <pc:docMk/>
            <pc:sldMk cId="51706110" sldId="351"/>
            <ac:spMk id="9" creationId="{E3B2E017-30B2-884B-A113-B419A2ED51AD}"/>
          </ac:spMkLst>
        </pc:spChg>
        <pc:cxnChg chg="add mod">
          <ac:chgData name="Long B Nguyen" userId="f59fb8f3-a021-417a-8bc1-65c8d471c621" providerId="ADAL" clId="{9106C150-98F3-4A4D-8F45-209642EE4ECC}" dt="2019-11-19T14:05:23.432" v="2082" actId="14100"/>
          <ac:cxnSpMkLst>
            <pc:docMk/>
            <pc:sldMk cId="51706110" sldId="351"/>
            <ac:cxnSpMk id="5" creationId="{708C73B4-C786-2F4E-BBC9-3E0B42DF2D6D}"/>
          </ac:cxnSpMkLst>
        </pc:cxnChg>
      </pc:sldChg>
      <pc:sldChg chg="modSp add">
        <pc:chgData name="Long B Nguyen" userId="f59fb8f3-a021-417a-8bc1-65c8d471c621" providerId="ADAL" clId="{9106C150-98F3-4A4D-8F45-209642EE4ECC}" dt="2019-11-20T17:42:04.616" v="6457" actId="20577"/>
        <pc:sldMkLst>
          <pc:docMk/>
          <pc:sldMk cId="1817244991" sldId="546"/>
        </pc:sldMkLst>
        <pc:spChg chg="mod">
          <ac:chgData name="Long B Nguyen" userId="f59fb8f3-a021-417a-8bc1-65c8d471c621" providerId="ADAL" clId="{9106C150-98F3-4A4D-8F45-209642EE4ECC}" dt="2019-11-20T17:42:04.616" v="6457" actId="20577"/>
          <ac:spMkLst>
            <pc:docMk/>
            <pc:sldMk cId="1817244991" sldId="546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9106C150-98F3-4A4D-8F45-209642EE4ECC}" dt="2019-11-20T13:15:57.346" v="5509"/>
        <pc:sldMkLst>
          <pc:docMk/>
          <pc:sldMk cId="59807818" sldId="549"/>
        </pc:sldMkLst>
        <pc:spChg chg="mod">
          <ac:chgData name="Long B Nguyen" userId="f59fb8f3-a021-417a-8bc1-65c8d471c621" providerId="ADAL" clId="{9106C150-98F3-4A4D-8F45-209642EE4ECC}" dt="2019-11-19T14:17:11.753" v="2982" actId="1076"/>
          <ac:spMkLst>
            <pc:docMk/>
            <pc:sldMk cId="59807818" sldId="549"/>
            <ac:spMk id="2" creationId="{AA3A228F-61D0-D949-A5E7-F83756230BF8}"/>
          </ac:spMkLst>
        </pc:spChg>
        <pc:spChg chg="add mod">
          <ac:chgData name="Long B Nguyen" userId="f59fb8f3-a021-417a-8bc1-65c8d471c621" providerId="ADAL" clId="{9106C150-98F3-4A4D-8F45-209642EE4ECC}" dt="2019-11-19T14:18:00.121" v="3004" actId="20577"/>
          <ac:spMkLst>
            <pc:docMk/>
            <pc:sldMk cId="59807818" sldId="549"/>
            <ac:spMk id="4" creationId="{B37BF580-E12E-6C4A-AA02-8E45F56F03B0}"/>
          </ac:spMkLst>
        </pc:spChg>
        <pc:spChg chg="mod">
          <ac:chgData name="Long B Nguyen" userId="f59fb8f3-a021-417a-8bc1-65c8d471c621" providerId="ADAL" clId="{9106C150-98F3-4A4D-8F45-209642EE4ECC}" dt="2019-11-19T14:17:42.939" v="2995" actId="207"/>
          <ac:spMkLst>
            <pc:docMk/>
            <pc:sldMk cId="59807818" sldId="549"/>
            <ac:spMk id="9" creationId="{E3B2E017-30B2-884B-A113-B419A2ED51AD}"/>
          </ac:spMkLst>
        </pc:spChg>
        <pc:cxnChg chg="add mod">
          <ac:chgData name="Long B Nguyen" userId="f59fb8f3-a021-417a-8bc1-65c8d471c621" providerId="ADAL" clId="{9106C150-98F3-4A4D-8F45-209642EE4ECC}" dt="2019-11-19T14:17:57.545" v="2997" actId="1076"/>
          <ac:cxnSpMkLst>
            <pc:docMk/>
            <pc:sldMk cId="59807818" sldId="549"/>
            <ac:cxnSpMk id="5" creationId="{D66A335E-E69F-4541-8CAB-982F607A99E6}"/>
          </ac:cxnSpMkLst>
        </pc:cxnChg>
      </pc:sldChg>
      <pc:sldChg chg="addSp modSp add modAnim">
        <pc:chgData name="Long B Nguyen" userId="f59fb8f3-a021-417a-8bc1-65c8d471c621" providerId="ADAL" clId="{9106C150-98F3-4A4D-8F45-209642EE4ECC}" dt="2019-11-20T17:34:25.623" v="6364" actId="113"/>
        <pc:sldMkLst>
          <pc:docMk/>
          <pc:sldMk cId="50571927" sldId="550"/>
        </pc:sldMkLst>
        <pc:spChg chg="mod">
          <ac:chgData name="Long B Nguyen" userId="f59fb8f3-a021-417a-8bc1-65c8d471c621" providerId="ADAL" clId="{9106C150-98F3-4A4D-8F45-209642EE4ECC}" dt="2019-11-19T14:05:39.914" v="2101" actId="20577"/>
          <ac:spMkLst>
            <pc:docMk/>
            <pc:sldMk cId="50571927" sldId="550"/>
            <ac:spMk id="2" creationId="{AA3A228F-61D0-D949-A5E7-F83756230BF8}"/>
          </ac:spMkLst>
        </pc:spChg>
        <pc:spChg chg="mod">
          <ac:chgData name="Long B Nguyen" userId="f59fb8f3-a021-417a-8bc1-65c8d471c621" providerId="ADAL" clId="{9106C150-98F3-4A4D-8F45-209642EE4ECC}" dt="2019-11-19T14:06:49.087" v="2302" actId="1076"/>
          <ac:spMkLst>
            <pc:docMk/>
            <pc:sldMk cId="50571927" sldId="550"/>
            <ac:spMk id="3" creationId="{CDA69158-3BB3-004C-82FE-8C590D7AB706}"/>
          </ac:spMkLst>
        </pc:spChg>
        <pc:spChg chg="add mod">
          <ac:chgData name="Long B Nguyen" userId="f59fb8f3-a021-417a-8bc1-65c8d471c621" providerId="ADAL" clId="{9106C150-98F3-4A4D-8F45-209642EE4ECC}" dt="2019-11-19T14:07:11.669" v="2327" actId="1076"/>
          <ac:spMkLst>
            <pc:docMk/>
            <pc:sldMk cId="50571927" sldId="550"/>
            <ac:spMk id="6" creationId="{447D7C5E-46AE-8C49-A6EF-91FE0E6E6D59}"/>
          </ac:spMkLst>
        </pc:spChg>
        <pc:spChg chg="mod">
          <ac:chgData name="Long B Nguyen" userId="f59fb8f3-a021-417a-8bc1-65c8d471c621" providerId="ADAL" clId="{9106C150-98F3-4A4D-8F45-209642EE4ECC}" dt="2019-11-20T17:34:25.623" v="6364" actId="113"/>
          <ac:spMkLst>
            <pc:docMk/>
            <pc:sldMk cId="50571927" sldId="550"/>
            <ac:spMk id="9" creationId="{E3B2E017-30B2-884B-A113-B419A2ED51AD}"/>
          </ac:spMkLst>
        </pc:spChg>
        <pc:cxnChg chg="mod">
          <ac:chgData name="Long B Nguyen" userId="f59fb8f3-a021-417a-8bc1-65c8d471c621" providerId="ADAL" clId="{9106C150-98F3-4A4D-8F45-209642EE4ECC}" dt="2019-11-19T14:06:19.375" v="2195" actId="1035"/>
          <ac:cxnSpMkLst>
            <pc:docMk/>
            <pc:sldMk cId="50571927" sldId="550"/>
            <ac:cxnSpMk id="5" creationId="{708C73B4-C786-2F4E-BBC9-3E0B42DF2D6D}"/>
          </ac:cxnSpMkLst>
        </pc:cxnChg>
        <pc:cxnChg chg="add mod">
          <ac:chgData name="Long B Nguyen" userId="f59fb8f3-a021-417a-8bc1-65c8d471c621" providerId="ADAL" clId="{9106C150-98F3-4A4D-8F45-209642EE4ECC}" dt="2019-11-19T14:14:48.332" v="2827" actId="14100"/>
          <ac:cxnSpMkLst>
            <pc:docMk/>
            <pc:sldMk cId="50571927" sldId="550"/>
            <ac:cxnSpMk id="7" creationId="{34FDC6D2-E23C-9E4E-81AF-EC9328EA2BE1}"/>
          </ac:cxnSpMkLst>
        </pc:cxnChg>
      </pc:sldChg>
      <pc:sldChg chg="addSp delSp modSp add modAnim">
        <pc:chgData name="Long B Nguyen" userId="f59fb8f3-a021-417a-8bc1-65c8d471c621" providerId="ADAL" clId="{9106C150-98F3-4A4D-8F45-209642EE4ECC}" dt="2019-11-20T17:34:34.901" v="6366" actId="113"/>
        <pc:sldMkLst>
          <pc:docMk/>
          <pc:sldMk cId="1864614644" sldId="551"/>
        </pc:sldMkLst>
        <pc:spChg chg="mod">
          <ac:chgData name="Long B Nguyen" userId="f59fb8f3-a021-417a-8bc1-65c8d471c621" providerId="ADAL" clId="{9106C150-98F3-4A4D-8F45-209642EE4ECC}" dt="2019-11-19T14:08:39.776" v="2427" actId="20577"/>
          <ac:spMkLst>
            <pc:docMk/>
            <pc:sldMk cId="1864614644" sldId="551"/>
            <ac:spMk id="2" creationId="{AA3A228F-61D0-D949-A5E7-F83756230BF8}"/>
          </ac:spMkLst>
        </pc:spChg>
        <pc:spChg chg="del">
          <ac:chgData name="Long B Nguyen" userId="f59fb8f3-a021-417a-8bc1-65c8d471c621" providerId="ADAL" clId="{9106C150-98F3-4A4D-8F45-209642EE4ECC}" dt="2019-11-19T14:09:29.967" v="2463" actId="478"/>
          <ac:spMkLst>
            <pc:docMk/>
            <pc:sldMk cId="1864614644" sldId="551"/>
            <ac:spMk id="3" creationId="{CDA69158-3BB3-004C-82FE-8C590D7AB706}"/>
          </ac:spMkLst>
        </pc:spChg>
        <pc:spChg chg="del">
          <ac:chgData name="Long B Nguyen" userId="f59fb8f3-a021-417a-8bc1-65c8d471c621" providerId="ADAL" clId="{9106C150-98F3-4A4D-8F45-209642EE4ECC}" dt="2019-11-19T14:09:28.517" v="2462" actId="478"/>
          <ac:spMkLst>
            <pc:docMk/>
            <pc:sldMk cId="1864614644" sldId="551"/>
            <ac:spMk id="6" creationId="{447D7C5E-46AE-8C49-A6EF-91FE0E6E6D59}"/>
          </ac:spMkLst>
        </pc:spChg>
        <pc:spChg chg="add mod">
          <ac:chgData name="Long B Nguyen" userId="f59fb8f3-a021-417a-8bc1-65c8d471c621" providerId="ADAL" clId="{9106C150-98F3-4A4D-8F45-209642EE4ECC}" dt="2019-11-19T14:15:07.619" v="2851" actId="20577"/>
          <ac:spMkLst>
            <pc:docMk/>
            <pc:sldMk cId="1864614644" sldId="551"/>
            <ac:spMk id="8" creationId="{633C27D0-FF78-584C-863B-108746C64695}"/>
          </ac:spMkLst>
        </pc:spChg>
        <pc:spChg chg="mod">
          <ac:chgData name="Long B Nguyen" userId="f59fb8f3-a021-417a-8bc1-65c8d471c621" providerId="ADAL" clId="{9106C150-98F3-4A4D-8F45-209642EE4ECC}" dt="2019-11-20T17:34:34.901" v="6366" actId="113"/>
          <ac:spMkLst>
            <pc:docMk/>
            <pc:sldMk cId="1864614644" sldId="551"/>
            <ac:spMk id="9" creationId="{E3B2E017-30B2-884B-A113-B419A2ED51AD}"/>
          </ac:spMkLst>
        </pc:spChg>
        <pc:cxnChg chg="del">
          <ac:chgData name="Long B Nguyen" userId="f59fb8f3-a021-417a-8bc1-65c8d471c621" providerId="ADAL" clId="{9106C150-98F3-4A4D-8F45-209642EE4ECC}" dt="2019-11-19T14:09:31.514" v="2464" actId="478"/>
          <ac:cxnSpMkLst>
            <pc:docMk/>
            <pc:sldMk cId="1864614644" sldId="551"/>
            <ac:cxnSpMk id="5" creationId="{708C73B4-C786-2F4E-BBC9-3E0B42DF2D6D}"/>
          </ac:cxnSpMkLst>
        </pc:cxnChg>
        <pc:cxnChg chg="del">
          <ac:chgData name="Long B Nguyen" userId="f59fb8f3-a021-417a-8bc1-65c8d471c621" providerId="ADAL" clId="{9106C150-98F3-4A4D-8F45-209642EE4ECC}" dt="2019-11-19T14:09:26.650" v="2461" actId="478"/>
          <ac:cxnSpMkLst>
            <pc:docMk/>
            <pc:sldMk cId="1864614644" sldId="551"/>
            <ac:cxnSpMk id="7" creationId="{34FDC6D2-E23C-9E4E-81AF-EC9328EA2BE1}"/>
          </ac:cxnSpMkLst>
        </pc:cxnChg>
        <pc:cxnChg chg="add mod">
          <ac:chgData name="Long B Nguyen" userId="f59fb8f3-a021-417a-8bc1-65c8d471c621" providerId="ADAL" clId="{9106C150-98F3-4A4D-8F45-209642EE4ECC}" dt="2019-11-19T14:12:37.113" v="2809" actId="14100"/>
          <ac:cxnSpMkLst>
            <pc:docMk/>
            <pc:sldMk cId="1864614644" sldId="551"/>
            <ac:cxnSpMk id="10" creationId="{537BDC33-F43E-1C46-93C4-84D3D7AC160F}"/>
          </ac:cxnSpMkLst>
        </pc:cxnChg>
      </pc:sldChg>
      <pc:sldChg chg="add del modAnim">
        <pc:chgData name="Long B Nguyen" userId="f59fb8f3-a021-417a-8bc1-65c8d471c621" providerId="ADAL" clId="{9106C150-98F3-4A4D-8F45-209642EE4ECC}" dt="2019-11-20T13:16:42.950" v="5518" actId="2696"/>
        <pc:sldMkLst>
          <pc:docMk/>
          <pc:sldMk cId="1327020864" sldId="552"/>
        </pc:sldMkLst>
      </pc:sldChg>
      <pc:sldChg chg="modSp add del">
        <pc:chgData name="Long B Nguyen" userId="f59fb8f3-a021-417a-8bc1-65c8d471c621" providerId="ADAL" clId="{9106C150-98F3-4A4D-8F45-209642EE4ECC}" dt="2019-11-19T21:12:38.797" v="4748" actId="2696"/>
        <pc:sldMkLst>
          <pc:docMk/>
          <pc:sldMk cId="4188167011" sldId="553"/>
        </pc:sldMkLst>
        <pc:spChg chg="mod">
          <ac:chgData name="Long B Nguyen" userId="f59fb8f3-a021-417a-8bc1-65c8d471c621" providerId="ADAL" clId="{9106C150-98F3-4A4D-8F45-209642EE4ECC}" dt="2019-11-19T21:05:58.263" v="3863" actId="20577"/>
          <ac:spMkLst>
            <pc:docMk/>
            <pc:sldMk cId="4188167011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9106C150-98F3-4A4D-8F45-209642EE4ECC}" dt="2019-11-19T21:10:27.028" v="4503" actId="20577"/>
          <ac:spMkLst>
            <pc:docMk/>
            <pc:sldMk cId="4188167011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106C150-98F3-4A4D-8F45-209642EE4ECC}" dt="2019-11-19T21:18:59.893" v="5157" actId="20577"/>
        <pc:sldMkLst>
          <pc:docMk/>
          <pc:sldMk cId="599272677" sldId="554"/>
        </pc:sldMkLst>
        <pc:spChg chg="mod">
          <ac:chgData name="Long B Nguyen" userId="f59fb8f3-a021-417a-8bc1-65c8d471c621" providerId="ADAL" clId="{9106C150-98F3-4A4D-8F45-209642EE4ECC}" dt="2019-11-19T21:18:59.893" v="5157" actId="20577"/>
          <ac:spMkLst>
            <pc:docMk/>
            <pc:sldMk cId="599272677" sldId="55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106C150-98F3-4A4D-8F45-209642EE4ECC}" dt="2019-11-20T17:42:37.776" v="6509" actId="20577"/>
        <pc:sldMkLst>
          <pc:docMk/>
          <pc:sldMk cId="1222113615" sldId="555"/>
        </pc:sldMkLst>
        <pc:spChg chg="mod">
          <ac:chgData name="Long B Nguyen" userId="f59fb8f3-a021-417a-8bc1-65c8d471c621" providerId="ADAL" clId="{9106C150-98F3-4A4D-8F45-209642EE4ECC}" dt="2019-11-20T17:42:37.776" v="6509" actId="20577"/>
          <ac:spMkLst>
            <pc:docMk/>
            <pc:sldMk cId="1222113615" sldId="555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9106C150-98F3-4A4D-8F45-209642EE4ECC}" dt="2019-11-20T15:00:52.200" v="6212" actId="2696"/>
        <pc:sldMkLst>
          <pc:docMk/>
          <pc:sldMk cId="265452746" sldId="556"/>
        </pc:sldMkLst>
        <pc:spChg chg="mod">
          <ac:chgData name="Long B Nguyen" userId="f59fb8f3-a021-417a-8bc1-65c8d471c621" providerId="ADAL" clId="{9106C150-98F3-4A4D-8F45-209642EE4ECC}" dt="2019-11-20T14:53:40.535" v="5933" actId="20577"/>
          <ac:spMkLst>
            <pc:docMk/>
            <pc:sldMk cId="265452746" sldId="556"/>
            <ac:spMk id="22529" creationId="{CC3C9481-572F-934D-BE9F-065157F1603E}"/>
          </ac:spMkLst>
        </pc:spChg>
      </pc:sldChg>
      <pc:sldChg chg="add del">
        <pc:chgData name="Long B Nguyen" userId="f59fb8f3-a021-417a-8bc1-65c8d471c621" providerId="ADAL" clId="{9106C150-98F3-4A4D-8F45-209642EE4ECC}" dt="2019-11-20T15:01:34.993" v="6227" actId="2696"/>
        <pc:sldMkLst>
          <pc:docMk/>
          <pc:sldMk cId="709780032" sldId="556"/>
        </pc:sldMkLst>
      </pc:sldChg>
      <pc:sldChg chg="add">
        <pc:chgData name="Long B Nguyen" userId="f59fb8f3-a021-417a-8bc1-65c8d471c621" providerId="ADAL" clId="{9106C150-98F3-4A4D-8F45-209642EE4ECC}" dt="2019-11-20T15:01:41.403" v="6229"/>
        <pc:sldMkLst>
          <pc:docMk/>
          <pc:sldMk cId="2707375366" sldId="5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90A77-7A53-EE4F-8904-398FC04757F0}" type="datetimeFigureOut">
              <a:rPr lang="en-US" smtClean="0"/>
              <a:t>7/23/20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F8FCE-61E6-4A48-A562-2CCE8DA8E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69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210653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59718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09696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302255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10978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939968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46662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81887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46901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575585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15172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91444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217025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801009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874530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90132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62103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2597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3854"/>
            <a:ext cx="639557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An Introduction to </a:t>
            </a:r>
            <a:r>
              <a:rPr lang="en-US" sz="2400" b="1" dirty="0" err="1"/>
              <a:t>Numpy</a:t>
            </a:r>
            <a:endParaRPr lang="en-US" sz="2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Operators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0451" y="838462"/>
            <a:ext cx="8538210" cy="500302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numbers ** 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array([[  0,   1,   8],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       [ 27,  64, 125]])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numbers += 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numbers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array([[  5,   6,   7],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       [  8,   9,  10]])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C875C-66AE-BB4B-80AC-41B613B508B8}"/>
              </a:ext>
            </a:extLst>
          </p:cNvPr>
          <p:cNvSpPr txBox="1"/>
          <p:nvPr/>
        </p:nvSpPr>
        <p:spPr>
          <a:xfrm>
            <a:off x="3669438" y="3469219"/>
            <a:ext cx="2446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numbers is changed!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4A2BC5-A8ED-AD4F-991A-1715720897F5}"/>
              </a:ext>
            </a:extLst>
          </p:cNvPr>
          <p:cNvCxnSpPr>
            <a:cxnSpLocks/>
          </p:cNvCxnSpPr>
          <p:nvPr/>
        </p:nvCxnSpPr>
        <p:spPr>
          <a:xfrm flipH="1">
            <a:off x="2420742" y="3736258"/>
            <a:ext cx="1248696" cy="244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349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Operators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latin typeface="Inconsolata Medium" panose="020B0609030003000000" pitchFamily="49" charset="77"/>
              </a:rPr>
              <a:t>a + b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array([[11, 13, 15, 17],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       [19, 21, 23, 26]])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151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Comparing Arrays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latin typeface="Inconsolata Medium" panose="020B0609030003000000" pitchFamily="49" charset="77"/>
              </a:rPr>
              <a:t>a &gt;=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array([[False, False, False,  True],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      [ True,  True,  True,  True]])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318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Comparing Arrays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latin typeface="Inconsolata Medium" panose="020B0609030003000000" pitchFamily="49" charset="77"/>
              </a:rPr>
              <a:t>a &lt; b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array([[False, False, False, False],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       [ True,  True,  True,  True]])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87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Comparing Arrays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latin typeface="Inconsolata Medium" panose="020B0609030003000000" pitchFamily="49" charset="77"/>
              </a:rPr>
              <a:t>a == b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array([[False, False, False, False],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       [ True,  True,  True,  True]])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2461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Descriptive Statistics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grades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([[87, 96, 70], [100, 87, 90],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    [94, 77, 90], [100, 81, 82]])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latin typeface="Inconsolata Medium" panose="020B0609030003000000" pitchFamily="49" charset="77"/>
              </a:rPr>
              <a:t>grades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array([[ 87,  96,  70],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      [100,  87,  90],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      [ 94,  77,  90],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      [100,  81,  82]])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latin typeface="Inconsolata Medium" panose="020B0609030003000000" pitchFamily="49" charset="77"/>
              </a:rPr>
              <a:t>grades.sum</a:t>
            </a:r>
            <a:r>
              <a:rPr lang="en-US" sz="20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1054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13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Basic Statistics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822768"/>
            <a:ext cx="8538210" cy="489223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latin typeface="Inconsolata Medium" panose="020B0609030003000000" pitchFamily="49" charset="77"/>
              </a:rPr>
              <a:t>grades.min</a:t>
            </a:r>
            <a:r>
              <a:rPr lang="en-US" sz="20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70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latin typeface="Inconsolata Medium" panose="020B0609030003000000" pitchFamily="49" charset="77"/>
              </a:rPr>
              <a:t>grades.max</a:t>
            </a:r>
            <a:r>
              <a:rPr lang="en-US" sz="20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100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latin typeface="Inconsolata Medium" panose="020B0609030003000000" pitchFamily="49" charset="77"/>
              </a:rPr>
              <a:t>grades.mean</a:t>
            </a:r>
            <a:r>
              <a:rPr lang="en-US" sz="20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87.83333333333333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latin typeface="Inconsolata Medium" panose="020B0609030003000000" pitchFamily="49" charset="77"/>
              </a:rPr>
              <a:t>grades.std</a:t>
            </a:r>
            <a:r>
              <a:rPr lang="en-US" sz="2000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8.792357792739987</a:t>
            </a: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51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Calculations by Rows/Columns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822768"/>
            <a:ext cx="8538210" cy="489223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latin typeface="Gill Sans MT" panose="020B0502020104020203" pitchFamily="34" charset="77"/>
              </a:rPr>
              <a:t>Numpy</a:t>
            </a:r>
            <a:r>
              <a:rPr lang="en-US" sz="2000" dirty="0">
                <a:latin typeface="Gill Sans MT" panose="020B0502020104020203" pitchFamily="34" charset="77"/>
              </a:rPr>
              <a:t> arrays have axes. </a:t>
            </a:r>
          </a:p>
          <a:p>
            <a:pPr marL="0" indent="0" fontAlgn="base">
              <a:buNone/>
            </a:pPr>
            <a:r>
              <a:rPr lang="en-US" dirty="0"/>
              <a:t>In a 2-dimensional NumPy array, the axes are the </a:t>
            </a:r>
            <a:r>
              <a:rPr lang="en-US" i="1" dirty="0"/>
              <a:t>directions</a:t>
            </a:r>
            <a:r>
              <a:rPr lang="en-US" dirty="0"/>
              <a:t> along the rows and columns.</a:t>
            </a:r>
          </a:p>
          <a:p>
            <a:pPr marL="0" indent="0" fontAlgn="base">
              <a:buNone/>
            </a:pPr>
            <a:r>
              <a:rPr lang="en-US" dirty="0"/>
              <a:t>In a NumPy array, axis 0 is the “first” axis.  Axis 0 is the axis that runs downward down the rows.  Axis 1 is the "second" axis that runs horizontally across the columns.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US" sz="2000" dirty="0"/>
            </a:b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039B7-E8F3-D146-93A9-E078E55E3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791" y="2974589"/>
            <a:ext cx="5441950" cy="274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4058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Calculations by Rows/Columns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822768"/>
            <a:ext cx="8538210" cy="4892232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2000" dirty="0"/>
              <a:t>Remember, functions like sum(), mean(), min(), and other statistical functions </a:t>
            </a:r>
            <a:r>
              <a:rPr lang="en-US" sz="2000" b="1" dirty="0"/>
              <a:t>aggregate</a:t>
            </a:r>
            <a:r>
              <a:rPr lang="en-US" sz="2000" dirty="0"/>
              <a:t> your data.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 fontAlgn="base">
              <a:buNone/>
            </a:pPr>
            <a:r>
              <a:rPr lang="en-US" sz="2000" dirty="0"/>
              <a:t>The axis parameter controls which axis will be </a:t>
            </a:r>
            <a:r>
              <a:rPr lang="en-US" sz="2000" i="1" dirty="0"/>
              <a:t>collapsed</a:t>
            </a:r>
            <a:r>
              <a:rPr lang="en-US" sz="2000" dirty="0"/>
              <a:t>.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18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([[0, 1, 2],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[3, 4, 5]])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18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1800" b="1" dirty="0" err="1">
                <a:latin typeface="Inconsolata Medium" panose="020B0609030003000000" pitchFamily="49" charset="77"/>
              </a:rPr>
              <a:t>a.sum</a:t>
            </a:r>
            <a:r>
              <a:rPr lang="en-US" sz="1800" b="1" dirty="0">
                <a:latin typeface="Inconsolata Medium" panose="020B0609030003000000" pitchFamily="49" charset="77"/>
              </a:rPr>
              <a:t>(axis=0)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18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21</a:t>
            </a:r>
            <a:r>
              <a:rPr lang="en-US" sz="18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array([3, 5, 7])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B4B68-C1E1-E040-BBB4-6E3D38FEA868}"/>
              </a:ext>
            </a:extLst>
          </p:cNvPr>
          <p:cNvSpPr txBox="1"/>
          <p:nvPr/>
        </p:nvSpPr>
        <p:spPr>
          <a:xfrm>
            <a:off x="3503545" y="4453116"/>
            <a:ext cx="564045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dirty="0">
                <a:solidFill>
                  <a:srgbClr val="FF0000"/>
                </a:solidFill>
              </a:rPr>
              <a:t>When we set axis = 0, we’re aggregating the data </a:t>
            </a:r>
          </a:p>
          <a:p>
            <a:pPr fontAlgn="base"/>
            <a:r>
              <a:rPr lang="en-US" sz="2000" dirty="0">
                <a:solidFill>
                  <a:srgbClr val="FF0000"/>
                </a:solidFill>
              </a:rPr>
              <a:t>such that we </a:t>
            </a:r>
            <a:r>
              <a:rPr lang="en-US" sz="2000" i="1" dirty="0">
                <a:solidFill>
                  <a:srgbClr val="FF0000"/>
                </a:solidFill>
              </a:rPr>
              <a:t>collapse</a:t>
            </a:r>
            <a:r>
              <a:rPr lang="en-US" sz="2000" dirty="0">
                <a:solidFill>
                  <a:srgbClr val="FF0000"/>
                </a:solidFill>
              </a:rPr>
              <a:t> the rows … we collapse axis 0.</a:t>
            </a:r>
          </a:p>
          <a:p>
            <a:br>
              <a:rPr lang="en-US" sz="1800" dirty="0">
                <a:solidFill>
                  <a:srgbClr val="FF0000"/>
                </a:solidFill>
              </a:rPr>
            </a:b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E9846-3CFE-A346-AFBE-501E926DE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629" y="2323534"/>
            <a:ext cx="2322409" cy="212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5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Calculations by Rows/Columns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822768"/>
            <a:ext cx="8538210" cy="4892232"/>
          </a:xfrm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18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([[0, 1, 2],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[3, 4, 5]])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18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1800" b="1" dirty="0" err="1">
                <a:latin typeface="Inconsolata Medium" panose="020B0609030003000000" pitchFamily="49" charset="77"/>
              </a:rPr>
              <a:t>a.sum</a:t>
            </a:r>
            <a:r>
              <a:rPr lang="en-US" sz="1800" b="1" dirty="0">
                <a:latin typeface="Inconsolata Medium" panose="020B0609030003000000" pitchFamily="49" charset="77"/>
              </a:rPr>
              <a:t>(axis=1)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18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array([3, 12])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9B4B68-C1E1-E040-BBB4-6E3D38FEA868}"/>
              </a:ext>
            </a:extLst>
          </p:cNvPr>
          <p:cNvSpPr txBox="1"/>
          <p:nvPr/>
        </p:nvSpPr>
        <p:spPr>
          <a:xfrm>
            <a:off x="3692558" y="3946903"/>
            <a:ext cx="4983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sz="2000" dirty="0">
                <a:solidFill>
                  <a:srgbClr val="FF0000"/>
                </a:solidFill>
              </a:rPr>
              <a:t>When we set axis = 1, we’re aggregating </a:t>
            </a:r>
          </a:p>
          <a:p>
            <a:pPr fontAlgn="base"/>
            <a:r>
              <a:rPr lang="en-US" sz="2000" dirty="0">
                <a:solidFill>
                  <a:srgbClr val="FF0000"/>
                </a:solidFill>
              </a:rPr>
              <a:t>the data such that we </a:t>
            </a:r>
            <a:r>
              <a:rPr lang="en-US" sz="2000" i="1" dirty="0">
                <a:solidFill>
                  <a:srgbClr val="FF0000"/>
                </a:solidFill>
              </a:rPr>
              <a:t>collapse</a:t>
            </a:r>
            <a:r>
              <a:rPr lang="en-US" sz="2000" dirty="0">
                <a:solidFill>
                  <a:srgbClr val="FF0000"/>
                </a:solidFill>
              </a:rPr>
              <a:t> the columns … </a:t>
            </a:r>
          </a:p>
          <a:p>
            <a:pPr fontAlgn="base"/>
            <a:r>
              <a:rPr lang="en-US" sz="2000" dirty="0">
                <a:solidFill>
                  <a:srgbClr val="FF0000"/>
                </a:solidFill>
              </a:rPr>
              <a:t>we collapse axis 1.</a:t>
            </a:r>
          </a:p>
          <a:p>
            <a:br>
              <a:rPr lang="en-US" sz="1800" dirty="0">
                <a:solidFill>
                  <a:srgbClr val="FF0000"/>
                </a:solidFill>
              </a:rPr>
            </a:br>
            <a:endParaRPr lang="en-US" sz="1800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03255E-B014-E34D-AA68-6E740F839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657" y="2299354"/>
            <a:ext cx="3524865" cy="14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37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Numpy</a:t>
            </a: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pandas</a:t>
            </a:r>
          </a:p>
          <a:p>
            <a:pPr marL="800100" lvl="1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Series</a:t>
            </a:r>
          </a:p>
          <a:p>
            <a:pPr marL="800100" lvl="1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Dataframe</a:t>
            </a: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 Application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grades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([[87, 96, 70],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		[100, 87, 90],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        	[94, 77, 90],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		[100, 81, 82]])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latin typeface="Inconsolata Medium" panose="020B0609030003000000" pitchFamily="49" charset="77"/>
              </a:rPr>
              <a:t>grades.mean</a:t>
            </a:r>
            <a:r>
              <a:rPr lang="en-US" sz="2000" b="1" dirty="0">
                <a:latin typeface="Inconsolata Medium" panose="020B0609030003000000" pitchFamily="49" charset="77"/>
              </a:rPr>
              <a:t>(axis=0)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array([95.25, 85.25, 83.  ])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latin typeface="Inconsolata Medium" panose="020B0609030003000000" pitchFamily="49" charset="77"/>
              </a:rPr>
              <a:t>grades.mean</a:t>
            </a:r>
            <a:r>
              <a:rPr lang="en-US" sz="2000" b="1" dirty="0">
                <a:latin typeface="Inconsolata Medium" panose="020B0609030003000000" pitchFamily="49" charset="77"/>
              </a:rPr>
              <a:t>(axis=1)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array([84.33333333, 92.33333333, 87., 87.66666667])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E216E-2315-A140-A0FE-C12B1A877FA8}"/>
              </a:ext>
            </a:extLst>
          </p:cNvPr>
          <p:cNvSpPr txBox="1"/>
          <p:nvPr/>
        </p:nvSpPr>
        <p:spPr>
          <a:xfrm>
            <a:off x="3672261" y="972496"/>
            <a:ext cx="68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Test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E2C6B-F95C-3E4C-9514-8E27CA8C6E33}"/>
              </a:ext>
            </a:extLst>
          </p:cNvPr>
          <p:cNvSpPr txBox="1"/>
          <p:nvPr/>
        </p:nvSpPr>
        <p:spPr>
          <a:xfrm>
            <a:off x="4210851" y="981397"/>
            <a:ext cx="68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Test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D8095-5884-DC4B-992A-4EEB958B2D1B}"/>
              </a:ext>
            </a:extLst>
          </p:cNvPr>
          <p:cNvSpPr txBox="1"/>
          <p:nvPr/>
        </p:nvSpPr>
        <p:spPr>
          <a:xfrm>
            <a:off x="4833759" y="982166"/>
            <a:ext cx="68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Test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3768F-3221-E748-A557-5233F9CE6208}"/>
              </a:ext>
            </a:extLst>
          </p:cNvPr>
          <p:cNvSpPr txBox="1"/>
          <p:nvPr/>
        </p:nvSpPr>
        <p:spPr>
          <a:xfrm>
            <a:off x="5880647" y="1280402"/>
            <a:ext cx="34522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Suppose we have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four students, each took three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tests. Their scores are stored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in the grades array.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ABD42-945F-B640-9330-1F3F6C7ACC87}"/>
              </a:ext>
            </a:extLst>
          </p:cNvPr>
          <p:cNvSpPr txBox="1"/>
          <p:nvPr/>
        </p:nvSpPr>
        <p:spPr>
          <a:xfrm>
            <a:off x="4425427" y="2900528"/>
            <a:ext cx="2850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does this compute?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E056C-F3B7-B245-84CA-1D2794495CB9}"/>
              </a:ext>
            </a:extLst>
          </p:cNvPr>
          <p:cNvSpPr txBox="1"/>
          <p:nvPr/>
        </p:nvSpPr>
        <p:spPr>
          <a:xfrm>
            <a:off x="4473677" y="3501462"/>
            <a:ext cx="2773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average of each test.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171AA-22BC-A048-970A-7B2AA2BB2335}"/>
              </a:ext>
            </a:extLst>
          </p:cNvPr>
          <p:cNvSpPr txBox="1"/>
          <p:nvPr/>
        </p:nvSpPr>
        <p:spPr>
          <a:xfrm>
            <a:off x="4525766" y="4290023"/>
            <a:ext cx="44609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What does this compute? The average of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each student across all three tests. 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3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 for data science and machine learning.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next set of lectures, we will focus on working with and analyzing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has many optimized libraries for working with data. We will cover two powerful libraries for scientific computing and data processing: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pandas.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2037086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</a:t>
            </a:r>
            <a:r>
              <a:rPr lang="en-US" sz="2000" b="1" dirty="0">
                <a:latin typeface="Inconsolata Medium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latin typeface="Inconsolata Medium" panose="020B0609030003000000" pitchFamily="49" charset="77"/>
              </a:rPr>
              <a:t>b.dtype</a:t>
            </a:r>
            <a:r>
              <a:rPr lang="en-US" sz="2000" b="1" dirty="0">
                <a:latin typeface="Inconsolata Medium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56203" y="2628159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</p:spTree>
    <p:extLst>
      <p:ext uri="{BB962C8B-B14F-4D97-AF65-F5344CB8AC3E}">
        <p14:creationId xmlns:p14="http://schemas.microsoft.com/office/powerpoint/2010/main" val="35041119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it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13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arange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(integer ranges)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0451" y="838462"/>
            <a:ext cx="8538210" cy="500302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array([0, 1, 2, 3, 4])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5, 10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array([5, 6, 7, 8, 9])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array([0, 1, 2, 3, 4])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7, 1, -2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array([7, 5, 3])</a:t>
            </a: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796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linspace</a:t>
            </a:r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(floating-point ranges) and reshape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0451" y="838462"/>
            <a:ext cx="8538210" cy="500302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np.linspace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0.0, 1.0, num=5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</a:t>
            </a:r>
            <a:r>
              <a:rPr lang="en-US" sz="2000" b="1" dirty="0">
                <a:latin typeface="Inconsolata Medium" panose="020B0609030003000000" pitchFamily="49" charset="77"/>
              </a:rPr>
              <a:t>0. , 0.25, 0.5 , 0.75, 1.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).reshape(2, 3)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array([[0, 1, 2],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      [3, 4, 5]])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5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zeros and ones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0451" y="838462"/>
            <a:ext cx="8538210" cy="500302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np.zeros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3, 2)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  <a:endParaRPr lang="en-US" sz="2000" dirty="0">
              <a:solidFill>
                <a:srgbClr val="B2362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array([[0., 0.],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      [0., 0.],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      [0., 0.]])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np.ones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3, 2), </a:t>
            </a:r>
            <a:r>
              <a:rPr lang="en-US" sz="2000" b="1" dirty="0" err="1">
                <a:solidFill>
                  <a:srgbClr val="34A327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=int64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  <a:endParaRPr lang="en-US" sz="2000" dirty="0">
              <a:solidFill>
                <a:srgbClr val="B2362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array([[0, 0],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      [0, 0],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      [0, 0]])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95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Operators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0451" y="838462"/>
            <a:ext cx="8538210" cy="5003022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latin typeface="Inconsolata Medium" panose="020B0609030003000000" pitchFamily="49" charset="77"/>
              </a:rPr>
              <a:t>numbers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(6).reshape(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2, 3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latin typeface="Inconsolata Medium" panose="020B0609030003000000" pitchFamily="49" charset="77"/>
              </a:rPr>
              <a:t>numbers</a:t>
            </a:r>
            <a:endParaRPr lang="en-US" sz="2000" dirty="0">
              <a:solidFill>
                <a:srgbClr val="B23622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array([[0, 1, 2],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       [3, 4, 5]])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numbers * 2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array([[0, 2, 4],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       [6, 8, 10]])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DBC06-72D8-3448-8899-52AB27A542E9}"/>
              </a:ext>
            </a:extLst>
          </p:cNvPr>
          <p:cNvSpPr txBox="1"/>
          <p:nvPr/>
        </p:nvSpPr>
        <p:spPr>
          <a:xfrm>
            <a:off x="4195424" y="3532853"/>
            <a:ext cx="25795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latin typeface="Inconsolata Medium" panose="020B0609030003000000" pitchFamily="49" charset="77"/>
              </a:rPr>
              <a:t>numbers</a:t>
            </a:r>
            <a:endParaRPr lang="en-US" sz="2000" dirty="0">
              <a:solidFill>
                <a:srgbClr val="B23622"/>
              </a:solidFill>
              <a:latin typeface="Menlo" panose="020B0609030804020204" pitchFamily="49" charset="0"/>
            </a:endParaRPr>
          </a:p>
          <a:p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 </a:t>
            </a:r>
          </a:p>
          <a:p>
            <a:r>
              <a:rPr lang="en-US" sz="2000" b="1" dirty="0">
                <a:latin typeface="Inconsolata Medium" panose="020B0609030003000000" pitchFamily="49" charset="77"/>
              </a:rPr>
              <a:t>array([[0, 1, 2],</a:t>
            </a:r>
          </a:p>
          <a:p>
            <a:r>
              <a:rPr lang="en-US" sz="2000" b="1" dirty="0">
                <a:latin typeface="Inconsolata Medium" panose="020B0609030003000000" pitchFamily="49" charset="77"/>
              </a:rPr>
              <a:t>       [3, 4, 5]])</a:t>
            </a:r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5656C-0A53-424C-8CE4-1F83CA52B443}"/>
              </a:ext>
            </a:extLst>
          </p:cNvPr>
          <p:cNvSpPr txBox="1"/>
          <p:nvPr/>
        </p:nvSpPr>
        <p:spPr>
          <a:xfrm>
            <a:off x="6245489" y="240932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numbers is unchanged!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FF6442-0420-584C-BCF1-1F553C67300B}"/>
              </a:ext>
            </a:extLst>
          </p:cNvPr>
          <p:cNvCxnSpPr>
            <a:cxnSpLocks/>
          </p:cNvCxnSpPr>
          <p:nvPr/>
        </p:nvCxnSpPr>
        <p:spPr>
          <a:xfrm flipH="1">
            <a:off x="6230042" y="3077748"/>
            <a:ext cx="937674" cy="7076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478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4261</TotalTime>
  <Words>1760</Words>
  <Application>Microsoft Macintosh PowerPoint</Application>
  <PresentationFormat>On-screen Show (16:10)</PresentationFormat>
  <Paragraphs>302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Gill Sans MT</vt:lpstr>
      <vt:lpstr>Inconsolata Medium</vt:lpstr>
      <vt:lpstr>Menlo</vt:lpstr>
      <vt:lpstr>Tahoma</vt:lpstr>
      <vt:lpstr>Office Theme</vt:lpstr>
      <vt:lpstr>Introduction to Python</vt:lpstr>
      <vt:lpstr>Topics</vt:lpstr>
      <vt:lpstr>Numpy</vt:lpstr>
      <vt:lpstr>Numpy</vt:lpstr>
      <vt:lpstr>Numpy</vt:lpstr>
      <vt:lpstr>arange(integer ranges)</vt:lpstr>
      <vt:lpstr>linspace(floating-point ranges) and reshape</vt:lpstr>
      <vt:lpstr>zeros and ones</vt:lpstr>
      <vt:lpstr>Numpy Operators</vt:lpstr>
      <vt:lpstr>Numpy Operators</vt:lpstr>
      <vt:lpstr>Numpy Operators</vt:lpstr>
      <vt:lpstr>Comparing Arrays</vt:lpstr>
      <vt:lpstr>Comparing Arrays</vt:lpstr>
      <vt:lpstr>Comparing Arrays</vt:lpstr>
      <vt:lpstr>Descriptive Statistics</vt:lpstr>
      <vt:lpstr>Basic Statistics</vt:lpstr>
      <vt:lpstr>Calculations by Rows/Columns</vt:lpstr>
      <vt:lpstr>Calculations by Rows/Columns</vt:lpstr>
      <vt:lpstr>Calculations by Rows/Columns</vt:lpstr>
      <vt:lpstr>An Application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2020-07-24T02:19:32Z</dcterms:modified>
</cp:coreProperties>
</file>