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51" r:id="rId24"/>
    <p:sldId id="349" r:id="rId25"/>
    <p:sldId id="350" r:id="rId26"/>
    <p:sldId id="553" r:id="rId27"/>
    <p:sldId id="337" r:id="rId28"/>
    <p:sldId id="338" r:id="rId29"/>
    <p:sldId id="549" r:id="rId30"/>
    <p:sldId id="551" r:id="rId31"/>
    <p:sldId id="546" r:id="rId32"/>
    <p:sldId id="554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4309" dt="2019-11-19T12:45:5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82999" y="1751888"/>
            <a:ext cx="13772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The address or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reference of the object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is returned.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C5B7ED-9686-3549-A3DD-5DD0CF6E8DED}"/>
              </a:ext>
            </a:extLst>
          </p:cNvPr>
          <p:cNvCxnSpPr>
            <a:cxnSpLocks/>
          </p:cNvCxnSpPr>
          <p:nvPr/>
        </p:nvCxnSpPr>
        <p:spPr>
          <a:xfrm>
            <a:off x="1156521" y="2649197"/>
            <a:ext cx="579099" cy="1026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</a:t>
            </a:r>
          </a:p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Modify </a:t>
            </a:r>
            <a:r>
              <a:rPr lang="en-US" dirty="0"/>
              <a:t>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have used them before.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2953</Words>
  <Application>Microsoft Macintosh PowerPoint</Application>
  <PresentationFormat>On-screen Show (16:10)</PresentationFormat>
  <Paragraphs>462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2019-11-19T12:47:16Z</dcterms:modified>
</cp:coreProperties>
</file>