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38"/>
  </p:notesMasterIdLst>
  <p:sldIdLst>
    <p:sldId id="256" r:id="rId2"/>
    <p:sldId id="286" r:id="rId3"/>
    <p:sldId id="304" r:id="rId4"/>
    <p:sldId id="401" r:id="rId5"/>
    <p:sldId id="400" r:id="rId6"/>
    <p:sldId id="403" r:id="rId7"/>
    <p:sldId id="402" r:id="rId8"/>
    <p:sldId id="404" r:id="rId9"/>
    <p:sldId id="405" r:id="rId10"/>
    <p:sldId id="407" r:id="rId11"/>
    <p:sldId id="408" r:id="rId12"/>
    <p:sldId id="411" r:id="rId13"/>
    <p:sldId id="409" r:id="rId14"/>
    <p:sldId id="410" r:id="rId15"/>
    <p:sldId id="307" r:id="rId16"/>
    <p:sldId id="334" r:id="rId17"/>
    <p:sldId id="412" r:id="rId18"/>
    <p:sldId id="310" r:id="rId19"/>
    <p:sldId id="308" r:id="rId20"/>
    <p:sldId id="311" r:id="rId21"/>
    <p:sldId id="414" r:id="rId22"/>
    <p:sldId id="415" r:id="rId23"/>
    <p:sldId id="416" r:id="rId24"/>
    <p:sldId id="319" r:id="rId25"/>
    <p:sldId id="337" r:id="rId26"/>
    <p:sldId id="320" r:id="rId27"/>
    <p:sldId id="321" r:id="rId28"/>
    <p:sldId id="323" r:id="rId29"/>
    <p:sldId id="324" r:id="rId30"/>
    <p:sldId id="329" r:id="rId31"/>
    <p:sldId id="330" r:id="rId32"/>
    <p:sldId id="325" r:id="rId33"/>
    <p:sldId id="398" r:id="rId34"/>
    <p:sldId id="417" r:id="rId35"/>
    <p:sldId id="399" r:id="rId36"/>
    <p:sldId id="284" r:id="rId37"/>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2FC867-C2FC-8048-8952-4886924F1964}" v="1" dt="2021-06-09T15:33:44.6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279"/>
    <p:restoredTop sz="93692"/>
  </p:normalViewPr>
  <p:slideViewPr>
    <p:cSldViewPr snapToGrid="0" snapToObjects="1">
      <p:cViewPr varScale="1">
        <p:scale>
          <a:sx n="131" d="100"/>
          <a:sy n="131" d="100"/>
        </p:scale>
        <p:origin x="176" y="2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DBF8C059-04A6-1547-9DE4-356B5DFE87B9}"/>
    <pc:docChg chg="undo custSel addSld delSld modSld">
      <pc:chgData name="Long B Nguyen" userId="f59fb8f3-a021-417a-8bc1-65c8d471c621" providerId="ADAL" clId="{DBF8C059-04A6-1547-9DE4-356B5DFE87B9}" dt="2019-11-10T12:28:21.195" v="10467" actId="20577"/>
      <pc:docMkLst>
        <pc:docMk/>
      </pc:docMkLst>
      <pc:sldChg chg="modSp">
        <pc:chgData name="Long B Nguyen" userId="f59fb8f3-a021-417a-8bc1-65c8d471c621" providerId="ADAL" clId="{DBF8C059-04A6-1547-9DE4-356B5DFE87B9}" dt="2019-10-24T17:24:19.789" v="4585" actId="1076"/>
        <pc:sldMkLst>
          <pc:docMk/>
          <pc:sldMk cId="4247104139" sldId="256"/>
        </pc:sldMkLst>
        <pc:spChg chg="mod">
          <ac:chgData name="Long B Nguyen" userId="f59fb8f3-a021-417a-8bc1-65c8d471c621" providerId="ADAL" clId="{DBF8C059-04A6-1547-9DE4-356B5DFE87B9}" dt="2019-10-24T17:24:19.789" v="4585" actId="1076"/>
          <ac:spMkLst>
            <pc:docMk/>
            <pc:sldMk cId="4247104139" sldId="256"/>
            <ac:spMk id="3" creationId="{1BDC47C8-6776-7B44-9CD4-95FC91452D62}"/>
          </ac:spMkLst>
        </pc:spChg>
      </pc:sldChg>
      <pc:sldChg chg="modSp">
        <pc:chgData name="Long B Nguyen" userId="f59fb8f3-a021-417a-8bc1-65c8d471c621" providerId="ADAL" clId="{DBF8C059-04A6-1547-9DE4-356B5DFE87B9}" dt="2019-11-05T17:27:08.270" v="9426" actId="20577"/>
        <pc:sldMkLst>
          <pc:docMk/>
          <pc:sldMk cId="1438711869" sldId="284"/>
        </pc:sldMkLst>
        <pc:spChg chg="mod">
          <ac:chgData name="Long B Nguyen" userId="f59fb8f3-a021-417a-8bc1-65c8d471c621" providerId="ADAL" clId="{DBF8C059-04A6-1547-9DE4-356B5DFE87B9}" dt="2019-11-05T17:27:08.270" v="9426" actId="20577"/>
          <ac:spMkLst>
            <pc:docMk/>
            <pc:sldMk cId="1438711869" sldId="284"/>
            <ac:spMk id="9" creationId="{E3B2E017-30B2-884B-A113-B419A2ED51AD}"/>
          </ac:spMkLst>
        </pc:spChg>
      </pc:sldChg>
      <pc:sldChg chg="modSp">
        <pc:chgData name="Long B Nguyen" userId="f59fb8f3-a021-417a-8bc1-65c8d471c621" providerId="ADAL" clId="{DBF8C059-04A6-1547-9DE4-356B5DFE87B9}" dt="2019-10-24T17:54:09.199" v="5023" actId="20577"/>
        <pc:sldMkLst>
          <pc:docMk/>
          <pc:sldMk cId="131840209" sldId="286"/>
        </pc:sldMkLst>
        <pc:spChg chg="mod">
          <ac:chgData name="Long B Nguyen" userId="f59fb8f3-a021-417a-8bc1-65c8d471c621" providerId="ADAL" clId="{DBF8C059-04A6-1547-9DE4-356B5DFE87B9}" dt="2019-10-24T17:54:09.199" v="5023" actId="20577"/>
          <ac:spMkLst>
            <pc:docMk/>
            <pc:sldMk cId="131840209" sldId="286"/>
            <ac:spMk id="9" creationId="{E3B2E017-30B2-884B-A113-B419A2ED51AD}"/>
          </ac:spMkLst>
        </pc:spChg>
      </pc:sldChg>
      <pc:sldChg chg="modSp add">
        <pc:chgData name="Long B Nguyen" userId="f59fb8f3-a021-417a-8bc1-65c8d471c621" providerId="ADAL" clId="{DBF8C059-04A6-1547-9DE4-356B5DFE87B9}" dt="2019-10-24T16:18:33.502" v="2724" actId="20577"/>
        <pc:sldMkLst>
          <pc:docMk/>
          <pc:sldMk cId="2219016551" sldId="296"/>
        </pc:sldMkLst>
        <pc:spChg chg="mod">
          <ac:chgData name="Long B Nguyen" userId="f59fb8f3-a021-417a-8bc1-65c8d471c621" providerId="ADAL" clId="{DBF8C059-04A6-1547-9DE4-356B5DFE87B9}" dt="2019-10-24T16:18:33.502" v="2724" actId="20577"/>
          <ac:spMkLst>
            <pc:docMk/>
            <pc:sldMk cId="2219016551" sldId="296"/>
            <ac:spMk id="2" creationId="{AA3A228F-61D0-D949-A5E7-F83756230BF8}"/>
          </ac:spMkLst>
        </pc:spChg>
        <pc:spChg chg="mod">
          <ac:chgData name="Long B Nguyen" userId="f59fb8f3-a021-417a-8bc1-65c8d471c621" providerId="ADAL" clId="{DBF8C059-04A6-1547-9DE4-356B5DFE87B9}" dt="2019-10-24T16:18:14.159" v="2673" actId="1036"/>
          <ac:spMkLst>
            <pc:docMk/>
            <pc:sldMk cId="2219016551" sldId="296"/>
            <ac:spMk id="6" creationId="{76E456FD-D331-974E-9966-139D852DE6B8}"/>
          </ac:spMkLst>
        </pc:spChg>
        <pc:picChg chg="mod">
          <ac:chgData name="Long B Nguyen" userId="f59fb8f3-a021-417a-8bc1-65c8d471c621" providerId="ADAL" clId="{DBF8C059-04A6-1547-9DE4-356B5DFE87B9}" dt="2019-10-24T16:18:08.391" v="2655" actId="14100"/>
          <ac:picMkLst>
            <pc:docMk/>
            <pc:sldMk cId="2219016551" sldId="296"/>
            <ac:picMk id="3" creationId="{9A8E9CD0-D9B3-8E4C-9599-C519FA3BF22B}"/>
          </ac:picMkLst>
        </pc:picChg>
        <pc:picChg chg="mod">
          <ac:chgData name="Long B Nguyen" userId="f59fb8f3-a021-417a-8bc1-65c8d471c621" providerId="ADAL" clId="{DBF8C059-04A6-1547-9DE4-356B5DFE87B9}" dt="2019-10-24T16:18:09.927" v="2656" actId="1076"/>
          <ac:picMkLst>
            <pc:docMk/>
            <pc:sldMk cId="2219016551" sldId="296"/>
            <ac:picMk id="8" creationId="{778F82F4-110D-C843-8F5C-71BDAE030887}"/>
          </ac:picMkLst>
        </pc:picChg>
        <pc:cxnChg chg="mod">
          <ac:chgData name="Long B Nguyen" userId="f59fb8f3-a021-417a-8bc1-65c8d471c621" providerId="ADAL" clId="{DBF8C059-04A6-1547-9DE4-356B5DFE87B9}" dt="2019-10-24T16:18:20.629" v="2675" actId="14100"/>
          <ac:cxnSpMkLst>
            <pc:docMk/>
            <pc:sldMk cId="2219016551" sldId="296"/>
            <ac:cxnSpMk id="10" creationId="{79C2D392-8520-8A48-983C-712692DD187A}"/>
          </ac:cxnSpMkLst>
        </pc:cxnChg>
      </pc:sldChg>
      <pc:sldChg chg="modSp add">
        <pc:chgData name="Long B Nguyen" userId="f59fb8f3-a021-417a-8bc1-65c8d471c621" providerId="ADAL" clId="{DBF8C059-04A6-1547-9DE4-356B5DFE87B9}" dt="2019-10-24T15:48:21.479" v="1055" actId="20577"/>
        <pc:sldMkLst>
          <pc:docMk/>
          <pc:sldMk cId="470149039" sldId="300"/>
        </pc:sldMkLst>
        <pc:spChg chg="mod">
          <ac:chgData name="Long B Nguyen" userId="f59fb8f3-a021-417a-8bc1-65c8d471c621" providerId="ADAL" clId="{DBF8C059-04A6-1547-9DE4-356B5DFE87B9}" dt="2019-10-24T14:35:08.878" v="561"/>
          <ac:spMkLst>
            <pc:docMk/>
            <pc:sldMk cId="470149039" sldId="300"/>
            <ac:spMk id="2" creationId="{AA3A228F-61D0-D949-A5E7-F83756230BF8}"/>
          </ac:spMkLst>
        </pc:spChg>
        <pc:spChg chg="mod">
          <ac:chgData name="Long B Nguyen" userId="f59fb8f3-a021-417a-8bc1-65c8d471c621" providerId="ADAL" clId="{DBF8C059-04A6-1547-9DE4-356B5DFE87B9}" dt="2019-10-24T14:41:04.607" v="726" actId="20577"/>
          <ac:spMkLst>
            <pc:docMk/>
            <pc:sldMk cId="470149039" sldId="300"/>
            <ac:spMk id="9" creationId="{E3B2E017-30B2-884B-A113-B419A2ED51AD}"/>
          </ac:spMkLst>
        </pc:spChg>
        <pc:graphicFrameChg chg="mod modGraphic">
          <ac:chgData name="Long B Nguyen" userId="f59fb8f3-a021-417a-8bc1-65c8d471c621" providerId="ADAL" clId="{DBF8C059-04A6-1547-9DE4-356B5DFE87B9}" dt="2019-10-24T15:48:21.479" v="1055" actId="20577"/>
          <ac:graphicFrameMkLst>
            <pc:docMk/>
            <pc:sldMk cId="470149039" sldId="300"/>
            <ac:graphicFrameMk id="3" creationId="{57EBABBC-BF53-D54B-B535-A6EEF3CDBAF8}"/>
          </ac:graphicFrameMkLst>
        </pc:graphicFrameChg>
      </pc:sldChg>
      <pc:sldChg chg="modAnim">
        <pc:chgData name="Long B Nguyen" userId="f59fb8f3-a021-417a-8bc1-65c8d471c621" providerId="ADAL" clId="{DBF8C059-04A6-1547-9DE4-356B5DFE87B9}" dt="2019-11-01T12:56:15.115" v="7892"/>
        <pc:sldMkLst>
          <pc:docMk/>
          <pc:sldMk cId="3670596711" sldId="304"/>
        </pc:sldMkLst>
      </pc:sldChg>
      <pc:sldChg chg="modSp modAnim">
        <pc:chgData name="Long B Nguyen" userId="f59fb8f3-a021-417a-8bc1-65c8d471c621" providerId="ADAL" clId="{DBF8C059-04A6-1547-9DE4-356B5DFE87B9}" dt="2019-11-01T12:56:39.985" v="7898"/>
        <pc:sldMkLst>
          <pc:docMk/>
          <pc:sldMk cId="3984246490" sldId="307"/>
        </pc:sldMkLst>
        <pc:spChg chg="mod">
          <ac:chgData name="Long B Nguyen" userId="f59fb8f3-a021-417a-8bc1-65c8d471c621" providerId="ADAL" clId="{DBF8C059-04A6-1547-9DE4-356B5DFE87B9}" dt="2019-10-24T14:24:11.863" v="220" actId="1076"/>
          <ac:spMkLst>
            <pc:docMk/>
            <pc:sldMk cId="3984246490" sldId="307"/>
            <ac:spMk id="4" creationId="{3C1D2CCE-B02B-8D4A-B006-6965D4D418F0}"/>
          </ac:spMkLst>
        </pc:spChg>
        <pc:spChg chg="mod">
          <ac:chgData name="Long B Nguyen" userId="f59fb8f3-a021-417a-8bc1-65c8d471c621" providerId="ADAL" clId="{DBF8C059-04A6-1547-9DE4-356B5DFE87B9}" dt="2019-10-24T14:24:08.848" v="219" actId="1076"/>
          <ac:spMkLst>
            <pc:docMk/>
            <pc:sldMk cId="3984246490" sldId="307"/>
            <ac:spMk id="5" creationId="{098C8043-8C8C-AF4C-BF1C-D1D52C75A7B9}"/>
          </ac:spMkLst>
        </pc:spChg>
        <pc:spChg chg="mod">
          <ac:chgData name="Long B Nguyen" userId="f59fb8f3-a021-417a-8bc1-65c8d471c621" providerId="ADAL" clId="{DBF8C059-04A6-1547-9DE4-356B5DFE87B9}" dt="2019-11-01T12:53:15.752" v="7783" actId="20577"/>
          <ac:spMkLst>
            <pc:docMk/>
            <pc:sldMk cId="3984246490" sldId="307"/>
            <ac:spMk id="9" creationId="{E3B2E017-30B2-884B-A113-B419A2ED51AD}"/>
          </ac:spMkLst>
        </pc:spChg>
      </pc:sldChg>
      <pc:sldChg chg="modSp modAnim">
        <pc:chgData name="Long B Nguyen" userId="f59fb8f3-a021-417a-8bc1-65c8d471c621" providerId="ADAL" clId="{DBF8C059-04A6-1547-9DE4-356B5DFE87B9}" dt="2019-11-01T12:57:51.296" v="7908"/>
        <pc:sldMkLst>
          <pc:docMk/>
          <pc:sldMk cId="3672999173" sldId="308"/>
        </pc:sldMkLst>
        <pc:spChg chg="mod">
          <ac:chgData name="Long B Nguyen" userId="f59fb8f3-a021-417a-8bc1-65c8d471c621" providerId="ADAL" clId="{DBF8C059-04A6-1547-9DE4-356B5DFE87B9}" dt="2019-11-01T12:54:54.588" v="7820" actId="20577"/>
          <ac:spMkLst>
            <pc:docMk/>
            <pc:sldMk cId="3672999173" sldId="308"/>
            <ac:spMk id="9" creationId="{E3B2E017-30B2-884B-A113-B419A2ED51AD}"/>
          </ac:spMkLst>
        </pc:spChg>
      </pc:sldChg>
      <pc:sldChg chg="addSp delSp modSp modAnim">
        <pc:chgData name="Long B Nguyen" userId="f59fb8f3-a021-417a-8bc1-65c8d471c621" providerId="ADAL" clId="{DBF8C059-04A6-1547-9DE4-356B5DFE87B9}" dt="2019-11-01T13:06:43.787" v="8076"/>
        <pc:sldMkLst>
          <pc:docMk/>
          <pc:sldMk cId="4055245160" sldId="310"/>
        </pc:sldMkLst>
        <pc:spChg chg="add del mod">
          <ac:chgData name="Long B Nguyen" userId="f59fb8f3-a021-417a-8bc1-65c8d471c621" providerId="ADAL" clId="{DBF8C059-04A6-1547-9DE4-356B5DFE87B9}" dt="2019-11-01T13:05:26.484" v="8009"/>
          <ac:spMkLst>
            <pc:docMk/>
            <pc:sldMk cId="4055245160" sldId="310"/>
            <ac:spMk id="3" creationId="{4706D460-3FF5-4442-9BDD-A977E247260F}"/>
          </ac:spMkLst>
        </pc:spChg>
        <pc:spChg chg="add mod">
          <ac:chgData name="Long B Nguyen" userId="f59fb8f3-a021-417a-8bc1-65c8d471c621" providerId="ADAL" clId="{DBF8C059-04A6-1547-9DE4-356B5DFE87B9}" dt="2019-11-01T13:06:27.361" v="8070" actId="1037"/>
          <ac:spMkLst>
            <pc:docMk/>
            <pc:sldMk cId="4055245160" sldId="310"/>
            <ac:spMk id="4" creationId="{2A32A6EF-01FB-C94C-8CF8-E8F1A32E5C78}"/>
          </ac:spMkLst>
        </pc:spChg>
        <pc:spChg chg="add mod">
          <ac:chgData name="Long B Nguyen" userId="f59fb8f3-a021-417a-8bc1-65c8d471c621" providerId="ADAL" clId="{DBF8C059-04A6-1547-9DE4-356B5DFE87B9}" dt="2019-11-01T13:06:32.798" v="8074" actId="20577"/>
          <ac:spMkLst>
            <pc:docMk/>
            <pc:sldMk cId="4055245160" sldId="310"/>
            <ac:spMk id="6" creationId="{86A85409-1D8D-F749-86FB-8BF9670B22EF}"/>
          </ac:spMkLst>
        </pc:spChg>
        <pc:spChg chg="mod">
          <ac:chgData name="Long B Nguyen" userId="f59fb8f3-a021-417a-8bc1-65c8d471c621" providerId="ADAL" clId="{DBF8C059-04A6-1547-9DE4-356B5DFE87B9}" dt="2019-11-01T12:54:41.374" v="7804" actId="20577"/>
          <ac:spMkLst>
            <pc:docMk/>
            <pc:sldMk cId="4055245160" sldId="310"/>
            <ac:spMk id="9" creationId="{E3B2E017-30B2-884B-A113-B419A2ED51AD}"/>
          </ac:spMkLst>
        </pc:spChg>
      </pc:sldChg>
      <pc:sldChg chg="modSp modAnim">
        <pc:chgData name="Long B Nguyen" userId="f59fb8f3-a021-417a-8bc1-65c8d471c621" providerId="ADAL" clId="{DBF8C059-04A6-1547-9DE4-356B5DFE87B9}" dt="2019-11-01T12:58:13.921" v="7913"/>
        <pc:sldMkLst>
          <pc:docMk/>
          <pc:sldMk cId="4210029770" sldId="311"/>
        </pc:sldMkLst>
        <pc:spChg chg="mod">
          <ac:chgData name="Long B Nguyen" userId="f59fb8f3-a021-417a-8bc1-65c8d471c621" providerId="ADAL" clId="{DBF8C059-04A6-1547-9DE4-356B5DFE87B9}" dt="2019-11-01T12:55:08.065" v="7837" actId="20577"/>
          <ac:spMkLst>
            <pc:docMk/>
            <pc:sldMk cId="4210029770" sldId="311"/>
            <ac:spMk id="3" creationId="{4023DC8A-3C5D-324F-8DB0-21911EC4DFD1}"/>
          </ac:spMkLst>
        </pc:spChg>
        <pc:spChg chg="mod">
          <ac:chgData name="Long B Nguyen" userId="f59fb8f3-a021-417a-8bc1-65c8d471c621" providerId="ADAL" clId="{DBF8C059-04A6-1547-9DE4-356B5DFE87B9}" dt="2019-11-01T12:55:11.312" v="7842" actId="20577"/>
          <ac:spMkLst>
            <pc:docMk/>
            <pc:sldMk cId="4210029770" sldId="311"/>
            <ac:spMk id="5" creationId="{4BD8B7E0-415D-8B4F-8BA2-6F64FF7243AA}"/>
          </ac:spMkLst>
        </pc:spChg>
        <pc:spChg chg="mod">
          <ac:chgData name="Long B Nguyen" userId="f59fb8f3-a021-417a-8bc1-65c8d471c621" providerId="ADAL" clId="{DBF8C059-04A6-1547-9DE4-356B5DFE87B9}" dt="2019-11-01T12:55:04.458" v="7832" actId="20577"/>
          <ac:spMkLst>
            <pc:docMk/>
            <pc:sldMk cId="4210029770" sldId="311"/>
            <ac:spMk id="9" creationId="{E3B2E017-30B2-884B-A113-B419A2ED51AD}"/>
          </ac:spMkLst>
        </pc:spChg>
      </pc:sldChg>
      <pc:sldChg chg="modSp add modAnim">
        <pc:chgData name="Long B Nguyen" userId="f59fb8f3-a021-417a-8bc1-65c8d471c621" providerId="ADAL" clId="{DBF8C059-04A6-1547-9DE4-356B5DFE87B9}" dt="2019-11-01T12:58:24.479" v="7915"/>
        <pc:sldMkLst>
          <pc:docMk/>
          <pc:sldMk cId="4152459930" sldId="312"/>
        </pc:sldMkLst>
        <pc:spChg chg="mod">
          <ac:chgData name="Long B Nguyen" userId="f59fb8f3-a021-417a-8bc1-65c8d471c621" providerId="ADAL" clId="{DBF8C059-04A6-1547-9DE4-356B5DFE87B9}" dt="2019-10-24T15:49:17.681" v="1057"/>
          <ac:spMkLst>
            <pc:docMk/>
            <pc:sldMk cId="4152459930" sldId="312"/>
            <ac:spMk id="2" creationId="{AA3A228F-61D0-D949-A5E7-F83756230BF8}"/>
          </ac:spMkLst>
        </pc:spChg>
        <pc:spChg chg="mod">
          <ac:chgData name="Long B Nguyen" userId="f59fb8f3-a021-417a-8bc1-65c8d471c621" providerId="ADAL" clId="{DBF8C059-04A6-1547-9DE4-356B5DFE87B9}" dt="2019-11-01T12:55:33.778" v="7879" actId="20577"/>
          <ac:spMkLst>
            <pc:docMk/>
            <pc:sldMk cId="4152459930" sldId="312"/>
            <ac:spMk id="9" creationId="{E3B2E017-30B2-884B-A113-B419A2ED51AD}"/>
          </ac:spMkLst>
        </pc:spChg>
      </pc:sldChg>
      <pc:sldChg chg="addSp modSp add modAnim">
        <pc:chgData name="Long B Nguyen" userId="f59fb8f3-a021-417a-8bc1-65c8d471c621" providerId="ADAL" clId="{DBF8C059-04A6-1547-9DE4-356B5DFE87B9}" dt="2019-11-02T04:37:50.665" v="8241" actId="20577"/>
        <pc:sldMkLst>
          <pc:docMk/>
          <pc:sldMk cId="2332116064" sldId="313"/>
        </pc:sldMkLst>
        <pc:spChg chg="add mod">
          <ac:chgData name="Long B Nguyen" userId="f59fb8f3-a021-417a-8bc1-65c8d471c621" providerId="ADAL" clId="{DBF8C059-04A6-1547-9DE4-356B5DFE87B9}" dt="2019-11-02T04:37:42.703" v="8239" actId="20577"/>
          <ac:spMkLst>
            <pc:docMk/>
            <pc:sldMk cId="2332116064" sldId="313"/>
            <ac:spMk id="4" creationId="{12000D1C-7CA0-524B-9460-20C7196D0833}"/>
          </ac:spMkLst>
        </pc:spChg>
        <pc:spChg chg="mod">
          <ac:chgData name="Long B Nguyen" userId="f59fb8f3-a021-417a-8bc1-65c8d471c621" providerId="ADAL" clId="{DBF8C059-04A6-1547-9DE4-356B5DFE87B9}" dt="2019-11-02T04:37:50.665" v="8241" actId="20577"/>
          <ac:spMkLst>
            <pc:docMk/>
            <pc:sldMk cId="2332116064" sldId="313"/>
            <ac:spMk id="9" creationId="{E3B2E017-30B2-884B-A113-B419A2ED51AD}"/>
          </ac:spMkLst>
        </pc:spChg>
        <pc:cxnChg chg="add mod">
          <ac:chgData name="Long B Nguyen" userId="f59fb8f3-a021-417a-8bc1-65c8d471c621" providerId="ADAL" clId="{DBF8C059-04A6-1547-9DE4-356B5DFE87B9}" dt="2019-11-02T04:37:34.932" v="8235" actId="14100"/>
          <ac:cxnSpMkLst>
            <pc:docMk/>
            <pc:sldMk cId="2332116064" sldId="313"/>
            <ac:cxnSpMk id="5" creationId="{7744E205-59FC-A146-86D1-88C72F6C27FB}"/>
          </ac:cxnSpMkLst>
        </pc:cxnChg>
      </pc:sldChg>
      <pc:sldChg chg="delSp modSp add modAnim">
        <pc:chgData name="Long B Nguyen" userId="f59fb8f3-a021-417a-8bc1-65c8d471c621" providerId="ADAL" clId="{DBF8C059-04A6-1547-9DE4-356B5DFE87B9}" dt="2019-11-10T12:28:21.195" v="10467" actId="20577"/>
        <pc:sldMkLst>
          <pc:docMk/>
          <pc:sldMk cId="1565173198" sldId="314"/>
        </pc:sldMkLst>
        <pc:spChg chg="mod">
          <ac:chgData name="Long B Nguyen" userId="f59fb8f3-a021-417a-8bc1-65c8d471c621" providerId="ADAL" clId="{DBF8C059-04A6-1547-9DE4-356B5DFE87B9}" dt="2019-10-24T16:00:48.970" v="1326" actId="20577"/>
          <ac:spMkLst>
            <pc:docMk/>
            <pc:sldMk cId="1565173198" sldId="314"/>
            <ac:spMk id="2" creationId="{AA3A228F-61D0-D949-A5E7-F83756230BF8}"/>
          </ac:spMkLst>
        </pc:spChg>
        <pc:spChg chg="del">
          <ac:chgData name="Long B Nguyen" userId="f59fb8f3-a021-417a-8bc1-65c8d471c621" providerId="ADAL" clId="{DBF8C059-04A6-1547-9DE4-356B5DFE87B9}" dt="2019-10-24T16:02:34.320" v="1687" actId="478"/>
          <ac:spMkLst>
            <pc:docMk/>
            <pc:sldMk cId="1565173198" sldId="314"/>
            <ac:spMk id="3" creationId="{4023DC8A-3C5D-324F-8DB0-21911EC4DFD1}"/>
          </ac:spMkLst>
        </pc:spChg>
        <pc:spChg chg="del">
          <ac:chgData name="Long B Nguyen" userId="f59fb8f3-a021-417a-8bc1-65c8d471c621" providerId="ADAL" clId="{DBF8C059-04A6-1547-9DE4-356B5DFE87B9}" dt="2019-10-24T16:02:41.067" v="1689" actId="478"/>
          <ac:spMkLst>
            <pc:docMk/>
            <pc:sldMk cId="1565173198" sldId="314"/>
            <ac:spMk id="5" creationId="{4BD8B7E0-415D-8B4F-8BA2-6F64FF7243AA}"/>
          </ac:spMkLst>
        </pc:spChg>
        <pc:spChg chg="mod">
          <ac:chgData name="Long B Nguyen" userId="f59fb8f3-a021-417a-8bc1-65c8d471c621" providerId="ADAL" clId="{DBF8C059-04A6-1547-9DE4-356B5DFE87B9}" dt="2019-11-10T12:28:21.195" v="10467" actId="20577"/>
          <ac:spMkLst>
            <pc:docMk/>
            <pc:sldMk cId="1565173198" sldId="314"/>
            <ac:spMk id="9" creationId="{E3B2E017-30B2-884B-A113-B419A2ED51AD}"/>
          </ac:spMkLst>
        </pc:spChg>
      </pc:sldChg>
      <pc:sldChg chg="modSp add modAnim">
        <pc:chgData name="Long B Nguyen" userId="f59fb8f3-a021-417a-8bc1-65c8d471c621" providerId="ADAL" clId="{DBF8C059-04A6-1547-9DE4-356B5DFE87B9}" dt="2019-11-01T12:58:46.874" v="7922"/>
        <pc:sldMkLst>
          <pc:docMk/>
          <pc:sldMk cId="3659811964" sldId="315"/>
        </pc:sldMkLst>
        <pc:spChg chg="mod">
          <ac:chgData name="Long B Nguyen" userId="f59fb8f3-a021-417a-8bc1-65c8d471c621" providerId="ADAL" clId="{DBF8C059-04A6-1547-9DE4-356B5DFE87B9}" dt="2019-10-24T16:14:17.736" v="2563" actId="20577"/>
          <ac:spMkLst>
            <pc:docMk/>
            <pc:sldMk cId="3659811964" sldId="315"/>
            <ac:spMk id="9" creationId="{E3B2E017-30B2-884B-A113-B419A2ED51AD}"/>
          </ac:spMkLst>
        </pc:spChg>
      </pc:sldChg>
      <pc:sldChg chg="delSp modSp add modAnim">
        <pc:chgData name="Long B Nguyen" userId="f59fb8f3-a021-417a-8bc1-65c8d471c621" providerId="ADAL" clId="{DBF8C059-04A6-1547-9DE4-356B5DFE87B9}" dt="2019-11-01T12:59:07.006" v="7926"/>
        <pc:sldMkLst>
          <pc:docMk/>
          <pc:sldMk cId="2536712643" sldId="317"/>
        </pc:sldMkLst>
        <pc:spChg chg="mod">
          <ac:chgData name="Long B Nguyen" userId="f59fb8f3-a021-417a-8bc1-65c8d471c621" providerId="ADAL" clId="{DBF8C059-04A6-1547-9DE4-356B5DFE87B9}" dt="2019-10-24T16:26:05.116" v="3274" actId="20577"/>
          <ac:spMkLst>
            <pc:docMk/>
            <pc:sldMk cId="2536712643" sldId="317"/>
            <ac:spMk id="2" creationId="{AA3A228F-61D0-D949-A5E7-F83756230BF8}"/>
          </ac:spMkLst>
        </pc:spChg>
        <pc:spChg chg="del mod">
          <ac:chgData name="Long B Nguyen" userId="f59fb8f3-a021-417a-8bc1-65c8d471c621" providerId="ADAL" clId="{DBF8C059-04A6-1547-9DE4-356B5DFE87B9}" dt="2019-10-24T16:17:57.879" v="2653" actId="478"/>
          <ac:spMkLst>
            <pc:docMk/>
            <pc:sldMk cId="2536712643" sldId="317"/>
            <ac:spMk id="6" creationId="{76E456FD-D331-974E-9966-139D852DE6B8}"/>
          </ac:spMkLst>
        </pc:spChg>
        <pc:spChg chg="mod">
          <ac:chgData name="Long B Nguyen" userId="f59fb8f3-a021-417a-8bc1-65c8d471c621" providerId="ADAL" clId="{DBF8C059-04A6-1547-9DE4-356B5DFE87B9}" dt="2019-10-25T11:34:15.605" v="7255" actId="255"/>
          <ac:spMkLst>
            <pc:docMk/>
            <pc:sldMk cId="2536712643" sldId="317"/>
            <ac:spMk id="9" creationId="{E3B2E017-30B2-884B-A113-B419A2ED51AD}"/>
          </ac:spMkLst>
        </pc:spChg>
        <pc:picChg chg="del">
          <ac:chgData name="Long B Nguyen" userId="f59fb8f3-a021-417a-8bc1-65c8d471c621" providerId="ADAL" clId="{DBF8C059-04A6-1547-9DE4-356B5DFE87B9}" dt="2019-10-24T16:18:43.278" v="2737" actId="478"/>
          <ac:picMkLst>
            <pc:docMk/>
            <pc:sldMk cId="2536712643" sldId="317"/>
            <ac:picMk id="3" creationId="{9A8E9CD0-D9B3-8E4C-9599-C519FA3BF22B}"/>
          </ac:picMkLst>
        </pc:picChg>
        <pc:picChg chg="del">
          <ac:chgData name="Long B Nguyen" userId="f59fb8f3-a021-417a-8bc1-65c8d471c621" providerId="ADAL" clId="{DBF8C059-04A6-1547-9DE4-356B5DFE87B9}" dt="2019-10-24T16:18:45.408" v="2739" actId="478"/>
          <ac:picMkLst>
            <pc:docMk/>
            <pc:sldMk cId="2536712643" sldId="317"/>
            <ac:picMk id="7" creationId="{09184722-0D16-5E47-A514-4348651A24BB}"/>
          </ac:picMkLst>
        </pc:picChg>
        <pc:picChg chg="del">
          <ac:chgData name="Long B Nguyen" userId="f59fb8f3-a021-417a-8bc1-65c8d471c621" providerId="ADAL" clId="{DBF8C059-04A6-1547-9DE4-356B5DFE87B9}" dt="2019-10-24T16:18:44.494" v="2738" actId="478"/>
          <ac:picMkLst>
            <pc:docMk/>
            <pc:sldMk cId="2536712643" sldId="317"/>
            <ac:picMk id="8" creationId="{778F82F4-110D-C843-8F5C-71BDAE030887}"/>
          </ac:picMkLst>
        </pc:picChg>
        <pc:cxnChg chg="del">
          <ac:chgData name="Long B Nguyen" userId="f59fb8f3-a021-417a-8bc1-65c8d471c621" providerId="ADAL" clId="{DBF8C059-04A6-1547-9DE4-356B5DFE87B9}" dt="2019-10-24T16:18:48.561" v="2741" actId="478"/>
          <ac:cxnSpMkLst>
            <pc:docMk/>
            <pc:sldMk cId="2536712643" sldId="317"/>
            <ac:cxnSpMk id="10" creationId="{79C2D392-8520-8A48-983C-712692DD187A}"/>
          </ac:cxnSpMkLst>
        </pc:cxnChg>
      </pc:sldChg>
      <pc:sldChg chg="modSp add modAnim">
        <pc:chgData name="Long B Nguyen" userId="f59fb8f3-a021-417a-8bc1-65c8d471c621" providerId="ADAL" clId="{DBF8C059-04A6-1547-9DE4-356B5DFE87B9}" dt="2019-11-01T12:59:16.170" v="7929"/>
        <pc:sldMkLst>
          <pc:docMk/>
          <pc:sldMk cId="3127700614" sldId="318"/>
        </pc:sldMkLst>
        <pc:spChg chg="mod">
          <ac:chgData name="Long B Nguyen" userId="f59fb8f3-a021-417a-8bc1-65c8d471c621" providerId="ADAL" clId="{DBF8C059-04A6-1547-9DE4-356B5DFE87B9}" dt="2019-10-24T16:26:17.870" v="3317" actId="20577"/>
          <ac:spMkLst>
            <pc:docMk/>
            <pc:sldMk cId="3127700614" sldId="318"/>
            <ac:spMk id="2" creationId="{AA3A228F-61D0-D949-A5E7-F83756230BF8}"/>
          </ac:spMkLst>
        </pc:spChg>
        <pc:spChg chg="mod">
          <ac:chgData name="Long B Nguyen" userId="f59fb8f3-a021-417a-8bc1-65c8d471c621" providerId="ADAL" clId="{DBF8C059-04A6-1547-9DE4-356B5DFE87B9}" dt="2019-10-25T11:34:20.050" v="7256" actId="255"/>
          <ac:spMkLst>
            <pc:docMk/>
            <pc:sldMk cId="3127700614" sldId="318"/>
            <ac:spMk id="9" creationId="{E3B2E017-30B2-884B-A113-B419A2ED51AD}"/>
          </ac:spMkLst>
        </pc:spChg>
      </pc:sldChg>
      <pc:sldChg chg="modSp add modAnim">
        <pc:chgData name="Long B Nguyen" userId="f59fb8f3-a021-417a-8bc1-65c8d471c621" providerId="ADAL" clId="{DBF8C059-04A6-1547-9DE4-356B5DFE87B9}" dt="2019-11-01T12:59:25.021" v="7931"/>
        <pc:sldMkLst>
          <pc:docMk/>
          <pc:sldMk cId="2618277182" sldId="319"/>
        </pc:sldMkLst>
        <pc:spChg chg="mod">
          <ac:chgData name="Long B Nguyen" userId="f59fb8f3-a021-417a-8bc1-65c8d471c621" providerId="ADAL" clId="{DBF8C059-04A6-1547-9DE4-356B5DFE87B9}" dt="2019-10-24T16:31:23.701" v="3660" actId="20577"/>
          <ac:spMkLst>
            <pc:docMk/>
            <pc:sldMk cId="2618277182" sldId="319"/>
            <ac:spMk id="2" creationId="{AA3A228F-61D0-D949-A5E7-F83756230BF8}"/>
          </ac:spMkLst>
        </pc:spChg>
        <pc:spChg chg="mod">
          <ac:chgData name="Long B Nguyen" userId="f59fb8f3-a021-417a-8bc1-65c8d471c621" providerId="ADAL" clId="{DBF8C059-04A6-1547-9DE4-356B5DFE87B9}" dt="2019-10-25T11:34:08.660" v="7254" actId="255"/>
          <ac:spMkLst>
            <pc:docMk/>
            <pc:sldMk cId="2618277182" sldId="319"/>
            <ac:spMk id="9" creationId="{E3B2E017-30B2-884B-A113-B419A2ED51AD}"/>
          </ac:spMkLst>
        </pc:spChg>
      </pc:sldChg>
      <pc:sldChg chg="addSp modSp add modAnim">
        <pc:chgData name="Long B Nguyen" userId="f59fb8f3-a021-417a-8bc1-65c8d471c621" providerId="ADAL" clId="{DBF8C059-04A6-1547-9DE4-356B5DFE87B9}" dt="2019-11-01T12:59:42.911" v="7933"/>
        <pc:sldMkLst>
          <pc:docMk/>
          <pc:sldMk cId="617958515" sldId="320"/>
        </pc:sldMkLst>
        <pc:spChg chg="mod">
          <ac:chgData name="Long B Nguyen" userId="f59fb8f3-a021-417a-8bc1-65c8d471c621" providerId="ADAL" clId="{DBF8C059-04A6-1547-9DE4-356B5DFE87B9}" dt="2019-10-24T16:41:04.291" v="4280" actId="1076"/>
          <ac:spMkLst>
            <pc:docMk/>
            <pc:sldMk cId="617958515" sldId="320"/>
            <ac:spMk id="2" creationId="{AA3A228F-61D0-D949-A5E7-F83756230BF8}"/>
          </ac:spMkLst>
        </pc:spChg>
        <pc:spChg chg="add mod">
          <ac:chgData name="Long B Nguyen" userId="f59fb8f3-a021-417a-8bc1-65c8d471c621" providerId="ADAL" clId="{DBF8C059-04A6-1547-9DE4-356B5DFE87B9}" dt="2019-10-24T16:41:28.889" v="4302" actId="1076"/>
          <ac:spMkLst>
            <pc:docMk/>
            <pc:sldMk cId="617958515" sldId="320"/>
            <ac:spMk id="3" creationId="{CBF1DCD8-E79C-7640-9361-6F12D8D51BFD}"/>
          </ac:spMkLst>
        </pc:spChg>
        <pc:spChg chg="add mod">
          <ac:chgData name="Long B Nguyen" userId="f59fb8f3-a021-417a-8bc1-65c8d471c621" providerId="ADAL" clId="{DBF8C059-04A6-1547-9DE4-356B5DFE87B9}" dt="2019-10-24T16:45:16.522" v="4360" actId="1076"/>
          <ac:spMkLst>
            <pc:docMk/>
            <pc:sldMk cId="617958515" sldId="320"/>
            <ac:spMk id="5" creationId="{07E658D0-F51D-4B42-9A99-A8C5CB5CC1B7}"/>
          </ac:spMkLst>
        </pc:spChg>
        <pc:spChg chg="mod">
          <ac:chgData name="Long B Nguyen" userId="f59fb8f3-a021-417a-8bc1-65c8d471c621" providerId="ADAL" clId="{DBF8C059-04A6-1547-9DE4-356B5DFE87B9}" dt="2019-10-24T16:40:55.123" v="4272" actId="14100"/>
          <ac:spMkLst>
            <pc:docMk/>
            <pc:sldMk cId="617958515" sldId="320"/>
            <ac:spMk id="9" creationId="{E3B2E017-30B2-884B-A113-B419A2ED51AD}"/>
          </ac:spMkLst>
        </pc:spChg>
      </pc:sldChg>
      <pc:sldChg chg="addSp delSp modSp add modAnim">
        <pc:chgData name="Long B Nguyen" userId="f59fb8f3-a021-417a-8bc1-65c8d471c621" providerId="ADAL" clId="{DBF8C059-04A6-1547-9DE4-356B5DFE87B9}" dt="2019-11-01T12:59:58.556" v="7936"/>
        <pc:sldMkLst>
          <pc:docMk/>
          <pc:sldMk cId="3039307715" sldId="321"/>
        </pc:sldMkLst>
        <pc:spChg chg="mod">
          <ac:chgData name="Long B Nguyen" userId="f59fb8f3-a021-417a-8bc1-65c8d471c621" providerId="ADAL" clId="{DBF8C059-04A6-1547-9DE4-356B5DFE87B9}" dt="2019-10-24T16:50:33.307" v="4582" actId="1076"/>
          <ac:spMkLst>
            <pc:docMk/>
            <pc:sldMk cId="3039307715" sldId="321"/>
            <ac:spMk id="3" creationId="{CBF1DCD8-E79C-7640-9361-6F12D8D51BFD}"/>
          </ac:spMkLst>
        </pc:spChg>
        <pc:spChg chg="del mod">
          <ac:chgData name="Long B Nguyen" userId="f59fb8f3-a021-417a-8bc1-65c8d471c621" providerId="ADAL" clId="{DBF8C059-04A6-1547-9DE4-356B5DFE87B9}" dt="2019-10-24T16:45:19.364" v="4361" actId="478"/>
          <ac:spMkLst>
            <pc:docMk/>
            <pc:sldMk cId="3039307715" sldId="321"/>
            <ac:spMk id="5" creationId="{07E658D0-F51D-4B42-9A99-A8C5CB5CC1B7}"/>
          </ac:spMkLst>
        </pc:spChg>
        <pc:spChg chg="add mod">
          <ac:chgData name="Long B Nguyen" userId="f59fb8f3-a021-417a-8bc1-65c8d471c621" providerId="ADAL" clId="{DBF8C059-04A6-1547-9DE4-356B5DFE87B9}" dt="2019-10-24T16:50:30.279" v="4581" actId="1076"/>
          <ac:spMkLst>
            <pc:docMk/>
            <pc:sldMk cId="3039307715" sldId="321"/>
            <ac:spMk id="6" creationId="{B7AB2EA4-48CC-FD46-9632-CD4301E82099}"/>
          </ac:spMkLst>
        </pc:spChg>
        <pc:spChg chg="add mod">
          <ac:chgData name="Long B Nguyen" userId="f59fb8f3-a021-417a-8bc1-65c8d471c621" providerId="ADAL" clId="{DBF8C059-04A6-1547-9DE4-356B5DFE87B9}" dt="2019-10-24T16:50:27.468" v="4580" actId="1076"/>
          <ac:spMkLst>
            <pc:docMk/>
            <pc:sldMk cId="3039307715" sldId="321"/>
            <ac:spMk id="7" creationId="{A1C0BD5B-7A70-614C-8F08-877F246D65C4}"/>
          </ac:spMkLst>
        </pc:spChg>
        <pc:cxnChg chg="add mod">
          <ac:chgData name="Long B Nguyen" userId="f59fb8f3-a021-417a-8bc1-65c8d471c621" providerId="ADAL" clId="{DBF8C059-04A6-1547-9DE4-356B5DFE87B9}" dt="2019-10-24T17:26:57.380" v="4664" actId="1076"/>
          <ac:cxnSpMkLst>
            <pc:docMk/>
            <pc:sldMk cId="3039307715" sldId="321"/>
            <ac:cxnSpMk id="5" creationId="{6A41E33A-3774-3740-BA11-D4C900D6705F}"/>
          </ac:cxnSpMkLst>
        </pc:cxnChg>
        <pc:cxnChg chg="add mod">
          <ac:chgData name="Long B Nguyen" userId="f59fb8f3-a021-417a-8bc1-65c8d471c621" providerId="ADAL" clId="{DBF8C059-04A6-1547-9DE4-356B5DFE87B9}" dt="2019-10-24T17:27:08.213" v="4669" actId="14100"/>
          <ac:cxnSpMkLst>
            <pc:docMk/>
            <pc:sldMk cId="3039307715" sldId="321"/>
            <ac:cxnSpMk id="11" creationId="{0DDE5314-648F-5C4B-BB48-3769B65DC2C6}"/>
          </ac:cxnSpMkLst>
        </pc:cxnChg>
      </pc:sldChg>
      <pc:sldChg chg="addSp delSp modSp add modAnim">
        <pc:chgData name="Long B Nguyen" userId="f59fb8f3-a021-417a-8bc1-65c8d471c621" providerId="ADAL" clId="{DBF8C059-04A6-1547-9DE4-356B5DFE87B9}" dt="2019-11-01T13:00:20.333" v="7940"/>
        <pc:sldMkLst>
          <pc:docMk/>
          <pc:sldMk cId="3096583072" sldId="323"/>
        </pc:sldMkLst>
        <pc:spChg chg="mod">
          <ac:chgData name="Long B Nguyen" userId="f59fb8f3-a021-417a-8bc1-65c8d471c621" providerId="ADAL" clId="{DBF8C059-04A6-1547-9DE4-356B5DFE87B9}" dt="2019-10-24T17:27:36.349" v="4681" actId="20577"/>
          <ac:spMkLst>
            <pc:docMk/>
            <pc:sldMk cId="3096583072" sldId="323"/>
            <ac:spMk id="7" creationId="{A1C0BD5B-7A70-614C-8F08-877F246D65C4}"/>
          </ac:spMkLst>
        </pc:spChg>
        <pc:spChg chg="add mod">
          <ac:chgData name="Long B Nguyen" userId="f59fb8f3-a021-417a-8bc1-65c8d471c621" providerId="ADAL" clId="{DBF8C059-04A6-1547-9DE4-356B5DFE87B9}" dt="2019-10-24T18:36:46.358" v="5031" actId="20577"/>
          <ac:spMkLst>
            <pc:docMk/>
            <pc:sldMk cId="3096583072" sldId="323"/>
            <ac:spMk id="10" creationId="{6F2E737A-829E-5A45-9E9D-A706B719CBB7}"/>
          </ac:spMkLst>
        </pc:spChg>
        <pc:cxnChg chg="mod">
          <ac:chgData name="Long B Nguyen" userId="f59fb8f3-a021-417a-8bc1-65c8d471c621" providerId="ADAL" clId="{DBF8C059-04A6-1547-9DE4-356B5DFE87B9}" dt="2019-10-24T17:28:41.528" v="4820" actId="14100"/>
          <ac:cxnSpMkLst>
            <pc:docMk/>
            <pc:sldMk cId="3096583072" sldId="323"/>
            <ac:cxnSpMk id="5" creationId="{6A41E33A-3774-3740-BA11-D4C900D6705F}"/>
          </ac:cxnSpMkLst>
        </pc:cxnChg>
        <pc:cxnChg chg="del">
          <ac:chgData name="Long B Nguyen" userId="f59fb8f3-a021-417a-8bc1-65c8d471c621" providerId="ADAL" clId="{DBF8C059-04A6-1547-9DE4-356B5DFE87B9}" dt="2019-10-24T17:28:32.771" v="4818" actId="478"/>
          <ac:cxnSpMkLst>
            <pc:docMk/>
            <pc:sldMk cId="3096583072" sldId="323"/>
            <ac:cxnSpMk id="11" creationId="{0DDE5314-648F-5C4B-BB48-3769B65DC2C6}"/>
          </ac:cxnSpMkLst>
        </pc:cxnChg>
        <pc:cxnChg chg="add mod">
          <ac:chgData name="Long B Nguyen" userId="f59fb8f3-a021-417a-8bc1-65c8d471c621" providerId="ADAL" clId="{DBF8C059-04A6-1547-9DE4-356B5DFE87B9}" dt="2019-10-24T17:28:48.736" v="4823" actId="14100"/>
          <ac:cxnSpMkLst>
            <pc:docMk/>
            <pc:sldMk cId="3096583072" sldId="323"/>
            <ac:cxnSpMk id="12" creationId="{8D88494F-D4E7-AB49-840B-85C05CBDC54E}"/>
          </ac:cxnSpMkLst>
        </pc:cxnChg>
        <pc:cxnChg chg="add mod">
          <ac:chgData name="Long B Nguyen" userId="f59fb8f3-a021-417a-8bc1-65c8d471c621" providerId="ADAL" clId="{DBF8C059-04A6-1547-9DE4-356B5DFE87B9}" dt="2019-10-24T17:28:55.107" v="4826" actId="14100"/>
          <ac:cxnSpMkLst>
            <pc:docMk/>
            <pc:sldMk cId="3096583072" sldId="323"/>
            <ac:cxnSpMk id="15" creationId="{9CBB605F-FC67-2643-BAAB-52326BF11806}"/>
          </ac:cxnSpMkLst>
        </pc:cxnChg>
        <pc:cxnChg chg="add mod">
          <ac:chgData name="Long B Nguyen" userId="f59fb8f3-a021-417a-8bc1-65c8d471c621" providerId="ADAL" clId="{DBF8C059-04A6-1547-9DE4-356B5DFE87B9}" dt="2019-10-24T17:29:02.324" v="4829" actId="14100"/>
          <ac:cxnSpMkLst>
            <pc:docMk/>
            <pc:sldMk cId="3096583072" sldId="323"/>
            <ac:cxnSpMk id="18" creationId="{F28B016A-60E6-2941-B6A9-C3C4FB6646FA}"/>
          </ac:cxnSpMkLst>
        </pc:cxnChg>
      </pc:sldChg>
      <pc:sldChg chg="addSp delSp modSp add modAnim">
        <pc:chgData name="Long B Nguyen" userId="f59fb8f3-a021-417a-8bc1-65c8d471c621" providerId="ADAL" clId="{DBF8C059-04A6-1547-9DE4-356B5DFE87B9}" dt="2019-11-01T13:00:29.705" v="7943"/>
        <pc:sldMkLst>
          <pc:docMk/>
          <pc:sldMk cId="3753341527" sldId="324"/>
        </pc:sldMkLst>
        <pc:spChg chg="mod">
          <ac:chgData name="Long B Nguyen" userId="f59fb8f3-a021-417a-8bc1-65c8d471c621" providerId="ADAL" clId="{DBF8C059-04A6-1547-9DE4-356B5DFE87B9}" dt="2019-10-25T01:13:18.251" v="6361" actId="20577"/>
          <ac:spMkLst>
            <pc:docMk/>
            <pc:sldMk cId="3753341527" sldId="324"/>
            <ac:spMk id="2" creationId="{AA3A228F-61D0-D949-A5E7-F83756230BF8}"/>
          </ac:spMkLst>
        </pc:spChg>
        <pc:spChg chg="add del">
          <ac:chgData name="Long B Nguyen" userId="f59fb8f3-a021-417a-8bc1-65c8d471c621" providerId="ADAL" clId="{DBF8C059-04A6-1547-9DE4-356B5DFE87B9}" dt="2019-10-25T01:13:10.954" v="6354"/>
          <ac:spMkLst>
            <pc:docMk/>
            <pc:sldMk cId="3753341527" sldId="324"/>
            <ac:spMk id="3" creationId="{C1412674-9C94-724C-93BF-3EDA84CAFBBA}"/>
          </ac:spMkLst>
        </pc:spChg>
        <pc:spChg chg="mod">
          <ac:chgData name="Long B Nguyen" userId="f59fb8f3-a021-417a-8bc1-65c8d471c621" providerId="ADAL" clId="{DBF8C059-04A6-1547-9DE4-356B5DFE87B9}" dt="2019-10-25T01:22:09.182" v="6745" actId="20577"/>
          <ac:spMkLst>
            <pc:docMk/>
            <pc:sldMk cId="3753341527" sldId="324"/>
            <ac:spMk id="9" creationId="{E3B2E017-30B2-884B-A113-B419A2ED51AD}"/>
          </ac:spMkLst>
        </pc:spChg>
      </pc:sldChg>
      <pc:sldChg chg="addSp delSp modSp add">
        <pc:chgData name="Long B Nguyen" userId="f59fb8f3-a021-417a-8bc1-65c8d471c621" providerId="ADAL" clId="{DBF8C059-04A6-1547-9DE4-356B5DFE87B9}" dt="2019-10-25T01:11:18.207" v="6352" actId="478"/>
        <pc:sldMkLst>
          <pc:docMk/>
          <pc:sldMk cId="3750016062" sldId="325"/>
        </pc:sldMkLst>
        <pc:spChg chg="mod">
          <ac:chgData name="Long B Nguyen" userId="f59fb8f3-a021-417a-8bc1-65c8d471c621" providerId="ADAL" clId="{DBF8C059-04A6-1547-9DE4-356B5DFE87B9}" dt="2019-10-24T18:43:05.960" v="5331" actId="20577"/>
          <ac:spMkLst>
            <pc:docMk/>
            <pc:sldMk cId="3750016062" sldId="325"/>
            <ac:spMk id="2" creationId="{AA3A228F-61D0-D949-A5E7-F83756230BF8}"/>
          </ac:spMkLst>
        </pc:spChg>
        <pc:spChg chg="add del mod">
          <ac:chgData name="Long B Nguyen" userId="f59fb8f3-a021-417a-8bc1-65c8d471c621" providerId="ADAL" clId="{DBF8C059-04A6-1547-9DE4-356B5DFE87B9}" dt="2019-10-25T01:11:18.207" v="6352" actId="478"/>
          <ac:spMkLst>
            <pc:docMk/>
            <pc:sldMk cId="3750016062" sldId="325"/>
            <ac:spMk id="3" creationId="{95FC1A93-95D1-E24F-823F-35570F88F850}"/>
          </ac:spMkLst>
        </pc:spChg>
        <pc:spChg chg="add mod">
          <ac:chgData name="Long B Nguyen" userId="f59fb8f3-a021-417a-8bc1-65c8d471c621" providerId="ADAL" clId="{DBF8C059-04A6-1547-9DE4-356B5DFE87B9}" dt="2019-10-24T18:48:50.665" v="5616" actId="1076"/>
          <ac:spMkLst>
            <pc:docMk/>
            <pc:sldMk cId="3750016062" sldId="325"/>
            <ac:spMk id="5" creationId="{F21AFD8D-397E-3342-9FCC-026A00C2F153}"/>
          </ac:spMkLst>
        </pc:spChg>
        <pc:spChg chg="mod">
          <ac:chgData name="Long B Nguyen" userId="f59fb8f3-a021-417a-8bc1-65c8d471c621" providerId="ADAL" clId="{DBF8C059-04A6-1547-9DE4-356B5DFE87B9}" dt="2019-10-24T18:48:38.756" v="5612" actId="20577"/>
          <ac:spMkLst>
            <pc:docMk/>
            <pc:sldMk cId="3750016062" sldId="325"/>
            <ac:spMk id="9" creationId="{E3B2E017-30B2-884B-A113-B419A2ED51AD}"/>
          </ac:spMkLst>
        </pc:spChg>
      </pc:sldChg>
      <pc:sldChg chg="addSp delSp modSp add modAnim">
        <pc:chgData name="Long B Nguyen" userId="f59fb8f3-a021-417a-8bc1-65c8d471c621" providerId="ADAL" clId="{DBF8C059-04A6-1547-9DE4-356B5DFE87B9}" dt="2019-11-01T13:03:31.151" v="7953"/>
        <pc:sldMkLst>
          <pc:docMk/>
          <pc:sldMk cId="3748840513" sldId="326"/>
        </pc:sldMkLst>
        <pc:spChg chg="mod">
          <ac:chgData name="Long B Nguyen" userId="f59fb8f3-a021-417a-8bc1-65c8d471c621" providerId="ADAL" clId="{DBF8C059-04A6-1547-9DE4-356B5DFE87B9}" dt="2019-10-24T18:54:14.402" v="5852" actId="1076"/>
          <ac:spMkLst>
            <pc:docMk/>
            <pc:sldMk cId="3748840513" sldId="326"/>
            <ac:spMk id="2" creationId="{AA3A228F-61D0-D949-A5E7-F83756230BF8}"/>
          </ac:spMkLst>
        </pc:spChg>
        <pc:spChg chg="del">
          <ac:chgData name="Long B Nguyen" userId="f59fb8f3-a021-417a-8bc1-65c8d471c621" providerId="ADAL" clId="{DBF8C059-04A6-1547-9DE4-356B5DFE87B9}" dt="2019-10-24T18:48:57.438" v="5618" actId="478"/>
          <ac:spMkLst>
            <pc:docMk/>
            <pc:sldMk cId="3748840513" sldId="326"/>
            <ac:spMk id="3" creationId="{95FC1A93-95D1-E24F-823F-35570F88F850}"/>
          </ac:spMkLst>
        </pc:spChg>
        <pc:spChg chg="add del mod">
          <ac:chgData name="Long B Nguyen" userId="f59fb8f3-a021-417a-8bc1-65c8d471c621" providerId="ADAL" clId="{DBF8C059-04A6-1547-9DE4-356B5DFE87B9}" dt="2019-10-25T11:29:26.212" v="7066"/>
          <ac:spMkLst>
            <pc:docMk/>
            <pc:sldMk cId="3748840513" sldId="326"/>
            <ac:spMk id="4" creationId="{D08B1E0D-D64D-1444-90B6-1640231ABE68}"/>
          </ac:spMkLst>
        </pc:spChg>
        <pc:spChg chg="mod">
          <ac:chgData name="Long B Nguyen" userId="f59fb8f3-a021-417a-8bc1-65c8d471c621" providerId="ADAL" clId="{DBF8C059-04A6-1547-9DE4-356B5DFE87B9}" dt="2019-10-24T18:54:47.263" v="5865" actId="1076"/>
          <ac:spMkLst>
            <pc:docMk/>
            <pc:sldMk cId="3748840513" sldId="326"/>
            <ac:spMk id="5" creationId="{F21AFD8D-397E-3342-9FCC-026A00C2F153}"/>
          </ac:spMkLst>
        </pc:spChg>
        <pc:spChg chg="add mod">
          <ac:chgData name="Long B Nguyen" userId="f59fb8f3-a021-417a-8bc1-65c8d471c621" providerId="ADAL" clId="{DBF8C059-04A6-1547-9DE4-356B5DFE87B9}" dt="2019-10-24T19:04:48.251" v="6342" actId="1076"/>
          <ac:spMkLst>
            <pc:docMk/>
            <pc:sldMk cId="3748840513" sldId="326"/>
            <ac:spMk id="7" creationId="{4B727B46-A324-164A-9C9C-7012797F4961}"/>
          </ac:spMkLst>
        </pc:spChg>
        <pc:spChg chg="mod">
          <ac:chgData name="Long B Nguyen" userId="f59fb8f3-a021-417a-8bc1-65c8d471c621" providerId="ADAL" clId="{DBF8C059-04A6-1547-9DE4-356B5DFE87B9}" dt="2019-10-24T18:54:43.918" v="5864" actId="255"/>
          <ac:spMkLst>
            <pc:docMk/>
            <pc:sldMk cId="3748840513" sldId="326"/>
            <ac:spMk id="9" creationId="{E3B2E017-30B2-884B-A113-B419A2ED51AD}"/>
          </ac:spMkLst>
        </pc:spChg>
      </pc:sldChg>
      <pc:sldChg chg="addSp delSp modSp add modAnim">
        <pc:chgData name="Long B Nguyen" userId="f59fb8f3-a021-417a-8bc1-65c8d471c621" providerId="ADAL" clId="{DBF8C059-04A6-1547-9DE4-356B5DFE87B9}" dt="2019-11-01T13:03:37.738" v="7954"/>
        <pc:sldMkLst>
          <pc:docMk/>
          <pc:sldMk cId="3014369594" sldId="327"/>
        </pc:sldMkLst>
        <pc:spChg chg="del mod">
          <ac:chgData name="Long B Nguyen" userId="f59fb8f3-a021-417a-8bc1-65c8d471c621" providerId="ADAL" clId="{DBF8C059-04A6-1547-9DE4-356B5DFE87B9}" dt="2019-10-24T19:02:31.876" v="6078" actId="478"/>
          <ac:spMkLst>
            <pc:docMk/>
            <pc:sldMk cId="3014369594" sldId="327"/>
            <ac:spMk id="4" creationId="{D08B1E0D-D64D-1444-90B6-1640231ABE68}"/>
          </ac:spMkLst>
        </pc:spChg>
        <pc:spChg chg="mod">
          <ac:chgData name="Long B Nguyen" userId="f59fb8f3-a021-417a-8bc1-65c8d471c621" providerId="ADAL" clId="{DBF8C059-04A6-1547-9DE4-356B5DFE87B9}" dt="2019-10-24T18:56:44.574" v="5955" actId="1076"/>
          <ac:spMkLst>
            <pc:docMk/>
            <pc:sldMk cId="3014369594" sldId="327"/>
            <ac:spMk id="5" creationId="{F21AFD8D-397E-3342-9FCC-026A00C2F153}"/>
          </ac:spMkLst>
        </pc:spChg>
        <pc:spChg chg="add mod">
          <ac:chgData name="Long B Nguyen" userId="f59fb8f3-a021-417a-8bc1-65c8d471c621" providerId="ADAL" clId="{DBF8C059-04A6-1547-9DE4-356B5DFE87B9}" dt="2019-10-24T19:03:13.399" v="6224" actId="20577"/>
          <ac:spMkLst>
            <pc:docMk/>
            <pc:sldMk cId="3014369594" sldId="327"/>
            <ac:spMk id="6" creationId="{5AD463B8-D3D6-764A-A598-6854873FB2F6}"/>
          </ac:spMkLst>
        </pc:spChg>
        <pc:spChg chg="add del">
          <ac:chgData name="Long B Nguyen" userId="f59fb8f3-a021-417a-8bc1-65c8d471c621" providerId="ADAL" clId="{DBF8C059-04A6-1547-9DE4-356B5DFE87B9}" dt="2019-10-25T11:33:04.667" v="7251"/>
          <ac:spMkLst>
            <pc:docMk/>
            <pc:sldMk cId="3014369594" sldId="327"/>
            <ac:spMk id="8" creationId="{14206452-AEB0-8B40-9F6A-8ACFC1EE06BE}"/>
          </ac:spMkLst>
        </pc:spChg>
        <pc:spChg chg="mod">
          <ac:chgData name="Long B Nguyen" userId="f59fb8f3-a021-417a-8bc1-65c8d471c621" providerId="ADAL" clId="{DBF8C059-04A6-1547-9DE4-356B5DFE87B9}" dt="2019-10-24T19:02:09.483" v="6075" actId="20577"/>
          <ac:spMkLst>
            <pc:docMk/>
            <pc:sldMk cId="3014369594" sldId="327"/>
            <ac:spMk id="9" creationId="{E3B2E017-30B2-884B-A113-B419A2ED51AD}"/>
          </ac:spMkLst>
        </pc:spChg>
        <pc:cxnChg chg="add mod">
          <ac:chgData name="Long B Nguyen" userId="f59fb8f3-a021-417a-8bc1-65c8d471c621" providerId="ADAL" clId="{DBF8C059-04A6-1547-9DE4-356B5DFE87B9}" dt="2019-10-24T19:03:01.282" v="6155" actId="20577"/>
          <ac:cxnSpMkLst>
            <pc:docMk/>
            <pc:sldMk cId="3014369594" sldId="327"/>
            <ac:cxnSpMk id="7" creationId="{DF98BA1B-1C09-EF41-98CB-A65F848B77CD}"/>
          </ac:cxnSpMkLst>
        </pc:cxnChg>
      </pc:sldChg>
      <pc:sldChg chg="add modAnim">
        <pc:chgData name="Long B Nguyen" userId="f59fb8f3-a021-417a-8bc1-65c8d471c621" providerId="ADAL" clId="{DBF8C059-04A6-1547-9DE4-356B5DFE87B9}" dt="2019-11-01T13:03:14.092" v="7952"/>
        <pc:sldMkLst>
          <pc:docMk/>
          <pc:sldMk cId="1960883355" sldId="328"/>
        </pc:sldMkLst>
      </pc:sldChg>
      <pc:sldChg chg="modSp add modAnim">
        <pc:chgData name="Long B Nguyen" userId="f59fb8f3-a021-417a-8bc1-65c8d471c621" providerId="ADAL" clId="{DBF8C059-04A6-1547-9DE4-356B5DFE87B9}" dt="2019-11-02T03:36:45.051" v="8082" actId="20577"/>
        <pc:sldMkLst>
          <pc:docMk/>
          <pc:sldMk cId="53368268" sldId="329"/>
        </pc:sldMkLst>
        <pc:spChg chg="mod">
          <ac:chgData name="Long B Nguyen" userId="f59fb8f3-a021-417a-8bc1-65c8d471c621" providerId="ADAL" clId="{DBF8C059-04A6-1547-9DE4-356B5DFE87B9}" dt="2019-11-02T03:36:45.051" v="8082" actId="20577"/>
          <ac:spMkLst>
            <pc:docMk/>
            <pc:sldMk cId="53368268" sldId="329"/>
            <ac:spMk id="9" creationId="{E3B2E017-30B2-884B-A113-B419A2ED51AD}"/>
          </ac:spMkLst>
        </pc:spChg>
      </pc:sldChg>
      <pc:sldChg chg="addSp delSp modSp add modAnim">
        <pc:chgData name="Long B Nguyen" userId="f59fb8f3-a021-417a-8bc1-65c8d471c621" providerId="ADAL" clId="{DBF8C059-04A6-1547-9DE4-356B5DFE87B9}" dt="2019-11-01T13:04:37.592" v="8002" actId="20577"/>
        <pc:sldMkLst>
          <pc:docMk/>
          <pc:sldMk cId="894578124" sldId="330"/>
        </pc:sldMkLst>
        <pc:spChg chg="mod">
          <ac:chgData name="Long B Nguyen" userId="f59fb8f3-a021-417a-8bc1-65c8d471c621" providerId="ADAL" clId="{DBF8C059-04A6-1547-9DE4-356B5DFE87B9}" dt="2019-10-25T11:29:44.856" v="7095" actId="20577"/>
          <ac:spMkLst>
            <pc:docMk/>
            <pc:sldMk cId="894578124" sldId="330"/>
            <ac:spMk id="2" creationId="{AA3A228F-61D0-D949-A5E7-F83756230BF8}"/>
          </ac:spMkLst>
        </pc:spChg>
        <pc:spChg chg="del">
          <ac:chgData name="Long B Nguyen" userId="f59fb8f3-a021-417a-8bc1-65c8d471c621" providerId="ADAL" clId="{DBF8C059-04A6-1547-9DE4-356B5DFE87B9}" dt="2019-10-25T11:29:55.439" v="7097" actId="478"/>
          <ac:spMkLst>
            <pc:docMk/>
            <pc:sldMk cId="894578124" sldId="330"/>
            <ac:spMk id="5" creationId="{F21AFD8D-397E-3342-9FCC-026A00C2F153}"/>
          </ac:spMkLst>
        </pc:spChg>
        <pc:spChg chg="del">
          <ac:chgData name="Long B Nguyen" userId="f59fb8f3-a021-417a-8bc1-65c8d471c621" providerId="ADAL" clId="{DBF8C059-04A6-1547-9DE4-356B5DFE87B9}" dt="2019-10-25T11:32:56.282" v="7250" actId="478"/>
          <ac:spMkLst>
            <pc:docMk/>
            <pc:sldMk cId="894578124" sldId="330"/>
            <ac:spMk id="6" creationId="{5AD463B8-D3D6-764A-A598-6854873FB2F6}"/>
          </ac:spMkLst>
        </pc:spChg>
        <pc:spChg chg="del">
          <ac:chgData name="Long B Nguyen" userId="f59fb8f3-a021-417a-8bc1-65c8d471c621" providerId="ADAL" clId="{DBF8C059-04A6-1547-9DE4-356B5DFE87B9}" dt="2019-10-25T11:29:52.831" v="7096" actId="478"/>
          <ac:spMkLst>
            <pc:docMk/>
            <pc:sldMk cId="894578124" sldId="330"/>
            <ac:spMk id="8" creationId="{14206452-AEB0-8B40-9F6A-8ACFC1EE06BE}"/>
          </ac:spMkLst>
        </pc:spChg>
        <pc:spChg chg="mod">
          <ac:chgData name="Long B Nguyen" userId="f59fb8f3-a021-417a-8bc1-65c8d471c621" providerId="ADAL" clId="{DBF8C059-04A6-1547-9DE4-356B5DFE87B9}" dt="2019-11-01T13:04:37.592" v="8002" actId="20577"/>
          <ac:spMkLst>
            <pc:docMk/>
            <pc:sldMk cId="894578124" sldId="330"/>
            <ac:spMk id="9" creationId="{E3B2E017-30B2-884B-A113-B419A2ED51AD}"/>
          </ac:spMkLst>
        </pc:spChg>
        <pc:spChg chg="add mod">
          <ac:chgData name="Long B Nguyen" userId="f59fb8f3-a021-417a-8bc1-65c8d471c621" providerId="ADAL" clId="{DBF8C059-04A6-1547-9DE4-356B5DFE87B9}" dt="2019-10-25T11:33:09.610" v="7253" actId="1076"/>
          <ac:spMkLst>
            <pc:docMk/>
            <pc:sldMk cId="894578124" sldId="330"/>
            <ac:spMk id="10" creationId="{9947108E-12E8-044F-805D-DC505E96834C}"/>
          </ac:spMkLst>
        </pc:spChg>
        <pc:cxnChg chg="del mod">
          <ac:chgData name="Long B Nguyen" userId="f59fb8f3-a021-417a-8bc1-65c8d471c621" providerId="ADAL" clId="{DBF8C059-04A6-1547-9DE4-356B5DFE87B9}" dt="2019-11-01T13:04:20.801" v="7971" actId="478"/>
          <ac:cxnSpMkLst>
            <pc:docMk/>
            <pc:sldMk cId="894578124" sldId="330"/>
            <ac:cxnSpMk id="7" creationId="{DF98BA1B-1C09-EF41-98CB-A65F848B77CD}"/>
          </ac:cxnSpMkLst>
        </pc:cxnChg>
      </pc:sldChg>
      <pc:sldChg chg="modSp add modAnim">
        <pc:chgData name="Long B Nguyen" userId="f59fb8f3-a021-417a-8bc1-65c8d471c621" providerId="ADAL" clId="{DBF8C059-04A6-1547-9DE4-356B5DFE87B9}" dt="2019-11-01T12:57:17.311" v="7902"/>
        <pc:sldMkLst>
          <pc:docMk/>
          <pc:sldMk cId="343975969" sldId="331"/>
        </pc:sldMkLst>
        <pc:spChg chg="mod">
          <ac:chgData name="Long B Nguyen" userId="f59fb8f3-a021-417a-8bc1-65c8d471c621" providerId="ADAL" clId="{DBF8C059-04A6-1547-9DE4-356B5DFE87B9}" dt="2019-11-01T12:53:24.461" v="7793" actId="20577"/>
          <ac:spMkLst>
            <pc:docMk/>
            <pc:sldMk cId="343975969" sldId="331"/>
            <ac:spMk id="9" creationId="{E3B2E017-30B2-884B-A113-B419A2ED51AD}"/>
          </ac:spMkLst>
        </pc:spChg>
      </pc:sldChg>
      <pc:sldChg chg="modSp add modAnim">
        <pc:chgData name="Long B Nguyen" userId="f59fb8f3-a021-417a-8bc1-65c8d471c621" providerId="ADAL" clId="{DBF8C059-04A6-1547-9DE4-356B5DFE87B9}" dt="2019-11-05T17:20:53.038" v="9356" actId="113"/>
        <pc:sldMkLst>
          <pc:docMk/>
          <pc:sldMk cId="3490093738" sldId="332"/>
        </pc:sldMkLst>
        <pc:spChg chg="mod">
          <ac:chgData name="Long B Nguyen" userId="f59fb8f3-a021-417a-8bc1-65c8d471c621" providerId="ADAL" clId="{DBF8C059-04A6-1547-9DE4-356B5DFE87B9}" dt="2019-11-05T17:12:21.775" v="8941" actId="1036"/>
          <ac:spMkLst>
            <pc:docMk/>
            <pc:sldMk cId="3490093738" sldId="332"/>
            <ac:spMk id="3" creationId="{570A35DD-4629-0443-A5D4-C85F7024B280}"/>
          </ac:spMkLst>
        </pc:spChg>
        <pc:spChg chg="mod">
          <ac:chgData name="Long B Nguyen" userId="f59fb8f3-a021-417a-8bc1-65c8d471c621" providerId="ADAL" clId="{DBF8C059-04A6-1547-9DE4-356B5DFE87B9}" dt="2019-11-05T17:20:53.038" v="9356" actId="113"/>
          <ac:spMkLst>
            <pc:docMk/>
            <pc:sldMk cId="3490093738" sldId="332"/>
            <ac:spMk id="9" creationId="{E3B2E017-30B2-884B-A113-B419A2ED51AD}"/>
          </ac:spMkLst>
        </pc:spChg>
      </pc:sldChg>
      <pc:sldChg chg="modSp add modAnim">
        <pc:chgData name="Long B Nguyen" userId="f59fb8f3-a021-417a-8bc1-65c8d471c621" providerId="ADAL" clId="{DBF8C059-04A6-1547-9DE4-356B5DFE87B9}" dt="2019-11-05T17:20:39.740" v="9352" actId="255"/>
        <pc:sldMkLst>
          <pc:docMk/>
          <pc:sldMk cId="4156079510" sldId="333"/>
        </pc:sldMkLst>
        <pc:spChg chg="mod">
          <ac:chgData name="Long B Nguyen" userId="f59fb8f3-a021-417a-8bc1-65c8d471c621" providerId="ADAL" clId="{DBF8C059-04A6-1547-9DE4-356B5DFE87B9}" dt="2019-11-05T17:09:37.067" v="8759" actId="20577"/>
          <ac:spMkLst>
            <pc:docMk/>
            <pc:sldMk cId="4156079510" sldId="333"/>
            <ac:spMk id="2" creationId="{AA3A228F-61D0-D949-A5E7-F83756230BF8}"/>
          </ac:spMkLst>
        </pc:spChg>
        <pc:spChg chg="mod">
          <ac:chgData name="Long B Nguyen" userId="f59fb8f3-a021-417a-8bc1-65c8d471c621" providerId="ADAL" clId="{DBF8C059-04A6-1547-9DE4-356B5DFE87B9}" dt="2019-11-05T17:10:18.308" v="8793" actId="20577"/>
          <ac:spMkLst>
            <pc:docMk/>
            <pc:sldMk cId="4156079510" sldId="333"/>
            <ac:spMk id="3" creationId="{570A35DD-4629-0443-A5D4-C85F7024B280}"/>
          </ac:spMkLst>
        </pc:spChg>
        <pc:spChg chg="mod">
          <ac:chgData name="Long B Nguyen" userId="f59fb8f3-a021-417a-8bc1-65c8d471c621" providerId="ADAL" clId="{DBF8C059-04A6-1547-9DE4-356B5DFE87B9}" dt="2019-11-05T17:20:39.740" v="9352" actId="255"/>
          <ac:spMkLst>
            <pc:docMk/>
            <pc:sldMk cId="4156079510" sldId="333"/>
            <ac:spMk id="9" creationId="{E3B2E017-30B2-884B-A113-B419A2ED51AD}"/>
          </ac:spMkLst>
        </pc:spChg>
      </pc:sldChg>
      <pc:sldChg chg="addSp delSp modSp add delAnim modAnim">
        <pc:chgData name="Long B Nguyen" userId="f59fb8f3-a021-417a-8bc1-65c8d471c621" providerId="ADAL" clId="{DBF8C059-04A6-1547-9DE4-356B5DFE87B9}" dt="2019-11-05T17:17:35.728" v="9178" actId="20577"/>
        <pc:sldMkLst>
          <pc:docMk/>
          <pc:sldMk cId="4080804918" sldId="334"/>
        </pc:sldMkLst>
        <pc:spChg chg="mod">
          <ac:chgData name="Long B Nguyen" userId="f59fb8f3-a021-417a-8bc1-65c8d471c621" providerId="ADAL" clId="{DBF8C059-04A6-1547-9DE4-356B5DFE87B9}" dt="2019-11-05T17:17:35.728" v="9178" actId="20577"/>
          <ac:spMkLst>
            <pc:docMk/>
            <pc:sldMk cId="4080804918" sldId="334"/>
            <ac:spMk id="2" creationId="{AA3A228F-61D0-D949-A5E7-F83756230BF8}"/>
          </ac:spMkLst>
        </pc:spChg>
        <pc:spChg chg="del">
          <ac:chgData name="Long B Nguyen" userId="f59fb8f3-a021-417a-8bc1-65c8d471c621" providerId="ADAL" clId="{DBF8C059-04A6-1547-9DE4-356B5DFE87B9}" dt="2019-11-05T17:14:14.746" v="8943" actId="478"/>
          <ac:spMkLst>
            <pc:docMk/>
            <pc:sldMk cId="4080804918" sldId="334"/>
            <ac:spMk id="4" creationId="{3C1D2CCE-B02B-8D4A-B006-6965D4D418F0}"/>
          </ac:spMkLst>
        </pc:spChg>
        <pc:spChg chg="del">
          <ac:chgData name="Long B Nguyen" userId="f59fb8f3-a021-417a-8bc1-65c8d471c621" providerId="ADAL" clId="{DBF8C059-04A6-1547-9DE4-356B5DFE87B9}" dt="2019-11-05T17:14:23.453" v="8947" actId="478"/>
          <ac:spMkLst>
            <pc:docMk/>
            <pc:sldMk cId="4080804918" sldId="334"/>
            <ac:spMk id="5" creationId="{098C8043-8C8C-AF4C-BF1C-D1D52C75A7B9}"/>
          </ac:spMkLst>
        </pc:spChg>
        <pc:spChg chg="add mod">
          <ac:chgData name="Long B Nguyen" userId="f59fb8f3-a021-417a-8bc1-65c8d471c621" providerId="ADAL" clId="{DBF8C059-04A6-1547-9DE4-356B5DFE87B9}" dt="2019-11-05T17:17:10.127" v="9132" actId="1076"/>
          <ac:spMkLst>
            <pc:docMk/>
            <pc:sldMk cId="4080804918" sldId="334"/>
            <ac:spMk id="8" creationId="{C57243A4-61B0-BF49-9762-D919B22CF822}"/>
          </ac:spMkLst>
        </pc:spChg>
        <pc:spChg chg="mod">
          <ac:chgData name="Long B Nguyen" userId="f59fb8f3-a021-417a-8bc1-65c8d471c621" providerId="ADAL" clId="{DBF8C059-04A6-1547-9DE4-356B5DFE87B9}" dt="2019-11-05T17:16:01.090" v="8965" actId="20577"/>
          <ac:spMkLst>
            <pc:docMk/>
            <pc:sldMk cId="4080804918" sldId="334"/>
            <ac:spMk id="9" creationId="{E3B2E017-30B2-884B-A113-B419A2ED51AD}"/>
          </ac:spMkLst>
        </pc:spChg>
        <pc:cxnChg chg="add mod">
          <ac:chgData name="Long B Nguyen" userId="f59fb8f3-a021-417a-8bc1-65c8d471c621" providerId="ADAL" clId="{DBF8C059-04A6-1547-9DE4-356B5DFE87B9}" dt="2019-11-05T17:16:08.244" v="8984" actId="1035"/>
          <ac:cxnSpMkLst>
            <pc:docMk/>
            <pc:sldMk cId="4080804918" sldId="334"/>
            <ac:cxnSpMk id="6" creationId="{E5285AED-414F-CF48-BDA3-F9C105DE78F6}"/>
          </ac:cxnSpMkLst>
        </pc:cxnChg>
        <pc:cxnChg chg="add mod">
          <ac:chgData name="Long B Nguyen" userId="f59fb8f3-a021-417a-8bc1-65c8d471c621" providerId="ADAL" clId="{DBF8C059-04A6-1547-9DE4-356B5DFE87B9}" dt="2019-11-05T17:16:12.196" v="8998" actId="1036"/>
          <ac:cxnSpMkLst>
            <pc:docMk/>
            <pc:sldMk cId="4080804918" sldId="334"/>
            <ac:cxnSpMk id="10" creationId="{D2B72858-9062-1748-A56F-9BF516549403}"/>
          </ac:cxnSpMkLst>
        </pc:cxnChg>
      </pc:sldChg>
      <pc:sldChg chg="delSp modSp add delAnim modAnim">
        <pc:chgData name="Long B Nguyen" userId="f59fb8f3-a021-417a-8bc1-65c8d471c621" providerId="ADAL" clId="{DBF8C059-04A6-1547-9DE4-356B5DFE87B9}" dt="2019-11-05T17:20:08.620" v="9348" actId="1076"/>
        <pc:sldMkLst>
          <pc:docMk/>
          <pc:sldMk cId="2359254305" sldId="335"/>
        </pc:sldMkLst>
        <pc:spChg chg="mod">
          <ac:chgData name="Long B Nguyen" userId="f59fb8f3-a021-417a-8bc1-65c8d471c621" providerId="ADAL" clId="{DBF8C059-04A6-1547-9DE4-356B5DFE87B9}" dt="2019-11-05T17:17:44.817" v="9202" actId="20577"/>
          <ac:spMkLst>
            <pc:docMk/>
            <pc:sldMk cId="2359254305" sldId="335"/>
            <ac:spMk id="2" creationId="{AA3A228F-61D0-D949-A5E7-F83756230BF8}"/>
          </ac:spMkLst>
        </pc:spChg>
        <pc:spChg chg="mod">
          <ac:chgData name="Long B Nguyen" userId="f59fb8f3-a021-417a-8bc1-65c8d471c621" providerId="ADAL" clId="{DBF8C059-04A6-1547-9DE4-356B5DFE87B9}" dt="2019-11-05T17:20:08.620" v="9348" actId="1076"/>
          <ac:spMkLst>
            <pc:docMk/>
            <pc:sldMk cId="2359254305" sldId="335"/>
            <ac:spMk id="8" creationId="{C57243A4-61B0-BF49-9762-D919B22CF822}"/>
          </ac:spMkLst>
        </pc:spChg>
        <pc:spChg chg="mod">
          <ac:chgData name="Long B Nguyen" userId="f59fb8f3-a021-417a-8bc1-65c8d471c621" providerId="ADAL" clId="{DBF8C059-04A6-1547-9DE4-356B5DFE87B9}" dt="2019-11-05T17:19:57.342" v="9347" actId="207"/>
          <ac:spMkLst>
            <pc:docMk/>
            <pc:sldMk cId="2359254305" sldId="335"/>
            <ac:spMk id="9" creationId="{E3B2E017-30B2-884B-A113-B419A2ED51AD}"/>
          </ac:spMkLst>
        </pc:spChg>
        <pc:cxnChg chg="del">
          <ac:chgData name="Long B Nguyen" userId="f59fb8f3-a021-417a-8bc1-65c8d471c621" providerId="ADAL" clId="{DBF8C059-04A6-1547-9DE4-356B5DFE87B9}" dt="2019-11-05T17:18:08.832" v="9268" actId="478"/>
          <ac:cxnSpMkLst>
            <pc:docMk/>
            <pc:sldMk cId="2359254305" sldId="335"/>
            <ac:cxnSpMk id="6" creationId="{E5285AED-414F-CF48-BDA3-F9C105DE78F6}"/>
          </ac:cxnSpMkLst>
        </pc:cxnChg>
        <pc:cxnChg chg="mod">
          <ac:chgData name="Long B Nguyen" userId="f59fb8f3-a021-417a-8bc1-65c8d471c621" providerId="ADAL" clId="{DBF8C059-04A6-1547-9DE4-356B5DFE87B9}" dt="2019-11-05T17:18:16.794" v="9271" actId="14100"/>
          <ac:cxnSpMkLst>
            <pc:docMk/>
            <pc:sldMk cId="2359254305" sldId="335"/>
            <ac:cxnSpMk id="10" creationId="{D2B72858-9062-1748-A56F-9BF516549403}"/>
          </ac:cxnSpMkLst>
        </pc:cxnChg>
      </pc:sldChg>
      <pc:sldChg chg="modSp add modAnim">
        <pc:chgData name="Long B Nguyen" userId="f59fb8f3-a021-417a-8bc1-65c8d471c621" providerId="ADAL" clId="{DBF8C059-04A6-1547-9DE4-356B5DFE87B9}" dt="2019-11-06T15:27:05.673" v="10456" actId="20577"/>
        <pc:sldMkLst>
          <pc:docMk/>
          <pc:sldMk cId="2552887808" sldId="336"/>
        </pc:sldMkLst>
        <pc:spChg chg="mod">
          <ac:chgData name="Long B Nguyen" userId="f59fb8f3-a021-417a-8bc1-65c8d471c621" providerId="ADAL" clId="{DBF8C059-04A6-1547-9DE4-356B5DFE87B9}" dt="2019-11-05T17:29:04.158" v="9430" actId="20577"/>
          <ac:spMkLst>
            <pc:docMk/>
            <pc:sldMk cId="2552887808" sldId="336"/>
            <ac:spMk id="2" creationId="{AA3A228F-61D0-D949-A5E7-F83756230BF8}"/>
          </ac:spMkLst>
        </pc:spChg>
        <pc:spChg chg="mod">
          <ac:chgData name="Long B Nguyen" userId="f59fb8f3-a021-417a-8bc1-65c8d471c621" providerId="ADAL" clId="{DBF8C059-04A6-1547-9DE4-356B5DFE87B9}" dt="2019-11-06T15:27:05.673" v="10456" actId="20577"/>
          <ac:spMkLst>
            <pc:docMk/>
            <pc:sldMk cId="2552887808" sldId="336"/>
            <ac:spMk id="9" creationId="{E3B2E017-30B2-884B-A113-B419A2ED51AD}"/>
          </ac:spMkLst>
        </pc:spChg>
      </pc:sldChg>
    </pc:docChg>
  </pc:docChgLst>
  <pc:docChgLst>
    <pc:chgData name="Long B Nguyen" userId="f59fb8f3-a021-417a-8bc1-65c8d471c621" providerId="ADAL" clId="{923F1440-0843-AA48-A969-AE3912695618}"/>
    <pc:docChg chg="undo custSel addSld delSld modSld">
      <pc:chgData name="Long B Nguyen" userId="f59fb8f3-a021-417a-8bc1-65c8d471c621" providerId="ADAL" clId="{923F1440-0843-AA48-A969-AE3912695618}" dt="2021-06-04T16:28:02.151" v="7859" actId="1076"/>
      <pc:docMkLst>
        <pc:docMk/>
      </pc:docMkLst>
      <pc:sldChg chg="del">
        <pc:chgData name="Long B Nguyen" userId="f59fb8f3-a021-417a-8bc1-65c8d471c621" providerId="ADAL" clId="{923F1440-0843-AA48-A969-AE3912695618}" dt="2021-06-03T16:05:25.791" v="2331" actId="2696"/>
        <pc:sldMkLst>
          <pc:docMk/>
          <pc:sldMk cId="123529303" sldId="298"/>
        </pc:sldMkLst>
      </pc:sldChg>
      <pc:sldChg chg="modSp mod modAnim">
        <pc:chgData name="Long B Nguyen" userId="f59fb8f3-a021-417a-8bc1-65c8d471c621" providerId="ADAL" clId="{923F1440-0843-AA48-A969-AE3912695618}" dt="2021-06-03T12:59:58.034" v="281" actId="20577"/>
        <pc:sldMkLst>
          <pc:docMk/>
          <pc:sldMk cId="3670596711" sldId="304"/>
        </pc:sldMkLst>
        <pc:spChg chg="mod">
          <ac:chgData name="Long B Nguyen" userId="f59fb8f3-a021-417a-8bc1-65c8d471c621" providerId="ADAL" clId="{923F1440-0843-AA48-A969-AE3912695618}" dt="2021-06-03T12:56:11.513" v="7" actId="20577"/>
          <ac:spMkLst>
            <pc:docMk/>
            <pc:sldMk cId="3670596711" sldId="304"/>
            <ac:spMk id="2" creationId="{AA3A228F-61D0-D949-A5E7-F83756230BF8}"/>
          </ac:spMkLst>
        </pc:spChg>
        <pc:spChg chg="mod">
          <ac:chgData name="Long B Nguyen" userId="f59fb8f3-a021-417a-8bc1-65c8d471c621" providerId="ADAL" clId="{923F1440-0843-AA48-A969-AE3912695618}" dt="2021-06-03T12:59:58.034" v="281" actId="20577"/>
          <ac:spMkLst>
            <pc:docMk/>
            <pc:sldMk cId="3670596711" sldId="304"/>
            <ac:spMk id="9" creationId="{E3B2E017-30B2-884B-A113-B419A2ED51AD}"/>
          </ac:spMkLst>
        </pc:spChg>
      </pc:sldChg>
      <pc:sldChg chg="modSp mod modAnim">
        <pc:chgData name="Long B Nguyen" userId="f59fb8f3-a021-417a-8bc1-65c8d471c621" providerId="ADAL" clId="{923F1440-0843-AA48-A969-AE3912695618}" dt="2021-06-03T19:08:00.092" v="4829" actId="20577"/>
        <pc:sldMkLst>
          <pc:docMk/>
          <pc:sldMk cId="3984246490" sldId="307"/>
        </pc:sldMkLst>
        <pc:spChg chg="mod">
          <ac:chgData name="Long B Nguyen" userId="f59fb8f3-a021-417a-8bc1-65c8d471c621" providerId="ADAL" clId="{923F1440-0843-AA48-A969-AE3912695618}" dt="2021-06-03T17:25:34.597" v="4735" actId="1076"/>
          <ac:spMkLst>
            <pc:docMk/>
            <pc:sldMk cId="3984246490" sldId="307"/>
            <ac:spMk id="2" creationId="{AA3A228F-61D0-D949-A5E7-F83756230BF8}"/>
          </ac:spMkLst>
        </pc:spChg>
        <pc:spChg chg="mod">
          <ac:chgData name="Long B Nguyen" userId="f59fb8f3-a021-417a-8bc1-65c8d471c621" providerId="ADAL" clId="{923F1440-0843-AA48-A969-AE3912695618}" dt="2021-06-03T17:25:57.731" v="4752" actId="1076"/>
          <ac:spMkLst>
            <pc:docMk/>
            <pc:sldMk cId="3984246490" sldId="307"/>
            <ac:spMk id="3" creationId="{C25232B0-6A8F-8F4D-9BCD-A2E72376627C}"/>
          </ac:spMkLst>
        </pc:spChg>
        <pc:spChg chg="mod">
          <ac:chgData name="Long B Nguyen" userId="f59fb8f3-a021-417a-8bc1-65c8d471c621" providerId="ADAL" clId="{923F1440-0843-AA48-A969-AE3912695618}" dt="2021-06-03T17:26:28.541" v="4786" actId="1076"/>
          <ac:spMkLst>
            <pc:docMk/>
            <pc:sldMk cId="3984246490" sldId="307"/>
            <ac:spMk id="4" creationId="{3C1D2CCE-B02B-8D4A-B006-6965D4D418F0}"/>
          </ac:spMkLst>
        </pc:spChg>
        <pc:spChg chg="mod">
          <ac:chgData name="Long B Nguyen" userId="f59fb8f3-a021-417a-8bc1-65c8d471c621" providerId="ADAL" clId="{923F1440-0843-AA48-A969-AE3912695618}" dt="2021-06-03T17:26:26.004" v="4785" actId="1076"/>
          <ac:spMkLst>
            <pc:docMk/>
            <pc:sldMk cId="3984246490" sldId="307"/>
            <ac:spMk id="5" creationId="{098C8043-8C8C-AF4C-BF1C-D1D52C75A7B9}"/>
          </ac:spMkLst>
        </pc:spChg>
        <pc:spChg chg="mod">
          <ac:chgData name="Long B Nguyen" userId="f59fb8f3-a021-417a-8bc1-65c8d471c621" providerId="ADAL" clId="{923F1440-0843-AA48-A969-AE3912695618}" dt="2021-06-03T19:08:00.092" v="4829" actId="20577"/>
          <ac:spMkLst>
            <pc:docMk/>
            <pc:sldMk cId="3984246490" sldId="307"/>
            <ac:spMk id="9" creationId="{E3B2E017-30B2-884B-A113-B419A2ED51AD}"/>
          </ac:spMkLst>
        </pc:spChg>
        <pc:cxnChg chg="mod">
          <ac:chgData name="Long B Nguyen" userId="f59fb8f3-a021-417a-8bc1-65c8d471c621" providerId="ADAL" clId="{923F1440-0843-AA48-A969-AE3912695618}" dt="2021-06-03T17:25:57.731" v="4752" actId="1076"/>
          <ac:cxnSpMkLst>
            <pc:docMk/>
            <pc:sldMk cId="3984246490" sldId="307"/>
            <ac:cxnSpMk id="7" creationId="{091A7C9A-BF5B-E342-B677-E234AEBDED9F}"/>
          </ac:cxnSpMkLst>
        </pc:cxnChg>
        <pc:cxnChg chg="mod">
          <ac:chgData name="Long B Nguyen" userId="f59fb8f3-a021-417a-8bc1-65c8d471c621" providerId="ADAL" clId="{923F1440-0843-AA48-A969-AE3912695618}" dt="2021-06-03T17:25:57.731" v="4752" actId="1076"/>
          <ac:cxnSpMkLst>
            <pc:docMk/>
            <pc:sldMk cId="3984246490" sldId="307"/>
            <ac:cxnSpMk id="10" creationId="{D7FFF2D8-8954-1E4A-9583-2C3898384AF8}"/>
          </ac:cxnSpMkLst>
        </pc:cxnChg>
        <pc:cxnChg chg="mod">
          <ac:chgData name="Long B Nguyen" userId="f59fb8f3-a021-417a-8bc1-65c8d471c621" providerId="ADAL" clId="{923F1440-0843-AA48-A969-AE3912695618}" dt="2021-06-03T17:26:08.372" v="4768" actId="14100"/>
          <ac:cxnSpMkLst>
            <pc:docMk/>
            <pc:sldMk cId="3984246490" sldId="307"/>
            <ac:cxnSpMk id="12" creationId="{A585171B-B274-0244-ABC7-EA20AA068991}"/>
          </ac:cxnSpMkLst>
        </pc:cxnChg>
        <pc:cxnChg chg="mod">
          <ac:chgData name="Long B Nguyen" userId="f59fb8f3-a021-417a-8bc1-65c8d471c621" providerId="ADAL" clId="{923F1440-0843-AA48-A969-AE3912695618}" dt="2021-06-03T19:07:40.969" v="4824" actId="14100"/>
          <ac:cxnSpMkLst>
            <pc:docMk/>
            <pc:sldMk cId="3984246490" sldId="307"/>
            <ac:cxnSpMk id="13" creationId="{832CD8A7-433F-8544-ACBB-E11EDD26A376}"/>
          </ac:cxnSpMkLst>
        </pc:cxnChg>
      </pc:sldChg>
      <pc:sldChg chg="modSp">
        <pc:chgData name="Long B Nguyen" userId="f59fb8f3-a021-417a-8bc1-65c8d471c621" providerId="ADAL" clId="{923F1440-0843-AA48-A969-AE3912695618}" dt="2021-06-03T19:58:20.042" v="5914" actId="20577"/>
        <pc:sldMkLst>
          <pc:docMk/>
          <pc:sldMk cId="3672999173" sldId="308"/>
        </pc:sldMkLst>
        <pc:spChg chg="mod">
          <ac:chgData name="Long B Nguyen" userId="f59fb8f3-a021-417a-8bc1-65c8d471c621" providerId="ADAL" clId="{923F1440-0843-AA48-A969-AE3912695618}" dt="2021-06-03T19:58:20.042" v="5914" actId="20577"/>
          <ac:spMkLst>
            <pc:docMk/>
            <pc:sldMk cId="3672999173" sldId="308"/>
            <ac:spMk id="9" creationId="{E3B2E017-30B2-884B-A113-B419A2ED51AD}"/>
          </ac:spMkLst>
        </pc:spChg>
      </pc:sldChg>
      <pc:sldChg chg="modSp mod">
        <pc:chgData name="Long B Nguyen" userId="f59fb8f3-a021-417a-8bc1-65c8d471c621" providerId="ADAL" clId="{923F1440-0843-AA48-A969-AE3912695618}" dt="2021-06-03T19:57:43.548" v="5855" actId="20577"/>
        <pc:sldMkLst>
          <pc:docMk/>
          <pc:sldMk cId="4055245160" sldId="310"/>
        </pc:sldMkLst>
        <pc:spChg chg="mod">
          <ac:chgData name="Long B Nguyen" userId="f59fb8f3-a021-417a-8bc1-65c8d471c621" providerId="ADAL" clId="{923F1440-0843-AA48-A969-AE3912695618}" dt="2021-06-03T19:57:01.034" v="5790" actId="20577"/>
          <ac:spMkLst>
            <pc:docMk/>
            <pc:sldMk cId="4055245160" sldId="310"/>
            <ac:spMk id="2" creationId="{AA3A228F-61D0-D949-A5E7-F83756230BF8}"/>
          </ac:spMkLst>
        </pc:spChg>
        <pc:spChg chg="mod">
          <ac:chgData name="Long B Nguyen" userId="f59fb8f3-a021-417a-8bc1-65c8d471c621" providerId="ADAL" clId="{923F1440-0843-AA48-A969-AE3912695618}" dt="2021-06-03T19:57:43.548" v="5855" actId="20577"/>
          <ac:spMkLst>
            <pc:docMk/>
            <pc:sldMk cId="4055245160" sldId="310"/>
            <ac:spMk id="9" creationId="{E3B2E017-30B2-884B-A113-B419A2ED51AD}"/>
          </ac:spMkLst>
        </pc:spChg>
      </pc:sldChg>
      <pc:sldChg chg="addSp delSp modSp mod delAnim modAnim">
        <pc:chgData name="Long B Nguyen" userId="f59fb8f3-a021-417a-8bc1-65c8d471c621" providerId="ADAL" clId="{923F1440-0843-AA48-A969-AE3912695618}" dt="2021-06-03T20:15:08.711" v="6108" actId="20577"/>
        <pc:sldMkLst>
          <pc:docMk/>
          <pc:sldMk cId="4210029770" sldId="311"/>
        </pc:sldMkLst>
        <pc:spChg chg="mod">
          <ac:chgData name="Long B Nguyen" userId="f59fb8f3-a021-417a-8bc1-65c8d471c621" providerId="ADAL" clId="{923F1440-0843-AA48-A969-AE3912695618}" dt="2021-06-03T19:58:33.722" v="5915" actId="1076"/>
          <ac:spMkLst>
            <pc:docMk/>
            <pc:sldMk cId="4210029770" sldId="311"/>
            <ac:spMk id="2" creationId="{AA3A228F-61D0-D949-A5E7-F83756230BF8}"/>
          </ac:spMkLst>
        </pc:spChg>
        <pc:spChg chg="del mod">
          <ac:chgData name="Long B Nguyen" userId="f59fb8f3-a021-417a-8bc1-65c8d471c621" providerId="ADAL" clId="{923F1440-0843-AA48-A969-AE3912695618}" dt="2021-06-03T19:59:43.840" v="5991" actId="478"/>
          <ac:spMkLst>
            <pc:docMk/>
            <pc:sldMk cId="4210029770" sldId="311"/>
            <ac:spMk id="3" creationId="{4023DC8A-3C5D-324F-8DB0-21911EC4DFD1}"/>
          </ac:spMkLst>
        </pc:spChg>
        <pc:spChg chg="del mod">
          <ac:chgData name="Long B Nguyen" userId="f59fb8f3-a021-417a-8bc1-65c8d471c621" providerId="ADAL" clId="{923F1440-0843-AA48-A969-AE3912695618}" dt="2021-06-03T20:00:04.264" v="5995" actId="478"/>
          <ac:spMkLst>
            <pc:docMk/>
            <pc:sldMk cId="4210029770" sldId="311"/>
            <ac:spMk id="5" creationId="{4BD8B7E0-415D-8B4F-8BA2-6F64FF7243AA}"/>
          </ac:spMkLst>
        </pc:spChg>
        <pc:spChg chg="mod">
          <ac:chgData name="Long B Nguyen" userId="f59fb8f3-a021-417a-8bc1-65c8d471c621" providerId="ADAL" clId="{923F1440-0843-AA48-A969-AE3912695618}" dt="2021-06-03T20:12:33.830" v="6010" actId="20577"/>
          <ac:spMkLst>
            <pc:docMk/>
            <pc:sldMk cId="4210029770" sldId="311"/>
            <ac:spMk id="9" creationId="{E3B2E017-30B2-884B-A113-B419A2ED51AD}"/>
          </ac:spMkLst>
        </pc:spChg>
        <pc:spChg chg="add mod">
          <ac:chgData name="Long B Nguyen" userId="f59fb8f3-a021-417a-8bc1-65c8d471c621" providerId="ADAL" clId="{923F1440-0843-AA48-A969-AE3912695618}" dt="2021-06-03T20:15:08.711" v="6108" actId="20577"/>
          <ac:spMkLst>
            <pc:docMk/>
            <pc:sldMk cId="4210029770" sldId="311"/>
            <ac:spMk id="11" creationId="{010BDCF3-8344-994C-A7BA-F248BF9EF03A}"/>
          </ac:spMkLst>
        </pc:spChg>
        <pc:cxnChg chg="add mod">
          <ac:chgData name="Long B Nguyen" userId="f59fb8f3-a021-417a-8bc1-65c8d471c621" providerId="ADAL" clId="{923F1440-0843-AA48-A969-AE3912695618}" dt="2021-06-03T20:09:18.300" v="6006" actId="14100"/>
          <ac:cxnSpMkLst>
            <pc:docMk/>
            <pc:sldMk cId="4210029770" sldId="311"/>
            <ac:cxnSpMk id="6" creationId="{544FF4E3-7AD5-544D-B430-A81EBF128B12}"/>
          </ac:cxnSpMkLst>
        </pc:cxnChg>
        <pc:cxnChg chg="add del mod">
          <ac:chgData name="Long B Nguyen" userId="f59fb8f3-a021-417a-8bc1-65c8d471c621" providerId="ADAL" clId="{923F1440-0843-AA48-A969-AE3912695618}" dt="2021-06-03T20:09:36.536" v="6008" actId="478"/>
          <ac:cxnSpMkLst>
            <pc:docMk/>
            <pc:sldMk cId="4210029770" sldId="311"/>
            <ac:cxnSpMk id="10" creationId="{1C8E0AD2-790D-B34F-A041-9EE6DC1E1BE1}"/>
          </ac:cxnSpMkLst>
        </pc:cxnChg>
      </pc:sldChg>
      <pc:sldChg chg="del">
        <pc:chgData name="Long B Nguyen" userId="f59fb8f3-a021-417a-8bc1-65c8d471c621" providerId="ADAL" clId="{923F1440-0843-AA48-A969-AE3912695618}" dt="2021-06-03T20:19:13.077" v="6125" actId="2696"/>
        <pc:sldMkLst>
          <pc:docMk/>
          <pc:sldMk cId="1565173198" sldId="314"/>
        </pc:sldMkLst>
      </pc:sldChg>
      <pc:sldChg chg="del">
        <pc:chgData name="Long B Nguyen" userId="f59fb8f3-a021-417a-8bc1-65c8d471c621" providerId="ADAL" clId="{923F1440-0843-AA48-A969-AE3912695618}" dt="2021-06-03T16:05:04.149" v="2330" actId="2696"/>
        <pc:sldMkLst>
          <pc:docMk/>
          <pc:sldMk cId="3659811964" sldId="315"/>
        </pc:sldMkLst>
      </pc:sldChg>
      <pc:sldChg chg="del">
        <pc:chgData name="Long B Nguyen" userId="f59fb8f3-a021-417a-8bc1-65c8d471c621" providerId="ADAL" clId="{923F1440-0843-AA48-A969-AE3912695618}" dt="2021-06-03T16:05:00.515" v="2329" actId="2696"/>
        <pc:sldMkLst>
          <pc:docMk/>
          <pc:sldMk cId="2536712643" sldId="317"/>
        </pc:sldMkLst>
      </pc:sldChg>
      <pc:sldChg chg="del">
        <pc:chgData name="Long B Nguyen" userId="f59fb8f3-a021-417a-8bc1-65c8d471c621" providerId="ADAL" clId="{923F1440-0843-AA48-A969-AE3912695618}" dt="2021-06-03T16:05:53.793" v="2332" actId="2696"/>
        <pc:sldMkLst>
          <pc:docMk/>
          <pc:sldMk cId="3127700614" sldId="318"/>
        </pc:sldMkLst>
      </pc:sldChg>
      <pc:sldChg chg="modSp add">
        <pc:chgData name="Long B Nguyen" userId="f59fb8f3-a021-417a-8bc1-65c8d471c621" providerId="ADAL" clId="{923F1440-0843-AA48-A969-AE3912695618}" dt="2021-06-04T16:10:31.470" v="6538" actId="207"/>
        <pc:sldMkLst>
          <pc:docMk/>
          <pc:sldMk cId="1160286806" sldId="319"/>
        </pc:sldMkLst>
        <pc:spChg chg="mod">
          <ac:chgData name="Long B Nguyen" userId="f59fb8f3-a021-417a-8bc1-65c8d471c621" providerId="ADAL" clId="{923F1440-0843-AA48-A969-AE3912695618}" dt="2021-06-04T16:10:31.470" v="6538" actId="207"/>
          <ac:spMkLst>
            <pc:docMk/>
            <pc:sldMk cId="1160286806" sldId="319"/>
            <ac:spMk id="9" creationId="{E3B2E017-30B2-884B-A113-B419A2ED51AD}"/>
          </ac:spMkLst>
        </pc:spChg>
      </pc:sldChg>
      <pc:sldChg chg="del">
        <pc:chgData name="Long B Nguyen" userId="f59fb8f3-a021-417a-8bc1-65c8d471c621" providerId="ADAL" clId="{923F1440-0843-AA48-A969-AE3912695618}" dt="2021-06-04T16:09:43.551" v="6533" actId="2696"/>
        <pc:sldMkLst>
          <pc:docMk/>
          <pc:sldMk cId="2618277182" sldId="319"/>
        </pc:sldMkLst>
      </pc:sldChg>
      <pc:sldChg chg="modSp mod">
        <pc:chgData name="Long B Nguyen" userId="f59fb8f3-a021-417a-8bc1-65c8d471c621" providerId="ADAL" clId="{923F1440-0843-AA48-A969-AE3912695618}" dt="2021-06-04T16:12:46.496" v="6855" actId="20577"/>
        <pc:sldMkLst>
          <pc:docMk/>
          <pc:sldMk cId="617958515" sldId="320"/>
        </pc:sldMkLst>
        <pc:spChg chg="mod">
          <ac:chgData name="Long B Nguyen" userId="f59fb8f3-a021-417a-8bc1-65c8d471c621" providerId="ADAL" clId="{923F1440-0843-AA48-A969-AE3912695618}" dt="2021-06-04T16:12:46.496" v="6855" actId="20577"/>
          <ac:spMkLst>
            <pc:docMk/>
            <pc:sldMk cId="617958515" sldId="320"/>
            <ac:spMk id="3" creationId="{CBF1DCD8-E79C-7640-9361-6F12D8D51BFD}"/>
          </ac:spMkLst>
        </pc:spChg>
        <pc:spChg chg="mod">
          <ac:chgData name="Long B Nguyen" userId="f59fb8f3-a021-417a-8bc1-65c8d471c621" providerId="ADAL" clId="{923F1440-0843-AA48-A969-AE3912695618}" dt="2021-06-04T16:11:59.934" v="6755" actId="1076"/>
          <ac:spMkLst>
            <pc:docMk/>
            <pc:sldMk cId="617958515" sldId="320"/>
            <ac:spMk id="5" creationId="{07E658D0-F51D-4B42-9A99-A8C5CB5CC1B7}"/>
          </ac:spMkLst>
        </pc:spChg>
      </pc:sldChg>
      <pc:sldChg chg="modSp mod">
        <pc:chgData name="Long B Nguyen" userId="f59fb8f3-a021-417a-8bc1-65c8d471c621" providerId="ADAL" clId="{923F1440-0843-AA48-A969-AE3912695618}" dt="2021-06-04T16:20:22.954" v="7156" actId="14100"/>
        <pc:sldMkLst>
          <pc:docMk/>
          <pc:sldMk cId="3750016062" sldId="325"/>
        </pc:sldMkLst>
        <pc:spChg chg="mod">
          <ac:chgData name="Long B Nguyen" userId="f59fb8f3-a021-417a-8bc1-65c8d471c621" providerId="ADAL" clId="{923F1440-0843-AA48-A969-AE3912695618}" dt="2021-06-03T20:23:46.723" v="6200" actId="20577"/>
          <ac:spMkLst>
            <pc:docMk/>
            <pc:sldMk cId="3750016062" sldId="325"/>
            <ac:spMk id="2" creationId="{AA3A228F-61D0-D949-A5E7-F83756230BF8}"/>
          </ac:spMkLst>
        </pc:spChg>
        <pc:spChg chg="mod">
          <ac:chgData name="Long B Nguyen" userId="f59fb8f3-a021-417a-8bc1-65c8d471c621" providerId="ADAL" clId="{923F1440-0843-AA48-A969-AE3912695618}" dt="2021-06-04T16:20:22.954" v="7156" actId="14100"/>
          <ac:spMkLst>
            <pc:docMk/>
            <pc:sldMk cId="3750016062" sldId="325"/>
            <ac:spMk id="3" creationId="{8B3E136A-B1AD-DF43-B47A-AD0BDE5403FE}"/>
          </ac:spMkLst>
        </pc:spChg>
        <pc:spChg chg="mod">
          <ac:chgData name="Long B Nguyen" userId="f59fb8f3-a021-417a-8bc1-65c8d471c621" providerId="ADAL" clId="{923F1440-0843-AA48-A969-AE3912695618}" dt="2021-06-04T16:19:36.572" v="7112"/>
          <ac:spMkLst>
            <pc:docMk/>
            <pc:sldMk cId="3750016062" sldId="325"/>
            <ac:spMk id="9" creationId="{E3B2E017-30B2-884B-A113-B419A2ED51AD}"/>
          </ac:spMkLst>
        </pc:spChg>
      </pc:sldChg>
      <pc:sldChg chg="addSp delSp modSp del mod delAnim modAnim">
        <pc:chgData name="Long B Nguyen" userId="f59fb8f3-a021-417a-8bc1-65c8d471c621" providerId="ADAL" clId="{923F1440-0843-AA48-A969-AE3912695618}" dt="2021-06-03T20:25:07.074" v="6203" actId="2696"/>
        <pc:sldMkLst>
          <pc:docMk/>
          <pc:sldMk cId="3748840513" sldId="326"/>
        </pc:sldMkLst>
        <pc:spChg chg="add mod">
          <ac:chgData name="Long B Nguyen" userId="f59fb8f3-a021-417a-8bc1-65c8d471c621" providerId="ADAL" clId="{923F1440-0843-AA48-A969-AE3912695618}" dt="2021-06-03T20:23:53.322" v="6202" actId="20577"/>
          <ac:spMkLst>
            <pc:docMk/>
            <pc:sldMk cId="3748840513" sldId="326"/>
            <ac:spMk id="6" creationId="{111DF7EF-C631-5F4B-94FA-F7D79CB3B1B6}"/>
          </ac:spMkLst>
        </pc:spChg>
        <pc:spChg chg="del mod">
          <ac:chgData name="Long B Nguyen" userId="f59fb8f3-a021-417a-8bc1-65c8d471c621" providerId="ADAL" clId="{923F1440-0843-AA48-A969-AE3912695618}" dt="2021-06-03T20:22:55.617" v="6134" actId="478"/>
          <ac:spMkLst>
            <pc:docMk/>
            <pc:sldMk cId="3748840513" sldId="326"/>
            <ac:spMk id="7" creationId="{4B727B46-A324-164A-9C9C-7012797F4961}"/>
          </ac:spMkLst>
        </pc:spChg>
        <pc:spChg chg="del">
          <ac:chgData name="Long B Nguyen" userId="f59fb8f3-a021-417a-8bc1-65c8d471c621" providerId="ADAL" clId="{923F1440-0843-AA48-A969-AE3912695618}" dt="2021-06-03T20:22:58.483" v="6135" actId="478"/>
          <ac:spMkLst>
            <pc:docMk/>
            <pc:sldMk cId="3748840513" sldId="326"/>
            <ac:spMk id="8" creationId="{36774EAF-310A-974B-ACC5-BFFA64D03E40}"/>
          </ac:spMkLst>
        </pc:spChg>
        <pc:spChg chg="mod">
          <ac:chgData name="Long B Nguyen" userId="f59fb8f3-a021-417a-8bc1-65c8d471c621" providerId="ADAL" clId="{923F1440-0843-AA48-A969-AE3912695618}" dt="2021-06-03T20:23:15.851" v="6138" actId="1076"/>
          <ac:spMkLst>
            <pc:docMk/>
            <pc:sldMk cId="3748840513" sldId="326"/>
            <ac:spMk id="9" creationId="{E3B2E017-30B2-884B-A113-B419A2ED51AD}"/>
          </ac:spMkLst>
        </pc:spChg>
        <pc:cxnChg chg="del">
          <ac:chgData name="Long B Nguyen" userId="f59fb8f3-a021-417a-8bc1-65c8d471c621" providerId="ADAL" clId="{923F1440-0843-AA48-A969-AE3912695618}" dt="2021-06-03T20:22:52.284" v="6132" actId="478"/>
          <ac:cxnSpMkLst>
            <pc:docMk/>
            <pc:sldMk cId="3748840513" sldId="326"/>
            <ac:cxnSpMk id="10" creationId="{2467F9DB-FA07-9947-BEED-1E28BB1D6C22}"/>
          </ac:cxnSpMkLst>
        </pc:cxnChg>
      </pc:sldChg>
      <pc:sldChg chg="del">
        <pc:chgData name="Long B Nguyen" userId="f59fb8f3-a021-417a-8bc1-65c8d471c621" providerId="ADAL" clId="{923F1440-0843-AA48-A969-AE3912695618}" dt="2021-06-03T20:25:30.603" v="6205" actId="2696"/>
        <pc:sldMkLst>
          <pc:docMk/>
          <pc:sldMk cId="894578124" sldId="330"/>
        </pc:sldMkLst>
      </pc:sldChg>
      <pc:sldChg chg="modSp add modAnim">
        <pc:chgData name="Long B Nguyen" userId="f59fb8f3-a021-417a-8bc1-65c8d471c621" providerId="ADAL" clId="{923F1440-0843-AA48-A969-AE3912695618}" dt="2021-06-04T16:16:44.291" v="7111" actId="207"/>
        <pc:sldMkLst>
          <pc:docMk/>
          <pc:sldMk cId="1984272704" sldId="330"/>
        </pc:sldMkLst>
        <pc:spChg chg="mod">
          <ac:chgData name="Long B Nguyen" userId="f59fb8f3-a021-417a-8bc1-65c8d471c621" providerId="ADAL" clId="{923F1440-0843-AA48-A969-AE3912695618}" dt="2021-06-04T16:16:44.291" v="7111" actId="207"/>
          <ac:spMkLst>
            <pc:docMk/>
            <pc:sldMk cId="1984272704" sldId="330"/>
            <ac:spMk id="9" creationId="{E3B2E017-30B2-884B-A113-B419A2ED51AD}"/>
          </ac:spMkLst>
        </pc:spChg>
      </pc:sldChg>
      <pc:sldChg chg="del">
        <pc:chgData name="Long B Nguyen" userId="f59fb8f3-a021-417a-8bc1-65c8d471c621" providerId="ADAL" clId="{923F1440-0843-AA48-A969-AE3912695618}" dt="2021-06-03T19:10:51.386" v="4894" actId="2696"/>
        <pc:sldMkLst>
          <pc:docMk/>
          <pc:sldMk cId="343975969" sldId="331"/>
        </pc:sldMkLst>
      </pc:sldChg>
      <pc:sldChg chg="addSp modSp mod modAnim">
        <pc:chgData name="Long B Nguyen" userId="f59fb8f3-a021-417a-8bc1-65c8d471c621" providerId="ADAL" clId="{923F1440-0843-AA48-A969-AE3912695618}" dt="2021-06-03T19:14:40.690" v="5199" actId="20577"/>
        <pc:sldMkLst>
          <pc:docMk/>
          <pc:sldMk cId="4080804918" sldId="334"/>
        </pc:sldMkLst>
        <pc:spChg chg="mod">
          <ac:chgData name="Long B Nguyen" userId="f59fb8f3-a021-417a-8bc1-65c8d471c621" providerId="ADAL" clId="{923F1440-0843-AA48-A969-AE3912695618}" dt="2021-06-03T19:09:19.997" v="4884" actId="1076"/>
          <ac:spMkLst>
            <pc:docMk/>
            <pc:sldMk cId="4080804918" sldId="334"/>
            <ac:spMk id="2" creationId="{AA3A228F-61D0-D949-A5E7-F83756230BF8}"/>
          </ac:spMkLst>
        </pc:spChg>
        <pc:spChg chg="mod">
          <ac:chgData name="Long B Nguyen" userId="f59fb8f3-a021-417a-8bc1-65c8d471c621" providerId="ADAL" clId="{923F1440-0843-AA48-A969-AE3912695618}" dt="2021-06-03T19:10:02.762" v="4892" actId="207"/>
          <ac:spMkLst>
            <pc:docMk/>
            <pc:sldMk cId="4080804918" sldId="334"/>
            <ac:spMk id="8" creationId="{C57243A4-61B0-BF49-9762-D919B22CF822}"/>
          </ac:spMkLst>
        </pc:spChg>
        <pc:spChg chg="mod">
          <ac:chgData name="Long B Nguyen" userId="f59fb8f3-a021-417a-8bc1-65c8d471c621" providerId="ADAL" clId="{923F1440-0843-AA48-A969-AE3912695618}" dt="2021-06-03T19:14:06.680" v="5141" actId="20577"/>
          <ac:spMkLst>
            <pc:docMk/>
            <pc:sldMk cId="4080804918" sldId="334"/>
            <ac:spMk id="9" creationId="{E3B2E017-30B2-884B-A113-B419A2ED51AD}"/>
          </ac:spMkLst>
        </pc:spChg>
        <pc:spChg chg="add mod">
          <ac:chgData name="Long B Nguyen" userId="f59fb8f3-a021-417a-8bc1-65c8d471c621" providerId="ADAL" clId="{923F1440-0843-AA48-A969-AE3912695618}" dt="2021-06-03T19:14:40.690" v="5199" actId="20577"/>
          <ac:spMkLst>
            <pc:docMk/>
            <pc:sldMk cId="4080804918" sldId="334"/>
            <ac:spMk id="11" creationId="{F1A12254-A567-0B44-97C3-50B4CF479468}"/>
          </ac:spMkLst>
        </pc:spChg>
        <pc:cxnChg chg="mod">
          <ac:chgData name="Long B Nguyen" userId="f59fb8f3-a021-417a-8bc1-65c8d471c621" providerId="ADAL" clId="{923F1440-0843-AA48-A969-AE3912695618}" dt="2021-06-03T19:13:55.741" v="5132" actId="1035"/>
          <ac:cxnSpMkLst>
            <pc:docMk/>
            <pc:sldMk cId="4080804918" sldId="334"/>
            <ac:cxnSpMk id="6" creationId="{E5285AED-414F-CF48-BDA3-F9C105DE78F6}"/>
          </ac:cxnSpMkLst>
        </pc:cxnChg>
        <pc:cxnChg chg="mod">
          <ac:chgData name="Long B Nguyen" userId="f59fb8f3-a021-417a-8bc1-65c8d471c621" providerId="ADAL" clId="{923F1440-0843-AA48-A969-AE3912695618}" dt="2021-06-03T19:13:55.741" v="5132" actId="1035"/>
          <ac:cxnSpMkLst>
            <pc:docMk/>
            <pc:sldMk cId="4080804918" sldId="334"/>
            <ac:cxnSpMk id="10" creationId="{D2B72858-9062-1748-A56F-9BF516549403}"/>
          </ac:cxnSpMkLst>
        </pc:cxnChg>
      </pc:sldChg>
      <pc:sldChg chg="del">
        <pc:chgData name="Long B Nguyen" userId="f59fb8f3-a021-417a-8bc1-65c8d471c621" providerId="ADAL" clId="{923F1440-0843-AA48-A969-AE3912695618}" dt="2021-06-03T19:14:16.924" v="5142" actId="2696"/>
        <pc:sldMkLst>
          <pc:docMk/>
          <pc:sldMk cId="2359254305" sldId="335"/>
        </pc:sldMkLst>
      </pc:sldChg>
      <pc:sldChg chg="del">
        <pc:chgData name="Long B Nguyen" userId="f59fb8f3-a021-417a-8bc1-65c8d471c621" providerId="ADAL" clId="{923F1440-0843-AA48-A969-AE3912695618}" dt="2021-06-03T20:25:24.131" v="6204" actId="2696"/>
        <pc:sldMkLst>
          <pc:docMk/>
          <pc:sldMk cId="2879490838" sldId="336"/>
        </pc:sldMkLst>
      </pc:sldChg>
      <pc:sldChg chg="modSp add mod modAnim">
        <pc:chgData name="Long B Nguyen" userId="f59fb8f3-a021-417a-8bc1-65c8d471c621" providerId="ADAL" clId="{923F1440-0843-AA48-A969-AE3912695618}" dt="2021-06-04T16:15:16.261" v="7003" actId="1076"/>
        <pc:sldMkLst>
          <pc:docMk/>
          <pc:sldMk cId="426544314" sldId="337"/>
        </pc:sldMkLst>
        <pc:spChg chg="mod">
          <ac:chgData name="Long B Nguyen" userId="f59fb8f3-a021-417a-8bc1-65c8d471c621" providerId="ADAL" clId="{923F1440-0843-AA48-A969-AE3912695618}" dt="2021-06-04T16:15:16.261" v="7003" actId="1076"/>
          <ac:spMkLst>
            <pc:docMk/>
            <pc:sldMk cId="426544314" sldId="337"/>
            <ac:spMk id="6" creationId="{B7AB2EA4-48CC-FD46-9632-CD4301E82099}"/>
          </ac:spMkLst>
        </pc:spChg>
      </pc:sldChg>
      <pc:sldChg chg="add del">
        <pc:chgData name="Long B Nguyen" userId="f59fb8f3-a021-417a-8bc1-65c8d471c621" providerId="ADAL" clId="{923F1440-0843-AA48-A969-AE3912695618}" dt="2021-06-04T16:14:32.770" v="6856" actId="2696"/>
        <pc:sldMkLst>
          <pc:docMk/>
          <pc:sldMk cId="1135099884" sldId="337"/>
        </pc:sldMkLst>
      </pc:sldChg>
      <pc:sldChg chg="modSp del mod modAnim">
        <pc:chgData name="Long B Nguyen" userId="f59fb8f3-a021-417a-8bc1-65c8d471c621" providerId="ADAL" clId="{923F1440-0843-AA48-A969-AE3912695618}" dt="2021-06-04T16:09:59.969" v="6535" actId="2696"/>
        <pc:sldMkLst>
          <pc:docMk/>
          <pc:sldMk cId="3107138983" sldId="337"/>
        </pc:sldMkLst>
        <pc:spChg chg="mod">
          <ac:chgData name="Long B Nguyen" userId="f59fb8f3-a021-417a-8bc1-65c8d471c621" providerId="ADAL" clId="{923F1440-0843-AA48-A969-AE3912695618}" dt="2021-06-04T16:09:24.506" v="6532" actId="20577"/>
          <ac:spMkLst>
            <pc:docMk/>
            <pc:sldMk cId="3107138983" sldId="337"/>
            <ac:spMk id="6" creationId="{B7AB2EA4-48CC-FD46-9632-CD4301E82099}"/>
          </ac:spMkLst>
        </pc:spChg>
        <pc:spChg chg="mod">
          <ac:chgData name="Long B Nguyen" userId="f59fb8f3-a021-417a-8bc1-65c8d471c621" providerId="ADAL" clId="{923F1440-0843-AA48-A969-AE3912695618}" dt="2021-06-04T16:08:59.901" v="6460" actId="207"/>
          <ac:spMkLst>
            <pc:docMk/>
            <pc:sldMk cId="3107138983" sldId="337"/>
            <ac:spMk id="9" creationId="{E3B2E017-30B2-884B-A113-B419A2ED51AD}"/>
          </ac:spMkLst>
        </pc:spChg>
        <pc:spChg chg="mod">
          <ac:chgData name="Long B Nguyen" userId="f59fb8f3-a021-417a-8bc1-65c8d471c621" providerId="ADAL" clId="{923F1440-0843-AA48-A969-AE3912695618}" dt="2021-06-04T16:08:27.880" v="6432" actId="1076"/>
          <ac:spMkLst>
            <pc:docMk/>
            <pc:sldMk cId="3107138983" sldId="337"/>
            <ac:spMk id="19" creationId="{8A3A65CC-0119-124A-A980-35F7556993CC}"/>
          </ac:spMkLst>
        </pc:spChg>
        <pc:spChg chg="mod">
          <ac:chgData name="Long B Nguyen" userId="f59fb8f3-a021-417a-8bc1-65c8d471c621" providerId="ADAL" clId="{923F1440-0843-AA48-A969-AE3912695618}" dt="2021-06-04T16:08:03.401" v="6398" actId="1038"/>
          <ac:spMkLst>
            <pc:docMk/>
            <pc:sldMk cId="3107138983" sldId="337"/>
            <ac:spMk id="23" creationId="{4F978BD1-FC33-7645-834E-F7A552E15880}"/>
          </ac:spMkLst>
        </pc:spChg>
        <pc:cxnChg chg="mod">
          <ac:chgData name="Long B Nguyen" userId="f59fb8f3-a021-417a-8bc1-65c8d471c621" providerId="ADAL" clId="{923F1440-0843-AA48-A969-AE3912695618}" dt="2021-06-04T16:08:03.401" v="6398" actId="1038"/>
          <ac:cxnSpMkLst>
            <pc:docMk/>
            <pc:sldMk cId="3107138983" sldId="337"/>
            <ac:cxnSpMk id="13" creationId="{EB374FC5-7A9D-F649-BC72-43227BBC9099}"/>
          </ac:cxnSpMkLst>
        </pc:cxnChg>
        <pc:cxnChg chg="mod">
          <ac:chgData name="Long B Nguyen" userId="f59fb8f3-a021-417a-8bc1-65c8d471c621" providerId="ADAL" clId="{923F1440-0843-AA48-A969-AE3912695618}" dt="2021-06-04T16:08:24.779" v="6431" actId="14100"/>
          <ac:cxnSpMkLst>
            <pc:docMk/>
            <pc:sldMk cId="3107138983" sldId="337"/>
            <ac:cxnSpMk id="17" creationId="{7DCEC289-F5BC-884B-8ACF-581C541B231C}"/>
          </ac:cxnSpMkLst>
        </pc:cxnChg>
        <pc:cxnChg chg="mod">
          <ac:chgData name="Long B Nguyen" userId="f59fb8f3-a021-417a-8bc1-65c8d471c621" providerId="ADAL" clId="{923F1440-0843-AA48-A969-AE3912695618}" dt="2021-06-04T16:08:03.401" v="6398" actId="1038"/>
          <ac:cxnSpMkLst>
            <pc:docMk/>
            <pc:sldMk cId="3107138983" sldId="337"/>
            <ac:cxnSpMk id="24" creationId="{2F81ABD8-85FD-9F47-B9DE-83D0E314B2DF}"/>
          </ac:cxnSpMkLst>
        </pc:cxnChg>
      </pc:sldChg>
      <pc:sldChg chg="modSp mod">
        <pc:chgData name="Long B Nguyen" userId="f59fb8f3-a021-417a-8bc1-65c8d471c621" providerId="ADAL" clId="{923F1440-0843-AA48-A969-AE3912695618}" dt="2021-06-04T16:27:57.295" v="7857" actId="1076"/>
        <pc:sldMkLst>
          <pc:docMk/>
          <pc:sldMk cId="226687820" sldId="398"/>
        </pc:sldMkLst>
        <pc:spChg chg="mod">
          <ac:chgData name="Long B Nguyen" userId="f59fb8f3-a021-417a-8bc1-65c8d471c621" providerId="ADAL" clId="{923F1440-0843-AA48-A969-AE3912695618}" dt="2021-06-04T16:27:57.295" v="7857" actId="1076"/>
          <ac:spMkLst>
            <pc:docMk/>
            <pc:sldMk cId="226687820" sldId="398"/>
            <ac:spMk id="40962" creationId="{95CBFE7E-C29B-E04D-A37E-0DBCF46A1435}"/>
          </ac:spMkLst>
        </pc:spChg>
      </pc:sldChg>
      <pc:sldChg chg="modSp add mod modAnim">
        <pc:chgData name="Long B Nguyen" userId="f59fb8f3-a021-417a-8bc1-65c8d471c621" providerId="ADAL" clId="{923F1440-0843-AA48-A969-AE3912695618}" dt="2021-06-03T13:13:19.717" v="1230" actId="255"/>
        <pc:sldMkLst>
          <pc:docMk/>
          <pc:sldMk cId="2991473066" sldId="400"/>
        </pc:sldMkLst>
        <pc:spChg chg="mod">
          <ac:chgData name="Long B Nguyen" userId="f59fb8f3-a021-417a-8bc1-65c8d471c621" providerId="ADAL" clId="{923F1440-0843-AA48-A969-AE3912695618}" dt="2021-06-03T13:06:12.335" v="524" actId="1076"/>
          <ac:spMkLst>
            <pc:docMk/>
            <pc:sldMk cId="2991473066" sldId="400"/>
            <ac:spMk id="2" creationId="{AA3A228F-61D0-D949-A5E7-F83756230BF8}"/>
          </ac:spMkLst>
        </pc:spChg>
        <pc:spChg chg="mod">
          <ac:chgData name="Long B Nguyen" userId="f59fb8f3-a021-417a-8bc1-65c8d471c621" providerId="ADAL" clId="{923F1440-0843-AA48-A969-AE3912695618}" dt="2021-06-03T13:13:19.717" v="1230" actId="255"/>
          <ac:spMkLst>
            <pc:docMk/>
            <pc:sldMk cId="2991473066" sldId="400"/>
            <ac:spMk id="9" creationId="{E3B2E017-30B2-884B-A113-B419A2ED51AD}"/>
          </ac:spMkLst>
        </pc:spChg>
      </pc:sldChg>
      <pc:sldChg chg="addSp modSp add mod">
        <pc:chgData name="Long B Nguyen" userId="f59fb8f3-a021-417a-8bc1-65c8d471c621" providerId="ADAL" clId="{923F1440-0843-AA48-A969-AE3912695618}" dt="2021-06-03T13:04:25.722" v="522" actId="1076"/>
        <pc:sldMkLst>
          <pc:docMk/>
          <pc:sldMk cId="1878754954" sldId="401"/>
        </pc:sldMkLst>
        <pc:spChg chg="mod">
          <ac:chgData name="Long B Nguyen" userId="f59fb8f3-a021-417a-8bc1-65c8d471c621" providerId="ADAL" clId="{923F1440-0843-AA48-A969-AE3912695618}" dt="2021-06-03T13:01:20.359" v="424" actId="1076"/>
          <ac:spMkLst>
            <pc:docMk/>
            <pc:sldMk cId="1878754954" sldId="401"/>
            <ac:spMk id="2" creationId="{AA3A228F-61D0-D949-A5E7-F83756230BF8}"/>
          </ac:spMkLst>
        </pc:spChg>
        <pc:spChg chg="add mod">
          <ac:chgData name="Long B Nguyen" userId="f59fb8f3-a021-417a-8bc1-65c8d471c621" providerId="ADAL" clId="{923F1440-0843-AA48-A969-AE3912695618}" dt="2021-06-03T13:04:25.722" v="522" actId="1076"/>
          <ac:spMkLst>
            <pc:docMk/>
            <pc:sldMk cId="1878754954" sldId="401"/>
            <ac:spMk id="3" creationId="{E3AF8AEC-7CC3-BC41-B9EA-F0F40879E1DB}"/>
          </ac:spMkLst>
        </pc:spChg>
        <pc:spChg chg="mod">
          <ac:chgData name="Long B Nguyen" userId="f59fb8f3-a021-417a-8bc1-65c8d471c621" providerId="ADAL" clId="{923F1440-0843-AA48-A969-AE3912695618}" dt="2021-06-03T13:01:29.061" v="428" actId="20577"/>
          <ac:spMkLst>
            <pc:docMk/>
            <pc:sldMk cId="1878754954" sldId="401"/>
            <ac:spMk id="9" creationId="{E3B2E017-30B2-884B-A113-B419A2ED51AD}"/>
          </ac:spMkLst>
        </pc:spChg>
      </pc:sldChg>
      <pc:sldChg chg="modSp add modAnim">
        <pc:chgData name="Long B Nguyen" userId="f59fb8f3-a021-417a-8bc1-65c8d471c621" providerId="ADAL" clId="{923F1440-0843-AA48-A969-AE3912695618}" dt="2021-06-03T15:55:00.410" v="1787" actId="20577"/>
        <pc:sldMkLst>
          <pc:docMk/>
          <pc:sldMk cId="1586487569" sldId="402"/>
        </pc:sldMkLst>
        <pc:spChg chg="mod">
          <ac:chgData name="Long B Nguyen" userId="f59fb8f3-a021-417a-8bc1-65c8d471c621" providerId="ADAL" clId="{923F1440-0843-AA48-A969-AE3912695618}" dt="2021-06-03T15:55:00.410" v="1787" actId="20577"/>
          <ac:spMkLst>
            <pc:docMk/>
            <pc:sldMk cId="1586487569" sldId="402"/>
            <ac:spMk id="9" creationId="{E3B2E017-30B2-884B-A113-B419A2ED51AD}"/>
          </ac:spMkLst>
        </pc:spChg>
      </pc:sldChg>
      <pc:sldChg chg="addSp modSp add mod">
        <pc:chgData name="Long B Nguyen" userId="f59fb8f3-a021-417a-8bc1-65c8d471c621" providerId="ADAL" clId="{923F1440-0843-AA48-A969-AE3912695618}" dt="2021-06-03T15:55:42.912" v="1878" actId="20577"/>
        <pc:sldMkLst>
          <pc:docMk/>
          <pc:sldMk cId="1375038575" sldId="403"/>
        </pc:sldMkLst>
        <pc:spChg chg="mod">
          <ac:chgData name="Long B Nguyen" userId="f59fb8f3-a021-417a-8bc1-65c8d471c621" providerId="ADAL" clId="{923F1440-0843-AA48-A969-AE3912695618}" dt="2021-06-03T13:14:58.903" v="1457" actId="20577"/>
          <ac:spMkLst>
            <pc:docMk/>
            <pc:sldMk cId="1375038575" sldId="403"/>
            <ac:spMk id="3" creationId="{E3AF8AEC-7CC3-BC41-B9EA-F0F40879E1DB}"/>
          </ac:spMkLst>
        </pc:spChg>
        <pc:spChg chg="mod">
          <ac:chgData name="Long B Nguyen" userId="f59fb8f3-a021-417a-8bc1-65c8d471c621" providerId="ADAL" clId="{923F1440-0843-AA48-A969-AE3912695618}" dt="2021-06-03T15:55:42.912" v="1878" actId="20577"/>
          <ac:spMkLst>
            <pc:docMk/>
            <pc:sldMk cId="1375038575" sldId="403"/>
            <ac:spMk id="9" creationId="{E3B2E017-30B2-884B-A113-B419A2ED51AD}"/>
          </ac:spMkLst>
        </pc:spChg>
        <pc:cxnChg chg="add mod">
          <ac:chgData name="Long B Nguyen" userId="f59fb8f3-a021-417a-8bc1-65c8d471c621" providerId="ADAL" clId="{923F1440-0843-AA48-A969-AE3912695618}" dt="2021-06-03T13:14:21.977" v="1414" actId="692"/>
          <ac:cxnSpMkLst>
            <pc:docMk/>
            <pc:sldMk cId="1375038575" sldId="403"/>
            <ac:cxnSpMk id="5" creationId="{6AB14758-34F3-354C-BA32-09122E6845B3}"/>
          </ac:cxnSpMkLst>
        </pc:cxnChg>
        <pc:cxnChg chg="add mod">
          <ac:chgData name="Long B Nguyen" userId="f59fb8f3-a021-417a-8bc1-65c8d471c621" providerId="ADAL" clId="{923F1440-0843-AA48-A969-AE3912695618}" dt="2021-06-03T13:14:30.961" v="1417" actId="14100"/>
          <ac:cxnSpMkLst>
            <pc:docMk/>
            <pc:sldMk cId="1375038575" sldId="403"/>
            <ac:cxnSpMk id="10" creationId="{29AD3ADC-B7E0-FA43-8631-B6624217A8F8}"/>
          </ac:cxnSpMkLst>
        </pc:cxnChg>
      </pc:sldChg>
      <pc:sldChg chg="addSp delSp modSp add mod">
        <pc:chgData name="Long B Nguyen" userId="f59fb8f3-a021-417a-8bc1-65c8d471c621" providerId="ADAL" clId="{923F1440-0843-AA48-A969-AE3912695618}" dt="2021-06-03T17:23:02.935" v="4662" actId="14100"/>
        <pc:sldMkLst>
          <pc:docMk/>
          <pc:sldMk cId="3395584097" sldId="404"/>
        </pc:sldMkLst>
        <pc:spChg chg="mod">
          <ac:chgData name="Long B Nguyen" userId="f59fb8f3-a021-417a-8bc1-65c8d471c621" providerId="ADAL" clId="{923F1440-0843-AA48-A969-AE3912695618}" dt="2021-06-03T16:09:56.139" v="2356" actId="20577"/>
          <ac:spMkLst>
            <pc:docMk/>
            <pc:sldMk cId="3395584097" sldId="404"/>
            <ac:spMk id="2" creationId="{AA3A228F-61D0-D949-A5E7-F83756230BF8}"/>
          </ac:spMkLst>
        </pc:spChg>
        <pc:spChg chg="del mod">
          <ac:chgData name="Long B Nguyen" userId="f59fb8f3-a021-417a-8bc1-65c8d471c621" providerId="ADAL" clId="{923F1440-0843-AA48-A969-AE3912695618}" dt="2021-06-03T15:58:18.125" v="2014" actId="478"/>
          <ac:spMkLst>
            <pc:docMk/>
            <pc:sldMk cId="3395584097" sldId="404"/>
            <ac:spMk id="3" creationId="{E3AF8AEC-7CC3-BC41-B9EA-F0F40879E1DB}"/>
          </ac:spMkLst>
        </pc:spChg>
        <pc:spChg chg="add del mod">
          <ac:chgData name="Long B Nguyen" userId="f59fb8f3-a021-417a-8bc1-65c8d471c621" providerId="ADAL" clId="{923F1440-0843-AA48-A969-AE3912695618}" dt="2021-06-03T15:59:42.867" v="2185"/>
          <ac:spMkLst>
            <pc:docMk/>
            <pc:sldMk cId="3395584097" sldId="404"/>
            <ac:spMk id="6" creationId="{124713C9-3719-A94F-B81A-63E9C7CA4D81}"/>
          </ac:spMkLst>
        </pc:spChg>
        <pc:spChg chg="add del mod">
          <ac:chgData name="Long B Nguyen" userId="f59fb8f3-a021-417a-8bc1-65c8d471c621" providerId="ADAL" clId="{923F1440-0843-AA48-A969-AE3912695618}" dt="2021-06-03T15:59:22.152" v="2175" actId="478"/>
          <ac:spMkLst>
            <pc:docMk/>
            <pc:sldMk cId="3395584097" sldId="404"/>
            <ac:spMk id="7" creationId="{21E75310-8F8C-594E-8CAA-65D3BDA1A2C9}"/>
          </ac:spMkLst>
        </pc:spChg>
        <pc:spChg chg="add mod">
          <ac:chgData name="Long B Nguyen" userId="f59fb8f3-a021-417a-8bc1-65c8d471c621" providerId="ADAL" clId="{923F1440-0843-AA48-A969-AE3912695618}" dt="2021-06-03T16:17:47.481" v="2430" actId="1076"/>
          <ac:spMkLst>
            <pc:docMk/>
            <pc:sldMk cId="3395584097" sldId="404"/>
            <ac:spMk id="8" creationId="{1044117C-21C0-1F45-A298-07265AA9815C}"/>
          </ac:spMkLst>
        </pc:spChg>
        <pc:spChg chg="mod">
          <ac:chgData name="Long B Nguyen" userId="f59fb8f3-a021-417a-8bc1-65c8d471c621" providerId="ADAL" clId="{923F1440-0843-AA48-A969-AE3912695618}" dt="2021-06-03T17:22:54.561" v="4659" actId="20577"/>
          <ac:spMkLst>
            <pc:docMk/>
            <pc:sldMk cId="3395584097" sldId="404"/>
            <ac:spMk id="9" creationId="{E3B2E017-30B2-884B-A113-B419A2ED51AD}"/>
          </ac:spMkLst>
        </pc:spChg>
        <pc:spChg chg="add del mod">
          <ac:chgData name="Long B Nguyen" userId="f59fb8f3-a021-417a-8bc1-65c8d471c621" providerId="ADAL" clId="{923F1440-0843-AA48-A969-AE3912695618}" dt="2021-06-03T15:59:40.819" v="2183" actId="478"/>
          <ac:spMkLst>
            <pc:docMk/>
            <pc:sldMk cId="3395584097" sldId="404"/>
            <ac:spMk id="11" creationId="{DF9BE58F-8374-D84A-BB6C-220EE1EAD9C3}"/>
          </ac:spMkLst>
        </pc:spChg>
        <pc:spChg chg="add mod">
          <ac:chgData name="Long B Nguyen" userId="f59fb8f3-a021-417a-8bc1-65c8d471c621" providerId="ADAL" clId="{923F1440-0843-AA48-A969-AE3912695618}" dt="2021-06-03T17:22:37.675" v="4657" actId="14100"/>
          <ac:spMkLst>
            <pc:docMk/>
            <pc:sldMk cId="3395584097" sldId="404"/>
            <ac:spMk id="25" creationId="{B9BB4991-4105-EC40-918A-F22FD2AF1EC5}"/>
          </ac:spMkLst>
        </pc:spChg>
        <pc:spChg chg="add mod">
          <ac:chgData name="Long B Nguyen" userId="f59fb8f3-a021-417a-8bc1-65c8d471c621" providerId="ADAL" clId="{923F1440-0843-AA48-A969-AE3912695618}" dt="2021-06-03T17:22:13.833" v="4653" actId="20577"/>
          <ac:spMkLst>
            <pc:docMk/>
            <pc:sldMk cId="3395584097" sldId="404"/>
            <ac:spMk id="28" creationId="{9D707FA3-B574-DE43-8764-35E48B53603D}"/>
          </ac:spMkLst>
        </pc:spChg>
        <pc:cxnChg chg="del">
          <ac:chgData name="Long B Nguyen" userId="f59fb8f3-a021-417a-8bc1-65c8d471c621" providerId="ADAL" clId="{923F1440-0843-AA48-A969-AE3912695618}" dt="2021-06-03T15:58:19.804" v="2015" actId="478"/>
          <ac:cxnSpMkLst>
            <pc:docMk/>
            <pc:sldMk cId="3395584097" sldId="404"/>
            <ac:cxnSpMk id="5" creationId="{6AB14758-34F3-354C-BA32-09122E6845B3}"/>
          </ac:cxnSpMkLst>
        </pc:cxnChg>
        <pc:cxnChg chg="del mod">
          <ac:chgData name="Long B Nguyen" userId="f59fb8f3-a021-417a-8bc1-65c8d471c621" providerId="ADAL" clId="{923F1440-0843-AA48-A969-AE3912695618}" dt="2021-06-03T15:59:59.721" v="2190" actId="478"/>
          <ac:cxnSpMkLst>
            <pc:docMk/>
            <pc:sldMk cId="3395584097" sldId="404"/>
            <ac:cxnSpMk id="10" creationId="{29AD3ADC-B7E0-FA43-8631-B6624217A8F8}"/>
          </ac:cxnSpMkLst>
        </pc:cxnChg>
        <pc:cxnChg chg="add del mod">
          <ac:chgData name="Long B Nguyen" userId="f59fb8f3-a021-417a-8bc1-65c8d471c621" providerId="ADAL" clId="{923F1440-0843-AA48-A969-AE3912695618}" dt="2021-06-03T16:02:09.299" v="2226" actId="478"/>
          <ac:cxnSpMkLst>
            <pc:docMk/>
            <pc:sldMk cId="3395584097" sldId="404"/>
            <ac:cxnSpMk id="14" creationId="{4A54B824-6BD3-BB47-A4C9-968D78A06ED2}"/>
          </ac:cxnSpMkLst>
        </pc:cxnChg>
        <pc:cxnChg chg="add del mod">
          <ac:chgData name="Long B Nguyen" userId="f59fb8f3-a021-417a-8bc1-65c8d471c621" providerId="ADAL" clId="{923F1440-0843-AA48-A969-AE3912695618}" dt="2021-06-03T16:00:18.699" v="2196" actId="478"/>
          <ac:cxnSpMkLst>
            <pc:docMk/>
            <pc:sldMk cId="3395584097" sldId="404"/>
            <ac:cxnSpMk id="17" creationId="{28EA20FF-EA23-EC4C-A6EE-0DA6F03A8B0A}"/>
          </ac:cxnSpMkLst>
        </pc:cxnChg>
        <pc:cxnChg chg="add mod">
          <ac:chgData name="Long B Nguyen" userId="f59fb8f3-a021-417a-8bc1-65c8d471c621" providerId="ADAL" clId="{923F1440-0843-AA48-A969-AE3912695618}" dt="2021-06-03T17:23:02.935" v="4662" actId="14100"/>
          <ac:cxnSpMkLst>
            <pc:docMk/>
            <pc:sldMk cId="3395584097" sldId="404"/>
            <ac:cxnSpMk id="18" creationId="{12FC02BD-45AD-764F-91B5-1546B5C0BC0D}"/>
          </ac:cxnSpMkLst>
        </pc:cxnChg>
        <pc:cxnChg chg="add del mod">
          <ac:chgData name="Long B Nguyen" userId="f59fb8f3-a021-417a-8bc1-65c8d471c621" providerId="ADAL" clId="{923F1440-0843-AA48-A969-AE3912695618}" dt="2021-06-03T16:00:29.451" v="2200" actId="478"/>
          <ac:cxnSpMkLst>
            <pc:docMk/>
            <pc:sldMk cId="3395584097" sldId="404"/>
            <ac:cxnSpMk id="21" creationId="{4CFD7E18-8C90-F847-BAF4-7BB261D774AA}"/>
          </ac:cxnSpMkLst>
        </pc:cxnChg>
        <pc:cxnChg chg="add mod">
          <ac:chgData name="Long B Nguyen" userId="f59fb8f3-a021-417a-8bc1-65c8d471c621" providerId="ADAL" clId="{923F1440-0843-AA48-A969-AE3912695618}" dt="2021-06-03T17:22:58.127" v="4660" actId="1076"/>
          <ac:cxnSpMkLst>
            <pc:docMk/>
            <pc:sldMk cId="3395584097" sldId="404"/>
            <ac:cxnSpMk id="22" creationId="{A7D6B793-CDB8-474B-81AF-D75035A77EBB}"/>
          </ac:cxnSpMkLst>
        </pc:cxnChg>
        <pc:cxnChg chg="add mod">
          <ac:chgData name="Long B Nguyen" userId="f59fb8f3-a021-417a-8bc1-65c8d471c621" providerId="ADAL" clId="{923F1440-0843-AA48-A969-AE3912695618}" dt="2021-06-03T16:17:50.714" v="2431" actId="14100"/>
          <ac:cxnSpMkLst>
            <pc:docMk/>
            <pc:sldMk cId="3395584097" sldId="404"/>
            <ac:cxnSpMk id="26" creationId="{B78F13E8-5A8C-8D48-BD9F-F63DF02A1CC3}"/>
          </ac:cxnSpMkLst>
        </pc:cxnChg>
      </pc:sldChg>
      <pc:sldChg chg="addSp delSp modSp add mod">
        <pc:chgData name="Long B Nguyen" userId="f59fb8f3-a021-417a-8bc1-65c8d471c621" providerId="ADAL" clId="{923F1440-0843-AA48-A969-AE3912695618}" dt="2021-06-03T16:25:56.036" v="2692" actId="20577"/>
        <pc:sldMkLst>
          <pc:docMk/>
          <pc:sldMk cId="3714893887" sldId="405"/>
        </pc:sldMkLst>
        <pc:spChg chg="del">
          <ac:chgData name="Long B Nguyen" userId="f59fb8f3-a021-417a-8bc1-65c8d471c621" providerId="ADAL" clId="{923F1440-0843-AA48-A969-AE3912695618}" dt="2021-06-03T16:23:14.552" v="2450" actId="478"/>
          <ac:spMkLst>
            <pc:docMk/>
            <pc:sldMk cId="3714893887" sldId="405"/>
            <ac:spMk id="8" creationId="{1044117C-21C0-1F45-A298-07265AA9815C}"/>
          </ac:spMkLst>
        </pc:spChg>
        <pc:spChg chg="mod">
          <ac:chgData name="Long B Nguyen" userId="f59fb8f3-a021-417a-8bc1-65c8d471c621" providerId="ADAL" clId="{923F1440-0843-AA48-A969-AE3912695618}" dt="2021-06-03T16:25:56.036" v="2692" actId="20577"/>
          <ac:spMkLst>
            <pc:docMk/>
            <pc:sldMk cId="3714893887" sldId="405"/>
            <ac:spMk id="9" creationId="{E3B2E017-30B2-884B-A113-B419A2ED51AD}"/>
          </ac:spMkLst>
        </pc:spChg>
        <pc:spChg chg="add mod">
          <ac:chgData name="Long B Nguyen" userId="f59fb8f3-a021-417a-8bc1-65c8d471c621" providerId="ADAL" clId="{923F1440-0843-AA48-A969-AE3912695618}" dt="2021-06-03T16:25:22.497" v="2672" actId="20577"/>
          <ac:spMkLst>
            <pc:docMk/>
            <pc:sldMk cId="3714893887" sldId="405"/>
            <ac:spMk id="11" creationId="{64246B44-6C38-BF40-A25C-4A2CECDA19B3}"/>
          </ac:spMkLst>
        </pc:spChg>
        <pc:spChg chg="del">
          <ac:chgData name="Long B Nguyen" userId="f59fb8f3-a021-417a-8bc1-65c8d471c621" providerId="ADAL" clId="{923F1440-0843-AA48-A969-AE3912695618}" dt="2021-06-03T16:24:04.864" v="2484" actId="478"/>
          <ac:spMkLst>
            <pc:docMk/>
            <pc:sldMk cId="3714893887" sldId="405"/>
            <ac:spMk id="25" creationId="{B9BB4991-4105-EC40-918A-F22FD2AF1EC5}"/>
          </ac:spMkLst>
        </pc:spChg>
        <pc:spChg chg="del">
          <ac:chgData name="Long B Nguyen" userId="f59fb8f3-a021-417a-8bc1-65c8d471c621" providerId="ADAL" clId="{923F1440-0843-AA48-A969-AE3912695618}" dt="2021-06-03T16:23:18.552" v="2452" actId="478"/>
          <ac:spMkLst>
            <pc:docMk/>
            <pc:sldMk cId="3714893887" sldId="405"/>
            <ac:spMk id="28" creationId="{9D707FA3-B574-DE43-8764-35E48B53603D}"/>
          </ac:spMkLst>
        </pc:spChg>
        <pc:cxnChg chg="mod">
          <ac:chgData name="Long B Nguyen" userId="f59fb8f3-a021-417a-8bc1-65c8d471c621" providerId="ADAL" clId="{923F1440-0843-AA48-A969-AE3912695618}" dt="2021-06-03T16:23:04.971" v="2447" actId="14100"/>
          <ac:cxnSpMkLst>
            <pc:docMk/>
            <pc:sldMk cId="3714893887" sldId="405"/>
            <ac:cxnSpMk id="18" creationId="{12FC02BD-45AD-764F-91B5-1546B5C0BC0D}"/>
          </ac:cxnSpMkLst>
        </pc:cxnChg>
        <pc:cxnChg chg="del">
          <ac:chgData name="Long B Nguyen" userId="f59fb8f3-a021-417a-8bc1-65c8d471c621" providerId="ADAL" clId="{923F1440-0843-AA48-A969-AE3912695618}" dt="2021-06-03T16:23:27.207" v="2454" actId="478"/>
          <ac:cxnSpMkLst>
            <pc:docMk/>
            <pc:sldMk cId="3714893887" sldId="405"/>
            <ac:cxnSpMk id="22" creationId="{A7D6B793-CDB8-474B-81AF-D75035A77EBB}"/>
          </ac:cxnSpMkLst>
        </pc:cxnChg>
        <pc:cxnChg chg="del">
          <ac:chgData name="Long B Nguyen" userId="f59fb8f3-a021-417a-8bc1-65c8d471c621" providerId="ADAL" clId="{923F1440-0843-AA48-A969-AE3912695618}" dt="2021-06-03T16:23:15.900" v="2451" actId="478"/>
          <ac:cxnSpMkLst>
            <pc:docMk/>
            <pc:sldMk cId="3714893887" sldId="405"/>
            <ac:cxnSpMk id="26" creationId="{B78F13E8-5A8C-8D48-BD9F-F63DF02A1CC3}"/>
          </ac:cxnSpMkLst>
        </pc:cxnChg>
      </pc:sldChg>
      <pc:sldChg chg="addSp delSp modSp add del mod">
        <pc:chgData name="Long B Nguyen" userId="f59fb8f3-a021-417a-8bc1-65c8d471c621" providerId="ADAL" clId="{923F1440-0843-AA48-A969-AE3912695618}" dt="2021-06-03T16:51:33.867" v="4312" actId="2696"/>
        <pc:sldMkLst>
          <pc:docMk/>
          <pc:sldMk cId="777190006" sldId="406"/>
        </pc:sldMkLst>
        <pc:spChg chg="mod">
          <ac:chgData name="Long B Nguyen" userId="f59fb8f3-a021-417a-8bc1-65c8d471c621" providerId="ADAL" clId="{923F1440-0843-AA48-A969-AE3912695618}" dt="2021-06-03T16:29:35.732" v="2775" actId="20577"/>
          <ac:spMkLst>
            <pc:docMk/>
            <pc:sldMk cId="777190006" sldId="406"/>
            <ac:spMk id="2" creationId="{AA3A228F-61D0-D949-A5E7-F83756230BF8}"/>
          </ac:spMkLst>
        </pc:spChg>
        <pc:spChg chg="add mod">
          <ac:chgData name="Long B Nguyen" userId="f59fb8f3-a021-417a-8bc1-65c8d471c621" providerId="ADAL" clId="{923F1440-0843-AA48-A969-AE3912695618}" dt="2021-06-03T16:37:48.297" v="3440" actId="1076"/>
          <ac:spMkLst>
            <pc:docMk/>
            <pc:sldMk cId="777190006" sldId="406"/>
            <ac:spMk id="7" creationId="{AA7E18CE-9CDC-D041-AC86-C1E1DDDB4F0B}"/>
          </ac:spMkLst>
        </pc:spChg>
        <pc:spChg chg="mod">
          <ac:chgData name="Long B Nguyen" userId="f59fb8f3-a021-417a-8bc1-65c8d471c621" providerId="ADAL" clId="{923F1440-0843-AA48-A969-AE3912695618}" dt="2021-06-03T16:49:13.961" v="4185" actId="20577"/>
          <ac:spMkLst>
            <pc:docMk/>
            <pc:sldMk cId="777190006" sldId="406"/>
            <ac:spMk id="9" creationId="{E3B2E017-30B2-884B-A113-B419A2ED51AD}"/>
          </ac:spMkLst>
        </pc:spChg>
        <pc:spChg chg="del mod">
          <ac:chgData name="Long B Nguyen" userId="f59fb8f3-a021-417a-8bc1-65c8d471c621" providerId="ADAL" clId="{923F1440-0843-AA48-A969-AE3912695618}" dt="2021-06-03T16:31:18.634" v="3009" actId="478"/>
          <ac:spMkLst>
            <pc:docMk/>
            <pc:sldMk cId="777190006" sldId="406"/>
            <ac:spMk id="11" creationId="{64246B44-6C38-BF40-A25C-4A2CECDA19B3}"/>
          </ac:spMkLst>
        </pc:spChg>
        <pc:spChg chg="add del mod">
          <ac:chgData name="Long B Nguyen" userId="f59fb8f3-a021-417a-8bc1-65c8d471c621" providerId="ADAL" clId="{923F1440-0843-AA48-A969-AE3912695618}" dt="2021-06-03T16:37:15.151" v="3407" actId="478"/>
          <ac:spMkLst>
            <pc:docMk/>
            <pc:sldMk cId="777190006" sldId="406"/>
            <ac:spMk id="12" creationId="{3D84801B-73FE-9B4D-8B90-93EB00D08E63}"/>
          </ac:spMkLst>
        </pc:spChg>
        <pc:spChg chg="add del mod">
          <ac:chgData name="Long B Nguyen" userId="f59fb8f3-a021-417a-8bc1-65c8d471c621" providerId="ADAL" clId="{923F1440-0843-AA48-A969-AE3912695618}" dt="2021-06-03T16:36:04.567" v="3385" actId="478"/>
          <ac:spMkLst>
            <pc:docMk/>
            <pc:sldMk cId="777190006" sldId="406"/>
            <ac:spMk id="13" creationId="{4846E38D-863C-8E4A-B951-4D77583DC2FA}"/>
          </ac:spMkLst>
        </pc:spChg>
        <pc:cxnChg chg="add del mod">
          <ac:chgData name="Long B Nguyen" userId="f59fb8f3-a021-417a-8bc1-65c8d471c621" providerId="ADAL" clId="{923F1440-0843-AA48-A969-AE3912695618}" dt="2021-06-03T16:37:15.151" v="3407" actId="478"/>
          <ac:cxnSpMkLst>
            <pc:docMk/>
            <pc:sldMk cId="777190006" sldId="406"/>
            <ac:cxnSpMk id="8" creationId="{700F1FE2-5989-8844-9676-08BAF380C64F}"/>
          </ac:cxnSpMkLst>
        </pc:cxnChg>
        <pc:cxnChg chg="add mod">
          <ac:chgData name="Long B Nguyen" userId="f59fb8f3-a021-417a-8bc1-65c8d471c621" providerId="ADAL" clId="{923F1440-0843-AA48-A969-AE3912695618}" dt="2021-06-03T16:37:35.440" v="3412" actId="14100"/>
          <ac:cxnSpMkLst>
            <pc:docMk/>
            <pc:sldMk cId="777190006" sldId="406"/>
            <ac:cxnSpMk id="10" creationId="{6361E901-977C-3043-B3DB-2EDE6502F174}"/>
          </ac:cxnSpMkLst>
        </pc:cxnChg>
        <pc:cxnChg chg="add del mod">
          <ac:chgData name="Long B Nguyen" userId="f59fb8f3-a021-417a-8bc1-65c8d471c621" providerId="ADAL" clId="{923F1440-0843-AA48-A969-AE3912695618}" dt="2021-06-03T16:37:27.797" v="3410" actId="478"/>
          <ac:cxnSpMkLst>
            <pc:docMk/>
            <pc:sldMk cId="777190006" sldId="406"/>
            <ac:cxnSpMk id="15" creationId="{C9795EC3-3094-B945-A287-F9596A60DA87}"/>
          </ac:cxnSpMkLst>
        </pc:cxnChg>
        <pc:cxnChg chg="del mod">
          <ac:chgData name="Long B Nguyen" userId="f59fb8f3-a021-417a-8bc1-65c8d471c621" providerId="ADAL" clId="{923F1440-0843-AA48-A969-AE3912695618}" dt="2021-06-03T16:31:12.491" v="3006" actId="478"/>
          <ac:cxnSpMkLst>
            <pc:docMk/>
            <pc:sldMk cId="777190006" sldId="406"/>
            <ac:cxnSpMk id="18" creationId="{12FC02BD-45AD-764F-91B5-1546B5C0BC0D}"/>
          </ac:cxnSpMkLst>
        </pc:cxnChg>
      </pc:sldChg>
      <pc:sldChg chg="modSp add del mod">
        <pc:chgData name="Long B Nguyen" userId="f59fb8f3-a021-417a-8bc1-65c8d471c621" providerId="ADAL" clId="{923F1440-0843-AA48-A969-AE3912695618}" dt="2021-06-03T16:25:43.111" v="2676" actId="2696"/>
        <pc:sldMkLst>
          <pc:docMk/>
          <pc:sldMk cId="860533361" sldId="406"/>
        </pc:sldMkLst>
        <pc:cxnChg chg="mod">
          <ac:chgData name="Long B Nguyen" userId="f59fb8f3-a021-417a-8bc1-65c8d471c621" providerId="ADAL" clId="{923F1440-0843-AA48-A969-AE3912695618}" dt="2021-06-03T16:25:33.346" v="2675" actId="14100"/>
          <ac:cxnSpMkLst>
            <pc:docMk/>
            <pc:sldMk cId="860533361" sldId="406"/>
            <ac:cxnSpMk id="18" creationId="{12FC02BD-45AD-764F-91B5-1546B5C0BC0D}"/>
          </ac:cxnSpMkLst>
        </pc:cxnChg>
      </pc:sldChg>
      <pc:sldChg chg="modSp add del mod">
        <pc:chgData name="Long B Nguyen" userId="f59fb8f3-a021-417a-8bc1-65c8d471c621" providerId="ADAL" clId="{923F1440-0843-AA48-A969-AE3912695618}" dt="2021-06-03T16:25:26.825" v="2673" actId="2696"/>
        <pc:sldMkLst>
          <pc:docMk/>
          <pc:sldMk cId="3028268634" sldId="406"/>
        </pc:sldMkLst>
        <pc:cxnChg chg="mod">
          <ac:chgData name="Long B Nguyen" userId="f59fb8f3-a021-417a-8bc1-65c8d471c621" providerId="ADAL" clId="{923F1440-0843-AA48-A969-AE3912695618}" dt="2021-06-03T16:25:02.228" v="2611" actId="14100"/>
          <ac:cxnSpMkLst>
            <pc:docMk/>
            <pc:sldMk cId="3028268634" sldId="406"/>
            <ac:cxnSpMk id="18" creationId="{12FC02BD-45AD-764F-91B5-1546B5C0BC0D}"/>
          </ac:cxnSpMkLst>
        </pc:cxnChg>
      </pc:sldChg>
      <pc:sldChg chg="add">
        <pc:chgData name="Long B Nguyen" userId="f59fb8f3-a021-417a-8bc1-65c8d471c621" providerId="ADAL" clId="{923F1440-0843-AA48-A969-AE3912695618}" dt="2021-06-03T16:44:57.778" v="3803"/>
        <pc:sldMkLst>
          <pc:docMk/>
          <pc:sldMk cId="2579223391" sldId="407"/>
        </pc:sldMkLst>
      </pc:sldChg>
      <pc:sldChg chg="add del">
        <pc:chgData name="Long B Nguyen" userId="f59fb8f3-a021-417a-8bc1-65c8d471c621" providerId="ADAL" clId="{923F1440-0843-AA48-A969-AE3912695618}" dt="2021-06-03T16:44:53.289" v="3802" actId="2696"/>
        <pc:sldMkLst>
          <pc:docMk/>
          <pc:sldMk cId="4229282266" sldId="407"/>
        </pc:sldMkLst>
      </pc:sldChg>
      <pc:sldChg chg="addSp delSp modSp add mod">
        <pc:chgData name="Long B Nguyen" userId="f59fb8f3-a021-417a-8bc1-65c8d471c621" providerId="ADAL" clId="{923F1440-0843-AA48-A969-AE3912695618}" dt="2021-06-03T16:55:24.762" v="4634" actId="478"/>
        <pc:sldMkLst>
          <pc:docMk/>
          <pc:sldMk cId="3574827976" sldId="408"/>
        </pc:sldMkLst>
        <pc:spChg chg="mod">
          <ac:chgData name="Long B Nguyen" userId="f59fb8f3-a021-417a-8bc1-65c8d471c621" providerId="ADAL" clId="{923F1440-0843-AA48-A969-AE3912695618}" dt="2021-06-03T16:39:46.564" v="3551" actId="1076"/>
          <ac:spMkLst>
            <pc:docMk/>
            <pc:sldMk cId="3574827976" sldId="408"/>
            <ac:spMk id="7" creationId="{AA7E18CE-9CDC-D041-AC86-C1E1DDDB4F0B}"/>
          </ac:spMkLst>
        </pc:spChg>
        <pc:spChg chg="add del mod">
          <ac:chgData name="Long B Nguyen" userId="f59fb8f3-a021-417a-8bc1-65c8d471c621" providerId="ADAL" clId="{923F1440-0843-AA48-A969-AE3912695618}" dt="2021-06-03T16:55:24.762" v="4634" actId="478"/>
          <ac:spMkLst>
            <pc:docMk/>
            <pc:sldMk cId="3574827976" sldId="408"/>
            <ac:spMk id="8" creationId="{D32F6971-737B-D044-955B-F9BE7D2D4B7B}"/>
          </ac:spMkLst>
        </pc:spChg>
        <pc:spChg chg="mod">
          <ac:chgData name="Long B Nguyen" userId="f59fb8f3-a021-417a-8bc1-65c8d471c621" providerId="ADAL" clId="{923F1440-0843-AA48-A969-AE3912695618}" dt="2021-06-03T16:54:25.590" v="4633" actId="207"/>
          <ac:spMkLst>
            <pc:docMk/>
            <pc:sldMk cId="3574827976" sldId="408"/>
            <ac:spMk id="9" creationId="{E3B2E017-30B2-884B-A113-B419A2ED51AD}"/>
          </ac:spMkLst>
        </pc:spChg>
        <pc:cxnChg chg="mod">
          <ac:chgData name="Long B Nguyen" userId="f59fb8f3-a021-417a-8bc1-65c8d471c621" providerId="ADAL" clId="{923F1440-0843-AA48-A969-AE3912695618}" dt="2021-06-03T16:38:50.892" v="3491" actId="14100"/>
          <ac:cxnSpMkLst>
            <pc:docMk/>
            <pc:sldMk cId="3574827976" sldId="408"/>
            <ac:cxnSpMk id="10" creationId="{6361E901-977C-3043-B3DB-2EDE6502F174}"/>
          </ac:cxnSpMkLst>
        </pc:cxnChg>
      </pc:sldChg>
      <pc:sldChg chg="addSp delSp modSp add mod">
        <pc:chgData name="Long B Nguyen" userId="f59fb8f3-a021-417a-8bc1-65c8d471c621" providerId="ADAL" clId="{923F1440-0843-AA48-A969-AE3912695618}" dt="2021-06-03T17:24:55.437" v="4729" actId="14100"/>
        <pc:sldMkLst>
          <pc:docMk/>
          <pc:sldMk cId="3264478660" sldId="409"/>
        </pc:sldMkLst>
        <pc:spChg chg="mod">
          <ac:chgData name="Long B Nguyen" userId="f59fb8f3-a021-417a-8bc1-65c8d471c621" providerId="ADAL" clId="{923F1440-0843-AA48-A969-AE3912695618}" dt="2021-06-03T16:43:22.607" v="3669" actId="1076"/>
          <ac:spMkLst>
            <pc:docMk/>
            <pc:sldMk cId="3264478660" sldId="409"/>
            <ac:spMk id="7" creationId="{AA7E18CE-9CDC-D041-AC86-C1E1DDDB4F0B}"/>
          </ac:spMkLst>
        </pc:spChg>
        <pc:spChg chg="add del mod">
          <ac:chgData name="Long B Nguyen" userId="f59fb8f3-a021-417a-8bc1-65c8d471c621" providerId="ADAL" clId="{923F1440-0843-AA48-A969-AE3912695618}" dt="2021-06-03T16:43:31.837" v="3672" actId="478"/>
          <ac:spMkLst>
            <pc:docMk/>
            <pc:sldMk cId="3264478660" sldId="409"/>
            <ac:spMk id="8" creationId="{9DC792CE-B153-484C-8FF1-3B70047089C7}"/>
          </ac:spMkLst>
        </pc:spChg>
        <pc:spChg chg="mod">
          <ac:chgData name="Long B Nguyen" userId="f59fb8f3-a021-417a-8bc1-65c8d471c621" providerId="ADAL" clId="{923F1440-0843-AA48-A969-AE3912695618}" dt="2021-06-03T17:24:36.167" v="4727" actId="20577"/>
          <ac:spMkLst>
            <pc:docMk/>
            <pc:sldMk cId="3264478660" sldId="409"/>
            <ac:spMk id="9" creationId="{E3B2E017-30B2-884B-A113-B419A2ED51AD}"/>
          </ac:spMkLst>
        </pc:spChg>
        <pc:cxnChg chg="mod">
          <ac:chgData name="Long B Nguyen" userId="f59fb8f3-a021-417a-8bc1-65c8d471c621" providerId="ADAL" clId="{923F1440-0843-AA48-A969-AE3912695618}" dt="2021-06-03T17:24:55.437" v="4729" actId="14100"/>
          <ac:cxnSpMkLst>
            <pc:docMk/>
            <pc:sldMk cId="3264478660" sldId="409"/>
            <ac:cxnSpMk id="10" creationId="{6361E901-977C-3043-B3DB-2EDE6502F174}"/>
          </ac:cxnSpMkLst>
        </pc:cxnChg>
      </pc:sldChg>
      <pc:sldChg chg="delSp modSp add mod">
        <pc:chgData name="Long B Nguyen" userId="f59fb8f3-a021-417a-8bc1-65c8d471c621" providerId="ADAL" clId="{923F1440-0843-AA48-A969-AE3912695618}" dt="2021-06-03T17:25:14.761" v="4733" actId="1076"/>
        <pc:sldMkLst>
          <pc:docMk/>
          <pc:sldMk cId="1866381520" sldId="410"/>
        </pc:sldMkLst>
        <pc:spChg chg="mod">
          <ac:chgData name="Long B Nguyen" userId="f59fb8f3-a021-417a-8bc1-65c8d471c621" providerId="ADAL" clId="{923F1440-0843-AA48-A969-AE3912695618}" dt="2021-06-03T17:25:14.761" v="4733" actId="1076"/>
          <ac:spMkLst>
            <pc:docMk/>
            <pc:sldMk cId="1866381520" sldId="410"/>
            <ac:spMk id="7" creationId="{AA7E18CE-9CDC-D041-AC86-C1E1DDDB4F0B}"/>
          </ac:spMkLst>
        </pc:spChg>
        <pc:spChg chg="del mod">
          <ac:chgData name="Long B Nguyen" userId="f59fb8f3-a021-417a-8bc1-65c8d471c621" providerId="ADAL" clId="{923F1440-0843-AA48-A969-AE3912695618}" dt="2021-06-03T16:43:42.166" v="3674" actId="478"/>
          <ac:spMkLst>
            <pc:docMk/>
            <pc:sldMk cId="1866381520" sldId="410"/>
            <ac:spMk id="8" creationId="{9DC792CE-B153-484C-8FF1-3B70047089C7}"/>
          </ac:spMkLst>
        </pc:spChg>
        <pc:spChg chg="mod">
          <ac:chgData name="Long B Nguyen" userId="f59fb8f3-a021-417a-8bc1-65c8d471c621" providerId="ADAL" clId="{923F1440-0843-AA48-A969-AE3912695618}" dt="2021-06-03T17:25:05.897" v="4731" actId="20577"/>
          <ac:spMkLst>
            <pc:docMk/>
            <pc:sldMk cId="1866381520" sldId="410"/>
            <ac:spMk id="9" creationId="{E3B2E017-30B2-884B-A113-B419A2ED51AD}"/>
          </ac:spMkLst>
        </pc:spChg>
        <pc:cxnChg chg="del">
          <ac:chgData name="Long B Nguyen" userId="f59fb8f3-a021-417a-8bc1-65c8d471c621" providerId="ADAL" clId="{923F1440-0843-AA48-A969-AE3912695618}" dt="2021-06-03T17:25:07.711" v="4732" actId="478"/>
          <ac:cxnSpMkLst>
            <pc:docMk/>
            <pc:sldMk cId="1866381520" sldId="410"/>
            <ac:cxnSpMk id="10" creationId="{6361E901-977C-3043-B3DB-2EDE6502F174}"/>
          </ac:cxnSpMkLst>
        </pc:cxnChg>
      </pc:sldChg>
      <pc:sldChg chg="modSp add mod">
        <pc:chgData name="Long B Nguyen" userId="f59fb8f3-a021-417a-8bc1-65c8d471c621" providerId="ADAL" clId="{923F1440-0843-AA48-A969-AE3912695618}" dt="2021-06-03T16:55:55.595" v="4636" actId="20577"/>
        <pc:sldMkLst>
          <pc:docMk/>
          <pc:sldMk cId="3445107113" sldId="411"/>
        </pc:sldMkLst>
        <pc:spChg chg="mod">
          <ac:chgData name="Long B Nguyen" userId="f59fb8f3-a021-417a-8bc1-65c8d471c621" providerId="ADAL" clId="{923F1440-0843-AA48-A969-AE3912695618}" dt="2021-06-03T16:55:55.595" v="4636" actId="20577"/>
          <ac:spMkLst>
            <pc:docMk/>
            <pc:sldMk cId="3445107113" sldId="411"/>
            <ac:spMk id="9" creationId="{E3B2E017-30B2-884B-A113-B419A2ED51AD}"/>
          </ac:spMkLst>
        </pc:spChg>
      </pc:sldChg>
      <pc:sldChg chg="addSp delSp modSp add mod delAnim modAnim">
        <pc:chgData name="Long B Nguyen" userId="f59fb8f3-a021-417a-8bc1-65c8d471c621" providerId="ADAL" clId="{923F1440-0843-AA48-A969-AE3912695618}" dt="2021-06-03T19:57:11.321" v="5804" actId="20577"/>
        <pc:sldMkLst>
          <pc:docMk/>
          <pc:sldMk cId="26315692" sldId="412"/>
        </pc:sldMkLst>
        <pc:spChg chg="mod">
          <ac:chgData name="Long B Nguyen" userId="f59fb8f3-a021-417a-8bc1-65c8d471c621" providerId="ADAL" clId="{923F1440-0843-AA48-A969-AE3912695618}" dt="2021-06-03T19:57:11.321" v="5804" actId="20577"/>
          <ac:spMkLst>
            <pc:docMk/>
            <pc:sldMk cId="26315692" sldId="412"/>
            <ac:spMk id="2" creationId="{AA3A228F-61D0-D949-A5E7-F83756230BF8}"/>
          </ac:spMkLst>
        </pc:spChg>
        <pc:spChg chg="del">
          <ac:chgData name="Long B Nguyen" userId="f59fb8f3-a021-417a-8bc1-65c8d471c621" providerId="ADAL" clId="{923F1440-0843-AA48-A969-AE3912695618}" dt="2021-06-03T19:14:28.033" v="5146" actId="478"/>
          <ac:spMkLst>
            <pc:docMk/>
            <pc:sldMk cId="26315692" sldId="412"/>
            <ac:spMk id="8" creationId="{C57243A4-61B0-BF49-9762-D919B22CF822}"/>
          </ac:spMkLst>
        </pc:spChg>
        <pc:spChg chg="mod">
          <ac:chgData name="Long B Nguyen" userId="f59fb8f3-a021-417a-8bc1-65c8d471c621" providerId="ADAL" clId="{923F1440-0843-AA48-A969-AE3912695618}" dt="2021-06-03T19:23:40.141" v="5773" actId="20577"/>
          <ac:spMkLst>
            <pc:docMk/>
            <pc:sldMk cId="26315692" sldId="412"/>
            <ac:spMk id="9" creationId="{E3B2E017-30B2-884B-A113-B419A2ED51AD}"/>
          </ac:spMkLst>
        </pc:spChg>
        <pc:spChg chg="del">
          <ac:chgData name="Long B Nguyen" userId="f59fb8f3-a021-417a-8bc1-65c8d471c621" providerId="ADAL" clId="{923F1440-0843-AA48-A969-AE3912695618}" dt="2021-06-03T19:14:30.783" v="5147" actId="478"/>
          <ac:spMkLst>
            <pc:docMk/>
            <pc:sldMk cId="26315692" sldId="412"/>
            <ac:spMk id="11" creationId="{F1A12254-A567-0B44-97C3-50B4CF479468}"/>
          </ac:spMkLst>
        </pc:spChg>
        <pc:spChg chg="add del mod">
          <ac:chgData name="Long B Nguyen" userId="f59fb8f3-a021-417a-8bc1-65c8d471c621" providerId="ADAL" clId="{923F1440-0843-AA48-A969-AE3912695618}" dt="2021-06-03T19:16:38.949" v="5341"/>
          <ac:spMkLst>
            <pc:docMk/>
            <pc:sldMk cId="26315692" sldId="412"/>
            <ac:spMk id="12" creationId="{38FDB3DE-7B5D-2A44-A375-58CE7D8EEB57}"/>
          </ac:spMkLst>
        </pc:spChg>
        <pc:cxnChg chg="del">
          <ac:chgData name="Long B Nguyen" userId="f59fb8f3-a021-417a-8bc1-65c8d471c621" providerId="ADAL" clId="{923F1440-0843-AA48-A969-AE3912695618}" dt="2021-06-03T19:14:22.834" v="5145" actId="478"/>
          <ac:cxnSpMkLst>
            <pc:docMk/>
            <pc:sldMk cId="26315692" sldId="412"/>
            <ac:cxnSpMk id="6" creationId="{E5285AED-414F-CF48-BDA3-F9C105DE78F6}"/>
          </ac:cxnSpMkLst>
        </pc:cxnChg>
        <pc:cxnChg chg="del">
          <ac:chgData name="Long B Nguyen" userId="f59fb8f3-a021-417a-8bc1-65c8d471c621" providerId="ADAL" clId="{923F1440-0843-AA48-A969-AE3912695618}" dt="2021-06-03T19:14:21.156" v="5144" actId="478"/>
          <ac:cxnSpMkLst>
            <pc:docMk/>
            <pc:sldMk cId="26315692" sldId="412"/>
            <ac:cxnSpMk id="10" creationId="{D2B72858-9062-1748-A56F-9BF516549403}"/>
          </ac:cxnSpMkLst>
        </pc:cxnChg>
      </pc:sldChg>
      <pc:sldChg chg="add del">
        <pc:chgData name="Long B Nguyen" userId="f59fb8f3-a021-417a-8bc1-65c8d471c621" providerId="ADAL" clId="{923F1440-0843-AA48-A969-AE3912695618}" dt="2021-06-03T20:16:13.722" v="6124" actId="2696"/>
        <pc:sldMkLst>
          <pc:docMk/>
          <pc:sldMk cId="1232917774" sldId="413"/>
        </pc:sldMkLst>
      </pc:sldChg>
      <pc:sldChg chg="addSp modSp add mod modAnim">
        <pc:chgData name="Long B Nguyen" userId="f59fb8f3-a021-417a-8bc1-65c8d471c621" providerId="ADAL" clId="{923F1440-0843-AA48-A969-AE3912695618}" dt="2021-06-04T16:06:19.536" v="6332" actId="20577"/>
        <pc:sldMkLst>
          <pc:docMk/>
          <pc:sldMk cId="3536221410" sldId="414"/>
        </pc:sldMkLst>
        <pc:spChg chg="mod">
          <ac:chgData name="Long B Nguyen" userId="f59fb8f3-a021-417a-8bc1-65c8d471c621" providerId="ADAL" clId="{923F1440-0843-AA48-A969-AE3912695618}" dt="2021-06-03T20:13:36.208" v="6035" actId="20577"/>
          <ac:spMkLst>
            <pc:docMk/>
            <pc:sldMk cId="3536221410" sldId="414"/>
            <ac:spMk id="9" creationId="{E3B2E017-30B2-884B-A113-B419A2ED51AD}"/>
          </ac:spMkLst>
        </pc:spChg>
        <pc:spChg chg="mod">
          <ac:chgData name="Long B Nguyen" userId="f59fb8f3-a021-417a-8bc1-65c8d471c621" providerId="ADAL" clId="{923F1440-0843-AA48-A969-AE3912695618}" dt="2021-06-04T16:06:19.536" v="6332" actId="20577"/>
          <ac:spMkLst>
            <pc:docMk/>
            <pc:sldMk cId="3536221410" sldId="414"/>
            <ac:spMk id="11" creationId="{010BDCF3-8344-994C-A7BA-F248BF9EF03A}"/>
          </ac:spMkLst>
        </pc:spChg>
        <pc:cxnChg chg="mod">
          <ac:chgData name="Long B Nguyen" userId="f59fb8f3-a021-417a-8bc1-65c8d471c621" providerId="ADAL" clId="{923F1440-0843-AA48-A969-AE3912695618}" dt="2021-06-03T20:13:40.004" v="6036" actId="14100"/>
          <ac:cxnSpMkLst>
            <pc:docMk/>
            <pc:sldMk cId="3536221410" sldId="414"/>
            <ac:cxnSpMk id="6" creationId="{544FF4E3-7AD5-544D-B430-A81EBF128B12}"/>
          </ac:cxnSpMkLst>
        </pc:cxnChg>
        <pc:cxnChg chg="add mod">
          <ac:chgData name="Long B Nguyen" userId="f59fb8f3-a021-417a-8bc1-65c8d471c621" providerId="ADAL" clId="{923F1440-0843-AA48-A969-AE3912695618}" dt="2021-06-03T20:13:45.647" v="6039" actId="14100"/>
          <ac:cxnSpMkLst>
            <pc:docMk/>
            <pc:sldMk cId="3536221410" sldId="414"/>
            <ac:cxnSpMk id="7" creationId="{5CD0690A-29B0-CE42-AFFD-1B68A352A7FB}"/>
          </ac:cxnSpMkLst>
        </pc:cxnChg>
      </pc:sldChg>
      <pc:sldChg chg="modSp add mod modAnim">
        <pc:chgData name="Long B Nguyen" userId="f59fb8f3-a021-417a-8bc1-65c8d471c621" providerId="ADAL" clId="{923F1440-0843-AA48-A969-AE3912695618}" dt="2021-06-04T16:06:31.613" v="6336" actId="20577"/>
        <pc:sldMkLst>
          <pc:docMk/>
          <pc:sldMk cId="976150634" sldId="415"/>
        </pc:sldMkLst>
        <pc:spChg chg="mod">
          <ac:chgData name="Long B Nguyen" userId="f59fb8f3-a021-417a-8bc1-65c8d471c621" providerId="ADAL" clId="{923F1440-0843-AA48-A969-AE3912695618}" dt="2021-06-03T20:14:42.767" v="6088" actId="20577"/>
          <ac:spMkLst>
            <pc:docMk/>
            <pc:sldMk cId="976150634" sldId="415"/>
            <ac:spMk id="9" creationId="{E3B2E017-30B2-884B-A113-B419A2ED51AD}"/>
          </ac:spMkLst>
        </pc:spChg>
        <pc:spChg chg="mod">
          <ac:chgData name="Long B Nguyen" userId="f59fb8f3-a021-417a-8bc1-65c8d471c621" providerId="ADAL" clId="{923F1440-0843-AA48-A969-AE3912695618}" dt="2021-06-04T16:06:31.613" v="6336" actId="20577"/>
          <ac:spMkLst>
            <pc:docMk/>
            <pc:sldMk cId="976150634" sldId="415"/>
            <ac:spMk id="11" creationId="{010BDCF3-8344-994C-A7BA-F248BF9EF03A}"/>
          </ac:spMkLst>
        </pc:spChg>
        <pc:cxnChg chg="mod">
          <ac:chgData name="Long B Nguyen" userId="f59fb8f3-a021-417a-8bc1-65c8d471c621" providerId="ADAL" clId="{923F1440-0843-AA48-A969-AE3912695618}" dt="2021-06-03T20:14:54.791" v="6091" actId="14100"/>
          <ac:cxnSpMkLst>
            <pc:docMk/>
            <pc:sldMk cId="976150634" sldId="415"/>
            <ac:cxnSpMk id="6" creationId="{544FF4E3-7AD5-544D-B430-A81EBF128B12}"/>
          </ac:cxnSpMkLst>
        </pc:cxnChg>
        <pc:cxnChg chg="mod">
          <ac:chgData name="Long B Nguyen" userId="f59fb8f3-a021-417a-8bc1-65c8d471c621" providerId="ADAL" clId="{923F1440-0843-AA48-A969-AE3912695618}" dt="2021-06-03T20:15:00.853" v="6094" actId="14100"/>
          <ac:cxnSpMkLst>
            <pc:docMk/>
            <pc:sldMk cId="976150634" sldId="415"/>
            <ac:cxnSpMk id="7" creationId="{5CD0690A-29B0-CE42-AFFD-1B68A352A7FB}"/>
          </ac:cxnSpMkLst>
        </pc:cxnChg>
      </pc:sldChg>
      <pc:sldChg chg="modSp add mod modAnim">
        <pc:chgData name="Long B Nguyen" userId="f59fb8f3-a021-417a-8bc1-65c8d471c621" providerId="ADAL" clId="{923F1440-0843-AA48-A969-AE3912695618}" dt="2021-06-04T16:06:40.538" v="6340" actId="20577"/>
        <pc:sldMkLst>
          <pc:docMk/>
          <pc:sldMk cId="1551984946" sldId="416"/>
        </pc:sldMkLst>
        <pc:spChg chg="mod">
          <ac:chgData name="Long B Nguyen" userId="f59fb8f3-a021-417a-8bc1-65c8d471c621" providerId="ADAL" clId="{923F1440-0843-AA48-A969-AE3912695618}" dt="2021-06-03T20:15:42.557" v="6116" actId="20577"/>
          <ac:spMkLst>
            <pc:docMk/>
            <pc:sldMk cId="1551984946" sldId="416"/>
            <ac:spMk id="9" creationId="{E3B2E017-30B2-884B-A113-B419A2ED51AD}"/>
          </ac:spMkLst>
        </pc:spChg>
        <pc:spChg chg="mod">
          <ac:chgData name="Long B Nguyen" userId="f59fb8f3-a021-417a-8bc1-65c8d471c621" providerId="ADAL" clId="{923F1440-0843-AA48-A969-AE3912695618}" dt="2021-06-04T16:06:40.538" v="6340" actId="20577"/>
          <ac:spMkLst>
            <pc:docMk/>
            <pc:sldMk cId="1551984946" sldId="416"/>
            <ac:spMk id="11" creationId="{010BDCF3-8344-994C-A7BA-F248BF9EF03A}"/>
          </ac:spMkLst>
        </pc:spChg>
        <pc:cxnChg chg="mod">
          <ac:chgData name="Long B Nguyen" userId="f59fb8f3-a021-417a-8bc1-65c8d471c621" providerId="ADAL" clId="{923F1440-0843-AA48-A969-AE3912695618}" dt="2021-06-03T20:15:51.440" v="6117" actId="14100"/>
          <ac:cxnSpMkLst>
            <pc:docMk/>
            <pc:sldMk cId="1551984946" sldId="416"/>
            <ac:cxnSpMk id="6" creationId="{544FF4E3-7AD5-544D-B430-A81EBF128B12}"/>
          </ac:cxnSpMkLst>
        </pc:cxnChg>
        <pc:cxnChg chg="mod">
          <ac:chgData name="Long B Nguyen" userId="f59fb8f3-a021-417a-8bc1-65c8d471c621" providerId="ADAL" clId="{923F1440-0843-AA48-A969-AE3912695618}" dt="2021-06-03T20:15:54.768" v="6118" actId="14100"/>
          <ac:cxnSpMkLst>
            <pc:docMk/>
            <pc:sldMk cId="1551984946" sldId="416"/>
            <ac:cxnSpMk id="7" creationId="{5CD0690A-29B0-CE42-AFFD-1B68A352A7FB}"/>
          </ac:cxnSpMkLst>
        </pc:cxnChg>
      </pc:sldChg>
      <pc:sldChg chg="delSp modSp add mod delAnim modAnim">
        <pc:chgData name="Long B Nguyen" userId="f59fb8f3-a021-417a-8bc1-65c8d471c621" providerId="ADAL" clId="{923F1440-0843-AA48-A969-AE3912695618}" dt="2021-06-04T16:28:02.151" v="7859" actId="1076"/>
        <pc:sldMkLst>
          <pc:docMk/>
          <pc:sldMk cId="1811896604" sldId="417"/>
        </pc:sldMkLst>
        <pc:spChg chg="mod">
          <ac:chgData name="Long B Nguyen" userId="f59fb8f3-a021-417a-8bc1-65c8d471c621" providerId="ADAL" clId="{923F1440-0843-AA48-A969-AE3912695618}" dt="2021-06-04T16:28:02.151" v="7859" actId="1076"/>
          <ac:spMkLst>
            <pc:docMk/>
            <pc:sldMk cId="1811896604" sldId="417"/>
            <ac:spMk id="2" creationId="{AA3A228F-61D0-D949-A5E7-F83756230BF8}"/>
          </ac:spMkLst>
        </pc:spChg>
        <pc:spChg chg="del mod">
          <ac:chgData name="Long B Nguyen" userId="f59fb8f3-a021-417a-8bc1-65c8d471c621" providerId="ADAL" clId="{923F1440-0843-AA48-A969-AE3912695618}" dt="2021-06-04T16:26:32.644" v="7713" actId="478"/>
          <ac:spMkLst>
            <pc:docMk/>
            <pc:sldMk cId="1811896604" sldId="417"/>
            <ac:spMk id="3" creationId="{8B3E136A-B1AD-DF43-B47A-AD0BDE5403FE}"/>
          </ac:spMkLst>
        </pc:spChg>
        <pc:spChg chg="mod">
          <ac:chgData name="Long B Nguyen" userId="f59fb8f3-a021-417a-8bc1-65c8d471c621" providerId="ADAL" clId="{923F1440-0843-AA48-A969-AE3912695618}" dt="2021-06-04T16:27:50.930" v="7856" actId="1076"/>
          <ac:spMkLst>
            <pc:docMk/>
            <pc:sldMk cId="1811896604" sldId="417"/>
            <ac:spMk id="9" creationId="{E3B2E017-30B2-884B-A113-B419A2ED51AD}"/>
          </ac:spMkLst>
        </pc:spChg>
      </pc:sldChg>
    </pc:docChg>
  </pc:docChgLst>
  <pc:docChgLst>
    <pc:chgData name="Long B Nguyen" userId="f59fb8f3-a021-417a-8bc1-65c8d471c621" providerId="ADAL" clId="{00ED48EA-2E19-B648-B077-22D14873FFED}"/>
    <pc:docChg chg="undo custSel addSld delSld modSld">
      <pc:chgData name="Long B Nguyen" userId="f59fb8f3-a021-417a-8bc1-65c8d471c621" providerId="ADAL" clId="{00ED48EA-2E19-B648-B077-22D14873FFED}" dt="2020-10-20T06:07:07.103" v="1596" actId="1076"/>
      <pc:docMkLst>
        <pc:docMk/>
      </pc:docMkLst>
      <pc:sldChg chg="modSp mod">
        <pc:chgData name="Long B Nguyen" userId="f59fb8f3-a021-417a-8bc1-65c8d471c621" providerId="ADAL" clId="{00ED48EA-2E19-B648-B077-22D14873FFED}" dt="2020-10-20T05:38:29.932" v="1372" actId="20577"/>
        <pc:sldMkLst>
          <pc:docMk/>
          <pc:sldMk cId="131840209" sldId="286"/>
        </pc:sldMkLst>
        <pc:spChg chg="mod">
          <ac:chgData name="Long B Nguyen" userId="f59fb8f3-a021-417a-8bc1-65c8d471c621" providerId="ADAL" clId="{00ED48EA-2E19-B648-B077-22D14873FFED}" dt="2020-10-20T05:38:29.932" v="1372" actId="20577"/>
          <ac:spMkLst>
            <pc:docMk/>
            <pc:sldMk cId="131840209" sldId="286"/>
            <ac:spMk id="9" creationId="{E3B2E017-30B2-884B-A113-B419A2ED51AD}"/>
          </ac:spMkLst>
        </pc:spChg>
      </pc:sldChg>
      <pc:sldChg chg="del">
        <pc:chgData name="Long B Nguyen" userId="f59fb8f3-a021-417a-8bc1-65c8d471c621" providerId="ADAL" clId="{00ED48EA-2E19-B648-B077-22D14873FFED}" dt="2020-10-20T04:52:11.265" v="0" actId="2696"/>
        <pc:sldMkLst>
          <pc:docMk/>
          <pc:sldMk cId="2219016551" sldId="296"/>
        </pc:sldMkLst>
      </pc:sldChg>
      <pc:sldChg chg="del">
        <pc:chgData name="Long B Nguyen" userId="f59fb8f3-a021-417a-8bc1-65c8d471c621" providerId="ADAL" clId="{00ED48EA-2E19-B648-B077-22D14873FFED}" dt="2020-10-20T05:09:51.022" v="521" actId="2696"/>
        <pc:sldMkLst>
          <pc:docMk/>
          <pc:sldMk cId="470149039" sldId="300"/>
        </pc:sldMkLst>
      </pc:sldChg>
      <pc:sldChg chg="modSp">
        <pc:chgData name="Long B Nguyen" userId="f59fb8f3-a021-417a-8bc1-65c8d471c621" providerId="ADAL" clId="{00ED48EA-2E19-B648-B077-22D14873FFED}" dt="2020-10-20T04:56:29.430" v="19" actId="20577"/>
        <pc:sldMkLst>
          <pc:docMk/>
          <pc:sldMk cId="3670596711" sldId="304"/>
        </pc:sldMkLst>
        <pc:spChg chg="mod">
          <ac:chgData name="Long B Nguyen" userId="f59fb8f3-a021-417a-8bc1-65c8d471c621" providerId="ADAL" clId="{00ED48EA-2E19-B648-B077-22D14873FFED}" dt="2020-10-20T04:56:29.430" v="19" actId="20577"/>
          <ac:spMkLst>
            <pc:docMk/>
            <pc:sldMk cId="3670596711" sldId="304"/>
            <ac:spMk id="9" creationId="{E3B2E017-30B2-884B-A113-B419A2ED51AD}"/>
          </ac:spMkLst>
        </pc:spChg>
      </pc:sldChg>
      <pc:sldChg chg="addSp modSp mod modAnim">
        <pc:chgData name="Long B Nguyen" userId="f59fb8f3-a021-417a-8bc1-65c8d471c621" providerId="ADAL" clId="{00ED48EA-2E19-B648-B077-22D14873FFED}" dt="2020-10-20T05:40:22.576" v="1389"/>
        <pc:sldMkLst>
          <pc:docMk/>
          <pc:sldMk cId="3984246490" sldId="307"/>
        </pc:sldMkLst>
        <pc:spChg chg="add mod">
          <ac:chgData name="Long B Nguyen" userId="f59fb8f3-a021-417a-8bc1-65c8d471c621" providerId="ADAL" clId="{00ED48EA-2E19-B648-B077-22D14873FFED}" dt="2020-10-20T04:57:23.799" v="41" actId="1076"/>
          <ac:spMkLst>
            <pc:docMk/>
            <pc:sldMk cId="3984246490" sldId="307"/>
            <ac:spMk id="3" creationId="{C25232B0-6A8F-8F4D-9BCD-A2E72376627C}"/>
          </ac:spMkLst>
        </pc:spChg>
        <pc:spChg chg="add mod">
          <ac:chgData name="Long B Nguyen" userId="f59fb8f3-a021-417a-8bc1-65c8d471c621" providerId="ADAL" clId="{00ED48EA-2E19-B648-B077-22D14873FFED}" dt="2020-10-20T04:57:48.491" v="56" actId="20577"/>
          <ac:spMkLst>
            <pc:docMk/>
            <pc:sldMk cId="3984246490" sldId="307"/>
            <ac:spMk id="11" creationId="{44FD2B9C-7AE0-3C43-BDE7-ACBC728C1206}"/>
          </ac:spMkLst>
        </pc:spChg>
        <pc:cxnChg chg="add mod">
          <ac:chgData name="Long B Nguyen" userId="f59fb8f3-a021-417a-8bc1-65c8d471c621" providerId="ADAL" clId="{00ED48EA-2E19-B648-B077-22D14873FFED}" dt="2020-10-20T04:57:04.273" v="35" actId="14100"/>
          <ac:cxnSpMkLst>
            <pc:docMk/>
            <pc:sldMk cId="3984246490" sldId="307"/>
            <ac:cxnSpMk id="7" creationId="{091A7C9A-BF5B-E342-B677-E234AEBDED9F}"/>
          </ac:cxnSpMkLst>
        </pc:cxnChg>
        <pc:cxnChg chg="add mod">
          <ac:chgData name="Long B Nguyen" userId="f59fb8f3-a021-417a-8bc1-65c8d471c621" providerId="ADAL" clId="{00ED48EA-2E19-B648-B077-22D14873FFED}" dt="2020-10-20T04:57:18.284" v="40" actId="1076"/>
          <ac:cxnSpMkLst>
            <pc:docMk/>
            <pc:sldMk cId="3984246490" sldId="307"/>
            <ac:cxnSpMk id="10" creationId="{D7FFF2D8-8954-1E4A-9583-2C3898384AF8}"/>
          </ac:cxnSpMkLst>
        </pc:cxnChg>
        <pc:cxnChg chg="add mod">
          <ac:chgData name="Long B Nguyen" userId="f59fb8f3-a021-417a-8bc1-65c8d471c621" providerId="ADAL" clId="{00ED48EA-2E19-B648-B077-22D14873FFED}" dt="2020-10-20T04:57:43.342" v="46" actId="14100"/>
          <ac:cxnSpMkLst>
            <pc:docMk/>
            <pc:sldMk cId="3984246490" sldId="307"/>
            <ac:cxnSpMk id="12" creationId="{A585171B-B274-0244-ABC7-EA20AA068991}"/>
          </ac:cxnSpMkLst>
        </pc:cxnChg>
        <pc:cxnChg chg="add mod">
          <ac:chgData name="Long B Nguyen" userId="f59fb8f3-a021-417a-8bc1-65c8d471c621" providerId="ADAL" clId="{00ED48EA-2E19-B648-B077-22D14873FFED}" dt="2020-10-20T04:57:39.802" v="45" actId="14100"/>
          <ac:cxnSpMkLst>
            <pc:docMk/>
            <pc:sldMk cId="3984246490" sldId="307"/>
            <ac:cxnSpMk id="13" creationId="{832CD8A7-433F-8544-ACBB-E11EDD26A376}"/>
          </ac:cxnSpMkLst>
        </pc:cxnChg>
      </pc:sldChg>
      <pc:sldChg chg="modSp mod">
        <pc:chgData name="Long B Nguyen" userId="f59fb8f3-a021-417a-8bc1-65c8d471c621" providerId="ADAL" clId="{00ED48EA-2E19-B648-B077-22D14873FFED}" dt="2020-10-20T05:06:10.096" v="321" actId="14100"/>
        <pc:sldMkLst>
          <pc:docMk/>
          <pc:sldMk cId="3672999173" sldId="308"/>
        </pc:sldMkLst>
        <pc:spChg chg="mod">
          <ac:chgData name="Long B Nguyen" userId="f59fb8f3-a021-417a-8bc1-65c8d471c621" providerId="ADAL" clId="{00ED48EA-2E19-B648-B077-22D14873FFED}" dt="2020-10-20T05:06:07.601" v="320" actId="1076"/>
          <ac:spMkLst>
            <pc:docMk/>
            <pc:sldMk cId="3672999173" sldId="308"/>
            <ac:spMk id="2" creationId="{AA3A228F-61D0-D949-A5E7-F83756230BF8}"/>
          </ac:spMkLst>
        </pc:spChg>
        <pc:spChg chg="mod">
          <ac:chgData name="Long B Nguyen" userId="f59fb8f3-a021-417a-8bc1-65c8d471c621" providerId="ADAL" clId="{00ED48EA-2E19-B648-B077-22D14873FFED}" dt="2020-10-20T05:06:10.096" v="321" actId="14100"/>
          <ac:spMkLst>
            <pc:docMk/>
            <pc:sldMk cId="3672999173" sldId="308"/>
            <ac:spMk id="9" creationId="{E3B2E017-30B2-884B-A113-B419A2ED51AD}"/>
          </ac:spMkLst>
        </pc:spChg>
      </pc:sldChg>
      <pc:sldChg chg="delSp modSp mod delAnim">
        <pc:chgData name="Long B Nguyen" userId="f59fb8f3-a021-417a-8bc1-65c8d471c621" providerId="ADAL" clId="{00ED48EA-2E19-B648-B077-22D14873FFED}" dt="2020-10-20T05:03:57.024" v="318" actId="478"/>
        <pc:sldMkLst>
          <pc:docMk/>
          <pc:sldMk cId="4055245160" sldId="310"/>
        </pc:sldMkLst>
        <pc:spChg chg="mod">
          <ac:chgData name="Long B Nguyen" userId="f59fb8f3-a021-417a-8bc1-65c8d471c621" providerId="ADAL" clId="{00ED48EA-2E19-B648-B077-22D14873FFED}" dt="2020-10-20T05:03:03.450" v="313" actId="1076"/>
          <ac:spMkLst>
            <pc:docMk/>
            <pc:sldMk cId="4055245160" sldId="310"/>
            <ac:spMk id="2" creationId="{AA3A228F-61D0-D949-A5E7-F83756230BF8}"/>
          </ac:spMkLst>
        </pc:spChg>
        <pc:spChg chg="del mod">
          <ac:chgData name="Long B Nguyen" userId="f59fb8f3-a021-417a-8bc1-65c8d471c621" providerId="ADAL" clId="{00ED48EA-2E19-B648-B077-22D14873FFED}" dt="2020-10-20T05:03:57.024" v="318" actId="478"/>
          <ac:spMkLst>
            <pc:docMk/>
            <pc:sldMk cId="4055245160" sldId="310"/>
            <ac:spMk id="4" creationId="{2A32A6EF-01FB-C94C-8CF8-E8F1A32E5C78}"/>
          </ac:spMkLst>
        </pc:spChg>
        <pc:spChg chg="del mod">
          <ac:chgData name="Long B Nguyen" userId="f59fb8f3-a021-417a-8bc1-65c8d471c621" providerId="ADAL" clId="{00ED48EA-2E19-B648-B077-22D14873FFED}" dt="2020-10-20T05:03:52.501" v="317" actId="478"/>
          <ac:spMkLst>
            <pc:docMk/>
            <pc:sldMk cId="4055245160" sldId="310"/>
            <ac:spMk id="6" creationId="{86A85409-1D8D-F749-86FB-8BF9670B22EF}"/>
          </ac:spMkLst>
        </pc:spChg>
        <pc:spChg chg="mod">
          <ac:chgData name="Long B Nguyen" userId="f59fb8f3-a021-417a-8bc1-65c8d471c621" providerId="ADAL" clId="{00ED48EA-2E19-B648-B077-22D14873FFED}" dt="2020-10-20T05:03:06.010" v="314" actId="14100"/>
          <ac:spMkLst>
            <pc:docMk/>
            <pc:sldMk cId="4055245160" sldId="310"/>
            <ac:spMk id="9" creationId="{E3B2E017-30B2-884B-A113-B419A2ED51AD}"/>
          </ac:spMkLst>
        </pc:spChg>
      </pc:sldChg>
      <pc:sldChg chg="modSp mod">
        <pc:chgData name="Long B Nguyen" userId="f59fb8f3-a021-417a-8bc1-65c8d471c621" providerId="ADAL" clId="{00ED48EA-2E19-B648-B077-22D14873FFED}" dt="2020-10-20T05:06:35.444" v="324" actId="14100"/>
        <pc:sldMkLst>
          <pc:docMk/>
          <pc:sldMk cId="4210029770" sldId="311"/>
        </pc:sldMkLst>
        <pc:spChg chg="mod">
          <ac:chgData name="Long B Nguyen" userId="f59fb8f3-a021-417a-8bc1-65c8d471c621" providerId="ADAL" clId="{00ED48EA-2E19-B648-B077-22D14873FFED}" dt="2020-10-20T05:06:29.465" v="322" actId="1076"/>
          <ac:spMkLst>
            <pc:docMk/>
            <pc:sldMk cId="4210029770" sldId="311"/>
            <ac:spMk id="2" creationId="{AA3A228F-61D0-D949-A5E7-F83756230BF8}"/>
          </ac:spMkLst>
        </pc:spChg>
        <pc:spChg chg="mod">
          <ac:chgData name="Long B Nguyen" userId="f59fb8f3-a021-417a-8bc1-65c8d471c621" providerId="ADAL" clId="{00ED48EA-2E19-B648-B077-22D14873FFED}" dt="2020-10-20T05:06:35.444" v="324" actId="14100"/>
          <ac:spMkLst>
            <pc:docMk/>
            <pc:sldMk cId="4210029770" sldId="311"/>
            <ac:spMk id="9" creationId="{E3B2E017-30B2-884B-A113-B419A2ED51AD}"/>
          </ac:spMkLst>
        </pc:spChg>
      </pc:sldChg>
      <pc:sldChg chg="del">
        <pc:chgData name="Long B Nguyen" userId="f59fb8f3-a021-417a-8bc1-65c8d471c621" providerId="ADAL" clId="{00ED48EA-2E19-B648-B077-22D14873FFED}" dt="2020-10-20T05:09:52.359" v="522" actId="2696"/>
        <pc:sldMkLst>
          <pc:docMk/>
          <pc:sldMk cId="4152459930" sldId="312"/>
        </pc:sldMkLst>
      </pc:sldChg>
      <pc:sldChg chg="del">
        <pc:chgData name="Long B Nguyen" userId="f59fb8f3-a021-417a-8bc1-65c8d471c621" providerId="ADAL" clId="{00ED48EA-2E19-B648-B077-22D14873FFED}" dt="2020-10-20T05:09:53.563" v="523" actId="2696"/>
        <pc:sldMkLst>
          <pc:docMk/>
          <pc:sldMk cId="2332116064" sldId="313"/>
        </pc:sldMkLst>
      </pc:sldChg>
      <pc:sldChg chg="modSp mod">
        <pc:chgData name="Long B Nguyen" userId="f59fb8f3-a021-417a-8bc1-65c8d471c621" providerId="ADAL" clId="{00ED48EA-2E19-B648-B077-22D14873FFED}" dt="2020-10-20T05:10:12.772" v="525" actId="1076"/>
        <pc:sldMkLst>
          <pc:docMk/>
          <pc:sldMk cId="1565173198" sldId="314"/>
        </pc:sldMkLst>
        <pc:spChg chg="mod">
          <ac:chgData name="Long B Nguyen" userId="f59fb8f3-a021-417a-8bc1-65c8d471c621" providerId="ADAL" clId="{00ED48EA-2E19-B648-B077-22D14873FFED}" dt="2020-10-20T05:10:12.772" v="525" actId="1076"/>
          <ac:spMkLst>
            <pc:docMk/>
            <pc:sldMk cId="1565173198" sldId="314"/>
            <ac:spMk id="2" creationId="{AA3A228F-61D0-D949-A5E7-F83756230BF8}"/>
          </ac:spMkLst>
        </pc:spChg>
        <pc:spChg chg="mod">
          <ac:chgData name="Long B Nguyen" userId="f59fb8f3-a021-417a-8bc1-65c8d471c621" providerId="ADAL" clId="{00ED48EA-2E19-B648-B077-22D14873FFED}" dt="2020-10-20T05:10:10.470" v="524" actId="14100"/>
          <ac:spMkLst>
            <pc:docMk/>
            <pc:sldMk cId="1565173198" sldId="314"/>
            <ac:spMk id="9" creationId="{E3B2E017-30B2-884B-A113-B419A2ED51AD}"/>
          </ac:spMkLst>
        </pc:spChg>
      </pc:sldChg>
      <pc:sldChg chg="modSp mod">
        <pc:chgData name="Long B Nguyen" userId="f59fb8f3-a021-417a-8bc1-65c8d471c621" providerId="ADAL" clId="{00ED48EA-2E19-B648-B077-22D14873FFED}" dt="2020-10-20T05:10:23.525" v="528" actId="14100"/>
        <pc:sldMkLst>
          <pc:docMk/>
          <pc:sldMk cId="3659811964" sldId="315"/>
        </pc:sldMkLst>
        <pc:spChg chg="mod">
          <ac:chgData name="Long B Nguyen" userId="f59fb8f3-a021-417a-8bc1-65c8d471c621" providerId="ADAL" clId="{00ED48EA-2E19-B648-B077-22D14873FFED}" dt="2020-10-20T05:10:18.055" v="526" actId="1076"/>
          <ac:spMkLst>
            <pc:docMk/>
            <pc:sldMk cId="3659811964" sldId="315"/>
            <ac:spMk id="2" creationId="{AA3A228F-61D0-D949-A5E7-F83756230BF8}"/>
          </ac:spMkLst>
        </pc:spChg>
        <pc:spChg chg="mod">
          <ac:chgData name="Long B Nguyen" userId="f59fb8f3-a021-417a-8bc1-65c8d471c621" providerId="ADAL" clId="{00ED48EA-2E19-B648-B077-22D14873FFED}" dt="2020-10-20T05:10:23.525" v="528" actId="14100"/>
          <ac:spMkLst>
            <pc:docMk/>
            <pc:sldMk cId="3659811964" sldId="315"/>
            <ac:spMk id="9" creationId="{E3B2E017-30B2-884B-A113-B419A2ED51AD}"/>
          </ac:spMkLst>
        </pc:spChg>
      </pc:sldChg>
      <pc:sldChg chg="modSp mod">
        <pc:chgData name="Long B Nguyen" userId="f59fb8f3-a021-417a-8bc1-65c8d471c621" providerId="ADAL" clId="{00ED48EA-2E19-B648-B077-22D14873FFED}" dt="2020-10-20T05:10:34.862" v="531" actId="14100"/>
        <pc:sldMkLst>
          <pc:docMk/>
          <pc:sldMk cId="2536712643" sldId="317"/>
        </pc:sldMkLst>
        <pc:spChg chg="mod">
          <ac:chgData name="Long B Nguyen" userId="f59fb8f3-a021-417a-8bc1-65c8d471c621" providerId="ADAL" clId="{00ED48EA-2E19-B648-B077-22D14873FFED}" dt="2020-10-20T05:10:28.992" v="529" actId="1076"/>
          <ac:spMkLst>
            <pc:docMk/>
            <pc:sldMk cId="2536712643" sldId="317"/>
            <ac:spMk id="2" creationId="{AA3A228F-61D0-D949-A5E7-F83756230BF8}"/>
          </ac:spMkLst>
        </pc:spChg>
        <pc:spChg chg="mod">
          <ac:chgData name="Long B Nguyen" userId="f59fb8f3-a021-417a-8bc1-65c8d471c621" providerId="ADAL" clId="{00ED48EA-2E19-B648-B077-22D14873FFED}" dt="2020-10-20T05:10:34.862" v="531" actId="14100"/>
          <ac:spMkLst>
            <pc:docMk/>
            <pc:sldMk cId="2536712643" sldId="317"/>
            <ac:spMk id="9" creationId="{E3B2E017-30B2-884B-A113-B419A2ED51AD}"/>
          </ac:spMkLst>
        </pc:spChg>
      </pc:sldChg>
      <pc:sldChg chg="modSp mod">
        <pc:chgData name="Long B Nguyen" userId="f59fb8f3-a021-417a-8bc1-65c8d471c621" providerId="ADAL" clId="{00ED48EA-2E19-B648-B077-22D14873FFED}" dt="2020-10-20T05:10:45.597" v="534" actId="14100"/>
        <pc:sldMkLst>
          <pc:docMk/>
          <pc:sldMk cId="3127700614" sldId="318"/>
        </pc:sldMkLst>
        <pc:spChg chg="mod">
          <ac:chgData name="Long B Nguyen" userId="f59fb8f3-a021-417a-8bc1-65c8d471c621" providerId="ADAL" clId="{00ED48EA-2E19-B648-B077-22D14873FFED}" dt="2020-10-20T05:10:40.310" v="532" actId="1076"/>
          <ac:spMkLst>
            <pc:docMk/>
            <pc:sldMk cId="3127700614" sldId="318"/>
            <ac:spMk id="2" creationId="{AA3A228F-61D0-D949-A5E7-F83756230BF8}"/>
          </ac:spMkLst>
        </pc:spChg>
        <pc:spChg chg="mod">
          <ac:chgData name="Long B Nguyen" userId="f59fb8f3-a021-417a-8bc1-65c8d471c621" providerId="ADAL" clId="{00ED48EA-2E19-B648-B077-22D14873FFED}" dt="2020-10-20T05:10:45.597" v="534" actId="14100"/>
          <ac:spMkLst>
            <pc:docMk/>
            <pc:sldMk cId="3127700614" sldId="318"/>
            <ac:spMk id="9" creationId="{E3B2E017-30B2-884B-A113-B419A2ED51AD}"/>
          </ac:spMkLst>
        </pc:spChg>
      </pc:sldChg>
      <pc:sldChg chg="modSp mod">
        <pc:chgData name="Long B Nguyen" userId="f59fb8f3-a021-417a-8bc1-65c8d471c621" providerId="ADAL" clId="{00ED48EA-2E19-B648-B077-22D14873FFED}" dt="2020-10-20T05:10:57.332" v="537" actId="14100"/>
        <pc:sldMkLst>
          <pc:docMk/>
          <pc:sldMk cId="2618277182" sldId="319"/>
        </pc:sldMkLst>
        <pc:spChg chg="mod">
          <ac:chgData name="Long B Nguyen" userId="f59fb8f3-a021-417a-8bc1-65c8d471c621" providerId="ADAL" clId="{00ED48EA-2E19-B648-B077-22D14873FFED}" dt="2020-10-20T05:10:51.509" v="535" actId="1076"/>
          <ac:spMkLst>
            <pc:docMk/>
            <pc:sldMk cId="2618277182" sldId="319"/>
            <ac:spMk id="2" creationId="{AA3A228F-61D0-D949-A5E7-F83756230BF8}"/>
          </ac:spMkLst>
        </pc:spChg>
        <pc:spChg chg="mod">
          <ac:chgData name="Long B Nguyen" userId="f59fb8f3-a021-417a-8bc1-65c8d471c621" providerId="ADAL" clId="{00ED48EA-2E19-B648-B077-22D14873FFED}" dt="2020-10-20T05:10:57.332" v="537" actId="14100"/>
          <ac:spMkLst>
            <pc:docMk/>
            <pc:sldMk cId="2618277182" sldId="319"/>
            <ac:spMk id="9" creationId="{E3B2E017-30B2-884B-A113-B419A2ED51AD}"/>
          </ac:spMkLst>
        </pc:spChg>
      </pc:sldChg>
      <pc:sldChg chg="modSp mod">
        <pc:chgData name="Long B Nguyen" userId="f59fb8f3-a021-417a-8bc1-65c8d471c621" providerId="ADAL" clId="{00ED48EA-2E19-B648-B077-22D14873FFED}" dt="2020-10-20T05:11:15.917" v="543" actId="14100"/>
        <pc:sldMkLst>
          <pc:docMk/>
          <pc:sldMk cId="617958515" sldId="320"/>
        </pc:sldMkLst>
        <pc:spChg chg="mod">
          <ac:chgData name="Long B Nguyen" userId="f59fb8f3-a021-417a-8bc1-65c8d471c621" providerId="ADAL" clId="{00ED48EA-2E19-B648-B077-22D14873FFED}" dt="2020-10-20T05:11:14.606" v="541" actId="1076"/>
          <ac:spMkLst>
            <pc:docMk/>
            <pc:sldMk cId="617958515" sldId="320"/>
            <ac:spMk id="2" creationId="{AA3A228F-61D0-D949-A5E7-F83756230BF8}"/>
          </ac:spMkLst>
        </pc:spChg>
        <pc:spChg chg="mod">
          <ac:chgData name="Long B Nguyen" userId="f59fb8f3-a021-417a-8bc1-65c8d471c621" providerId="ADAL" clId="{00ED48EA-2E19-B648-B077-22D14873FFED}" dt="2020-10-20T05:11:15.917" v="543" actId="14100"/>
          <ac:spMkLst>
            <pc:docMk/>
            <pc:sldMk cId="617958515" sldId="320"/>
            <ac:spMk id="9" creationId="{E3B2E017-30B2-884B-A113-B419A2ED51AD}"/>
          </ac:spMkLst>
        </pc:spChg>
      </pc:sldChg>
      <pc:sldChg chg="add del modAnim">
        <pc:chgData name="Long B Nguyen" userId="f59fb8f3-a021-417a-8bc1-65c8d471c621" providerId="ADAL" clId="{00ED48EA-2E19-B648-B077-22D14873FFED}" dt="2020-10-20T05:49:55.703" v="1410"/>
        <pc:sldMkLst>
          <pc:docMk/>
          <pc:sldMk cId="3039307715" sldId="321"/>
        </pc:sldMkLst>
      </pc:sldChg>
      <pc:sldChg chg="modAnim">
        <pc:chgData name="Long B Nguyen" userId="f59fb8f3-a021-417a-8bc1-65c8d471c621" providerId="ADAL" clId="{00ED48EA-2E19-B648-B077-22D14873FFED}" dt="2020-10-20T05:50:07.289" v="1411"/>
        <pc:sldMkLst>
          <pc:docMk/>
          <pc:sldMk cId="3096583072" sldId="323"/>
        </pc:sldMkLst>
      </pc:sldChg>
      <pc:sldChg chg="modSp mod">
        <pc:chgData name="Long B Nguyen" userId="f59fb8f3-a021-417a-8bc1-65c8d471c621" providerId="ADAL" clId="{00ED48EA-2E19-B648-B077-22D14873FFED}" dt="2020-10-20T05:13:46.353" v="546" actId="14100"/>
        <pc:sldMkLst>
          <pc:docMk/>
          <pc:sldMk cId="3753341527" sldId="324"/>
        </pc:sldMkLst>
        <pc:spChg chg="mod">
          <ac:chgData name="Long B Nguyen" userId="f59fb8f3-a021-417a-8bc1-65c8d471c621" providerId="ADAL" clId="{00ED48EA-2E19-B648-B077-22D14873FFED}" dt="2020-10-20T05:13:41.251" v="544" actId="1076"/>
          <ac:spMkLst>
            <pc:docMk/>
            <pc:sldMk cId="3753341527" sldId="324"/>
            <ac:spMk id="2" creationId="{AA3A228F-61D0-D949-A5E7-F83756230BF8}"/>
          </ac:spMkLst>
        </pc:spChg>
        <pc:spChg chg="mod">
          <ac:chgData name="Long B Nguyen" userId="f59fb8f3-a021-417a-8bc1-65c8d471c621" providerId="ADAL" clId="{00ED48EA-2E19-B648-B077-22D14873FFED}" dt="2020-10-20T05:13:46.353" v="546" actId="14100"/>
          <ac:spMkLst>
            <pc:docMk/>
            <pc:sldMk cId="3753341527" sldId="324"/>
            <ac:spMk id="9" creationId="{E3B2E017-30B2-884B-A113-B419A2ED51AD}"/>
          </ac:spMkLst>
        </pc:spChg>
      </pc:sldChg>
      <pc:sldChg chg="addSp delSp modSp mod delAnim modAnim">
        <pc:chgData name="Long B Nguyen" userId="f59fb8f3-a021-417a-8bc1-65c8d471c621" providerId="ADAL" clId="{00ED48EA-2E19-B648-B077-22D14873FFED}" dt="2020-10-20T05:52:55.620" v="1439" actId="20577"/>
        <pc:sldMkLst>
          <pc:docMk/>
          <pc:sldMk cId="3750016062" sldId="325"/>
        </pc:sldMkLst>
        <pc:spChg chg="mod">
          <ac:chgData name="Long B Nguyen" userId="f59fb8f3-a021-417a-8bc1-65c8d471c621" providerId="ADAL" clId="{00ED48EA-2E19-B648-B077-22D14873FFED}" dt="2020-10-20T05:31:23.747" v="1229" actId="1076"/>
          <ac:spMkLst>
            <pc:docMk/>
            <pc:sldMk cId="3750016062" sldId="325"/>
            <ac:spMk id="2" creationId="{AA3A228F-61D0-D949-A5E7-F83756230BF8}"/>
          </ac:spMkLst>
        </pc:spChg>
        <pc:spChg chg="add mod">
          <ac:chgData name="Long B Nguyen" userId="f59fb8f3-a021-417a-8bc1-65c8d471c621" providerId="ADAL" clId="{00ED48EA-2E19-B648-B077-22D14873FFED}" dt="2020-10-20T05:52:55.620" v="1439" actId="20577"/>
          <ac:spMkLst>
            <pc:docMk/>
            <pc:sldMk cId="3750016062" sldId="325"/>
            <ac:spMk id="3" creationId="{8B3E136A-B1AD-DF43-B47A-AD0BDE5403FE}"/>
          </ac:spMkLst>
        </pc:spChg>
        <pc:spChg chg="del mod">
          <ac:chgData name="Long B Nguyen" userId="f59fb8f3-a021-417a-8bc1-65c8d471c621" providerId="ADAL" clId="{00ED48EA-2E19-B648-B077-22D14873FFED}" dt="2020-10-20T05:51:51.460" v="1420" actId="478"/>
          <ac:spMkLst>
            <pc:docMk/>
            <pc:sldMk cId="3750016062" sldId="325"/>
            <ac:spMk id="5" creationId="{F21AFD8D-397E-3342-9FCC-026A00C2F153}"/>
          </ac:spMkLst>
        </pc:spChg>
        <pc:spChg chg="mod">
          <ac:chgData name="Long B Nguyen" userId="f59fb8f3-a021-417a-8bc1-65c8d471c621" providerId="ADAL" clId="{00ED48EA-2E19-B648-B077-22D14873FFED}" dt="2020-10-20T05:31:29.651" v="1230" actId="14100"/>
          <ac:spMkLst>
            <pc:docMk/>
            <pc:sldMk cId="3750016062" sldId="325"/>
            <ac:spMk id="9" creationId="{E3B2E017-30B2-884B-A113-B419A2ED51AD}"/>
          </ac:spMkLst>
        </pc:spChg>
        <pc:cxnChg chg="add del mod">
          <ac:chgData name="Long B Nguyen" userId="f59fb8f3-a021-417a-8bc1-65c8d471c621" providerId="ADAL" clId="{00ED48EA-2E19-B648-B077-22D14873FFED}" dt="2020-10-20T05:31:31.680" v="1231" actId="478"/>
          <ac:cxnSpMkLst>
            <pc:docMk/>
            <pc:sldMk cId="3750016062" sldId="325"/>
            <ac:cxnSpMk id="6" creationId="{B097AC30-D7C3-9F43-B6E4-A6F4E9393FE4}"/>
          </ac:cxnSpMkLst>
        </pc:cxnChg>
      </pc:sldChg>
      <pc:sldChg chg="addSp delSp modSp mod modAnim">
        <pc:chgData name="Long B Nguyen" userId="f59fb8f3-a021-417a-8bc1-65c8d471c621" providerId="ADAL" clId="{00ED48EA-2E19-B648-B077-22D14873FFED}" dt="2020-10-20T05:54:37.085" v="1448"/>
        <pc:sldMkLst>
          <pc:docMk/>
          <pc:sldMk cId="3748840513" sldId="326"/>
        </pc:sldMkLst>
        <pc:spChg chg="del mod">
          <ac:chgData name="Long B Nguyen" userId="f59fb8f3-a021-417a-8bc1-65c8d471c621" providerId="ADAL" clId="{00ED48EA-2E19-B648-B077-22D14873FFED}" dt="2020-10-20T05:34:30.121" v="1263" actId="478"/>
          <ac:spMkLst>
            <pc:docMk/>
            <pc:sldMk cId="3748840513" sldId="326"/>
            <ac:spMk id="2" creationId="{AA3A228F-61D0-D949-A5E7-F83756230BF8}"/>
          </ac:spMkLst>
        </pc:spChg>
        <pc:spChg chg="add del mod">
          <ac:chgData name="Long B Nguyen" userId="f59fb8f3-a021-417a-8bc1-65c8d471c621" providerId="ADAL" clId="{00ED48EA-2E19-B648-B077-22D14873FFED}" dt="2020-10-20T05:34:32.468" v="1264" actId="478"/>
          <ac:spMkLst>
            <pc:docMk/>
            <pc:sldMk cId="3748840513" sldId="326"/>
            <ac:spMk id="4" creationId="{8D637E6E-030D-AF4C-BC83-E7DD4DBAB7EC}"/>
          </ac:spMkLst>
        </pc:spChg>
        <pc:spChg chg="del">
          <ac:chgData name="Long B Nguyen" userId="f59fb8f3-a021-417a-8bc1-65c8d471c621" providerId="ADAL" clId="{00ED48EA-2E19-B648-B077-22D14873FFED}" dt="2020-10-20T05:34:00.735" v="1245" actId="478"/>
          <ac:spMkLst>
            <pc:docMk/>
            <pc:sldMk cId="3748840513" sldId="326"/>
            <ac:spMk id="5" creationId="{F21AFD8D-397E-3342-9FCC-026A00C2F153}"/>
          </ac:spMkLst>
        </pc:spChg>
        <pc:spChg chg="mod">
          <ac:chgData name="Long B Nguyen" userId="f59fb8f3-a021-417a-8bc1-65c8d471c621" providerId="ADAL" clId="{00ED48EA-2E19-B648-B077-22D14873FFED}" dt="2020-10-20T05:36:01.479" v="1336" actId="1076"/>
          <ac:spMkLst>
            <pc:docMk/>
            <pc:sldMk cId="3748840513" sldId="326"/>
            <ac:spMk id="7" creationId="{4B727B46-A324-164A-9C9C-7012797F4961}"/>
          </ac:spMkLst>
        </pc:spChg>
        <pc:spChg chg="add mod">
          <ac:chgData name="Long B Nguyen" userId="f59fb8f3-a021-417a-8bc1-65c8d471c621" providerId="ADAL" clId="{00ED48EA-2E19-B648-B077-22D14873FFED}" dt="2020-10-20T05:35:14.566" v="1296" actId="1076"/>
          <ac:spMkLst>
            <pc:docMk/>
            <pc:sldMk cId="3748840513" sldId="326"/>
            <ac:spMk id="8" creationId="{36774EAF-310A-974B-ACC5-BFFA64D03E40}"/>
          </ac:spMkLst>
        </pc:spChg>
        <pc:spChg chg="mod">
          <ac:chgData name="Long B Nguyen" userId="f59fb8f3-a021-417a-8bc1-65c8d471c621" providerId="ADAL" clId="{00ED48EA-2E19-B648-B077-22D14873FFED}" dt="2020-10-20T05:34:56.159" v="1294" actId="20577"/>
          <ac:spMkLst>
            <pc:docMk/>
            <pc:sldMk cId="3748840513" sldId="326"/>
            <ac:spMk id="9" creationId="{E3B2E017-30B2-884B-A113-B419A2ED51AD}"/>
          </ac:spMkLst>
        </pc:spChg>
        <pc:cxnChg chg="add mod">
          <ac:chgData name="Long B Nguyen" userId="f59fb8f3-a021-417a-8bc1-65c8d471c621" providerId="ADAL" clId="{00ED48EA-2E19-B648-B077-22D14873FFED}" dt="2020-10-20T05:35:58.977" v="1335" actId="14100"/>
          <ac:cxnSpMkLst>
            <pc:docMk/>
            <pc:sldMk cId="3748840513" sldId="326"/>
            <ac:cxnSpMk id="10" creationId="{2467F9DB-FA07-9947-BEED-1E28BB1D6C22}"/>
          </ac:cxnSpMkLst>
        </pc:cxnChg>
      </pc:sldChg>
      <pc:sldChg chg="del">
        <pc:chgData name="Long B Nguyen" userId="f59fb8f3-a021-417a-8bc1-65c8d471c621" providerId="ADAL" clId="{00ED48EA-2E19-B648-B077-22D14873FFED}" dt="2020-10-20T05:37:16.823" v="1349" actId="2696"/>
        <pc:sldMkLst>
          <pc:docMk/>
          <pc:sldMk cId="3014369594" sldId="327"/>
        </pc:sldMkLst>
      </pc:sldChg>
      <pc:sldChg chg="del">
        <pc:chgData name="Long B Nguyen" userId="f59fb8f3-a021-417a-8bc1-65c8d471c621" providerId="ADAL" clId="{00ED48EA-2E19-B648-B077-22D14873FFED}" dt="2020-10-20T05:15:37.330" v="554" actId="2696"/>
        <pc:sldMkLst>
          <pc:docMk/>
          <pc:sldMk cId="1960883355" sldId="328"/>
        </pc:sldMkLst>
      </pc:sldChg>
      <pc:sldChg chg="modSp mod modAnim">
        <pc:chgData name="Long B Nguyen" userId="f59fb8f3-a021-417a-8bc1-65c8d471c621" providerId="ADAL" clId="{00ED48EA-2E19-B648-B077-22D14873FFED}" dt="2020-10-20T05:51:33.249" v="1419"/>
        <pc:sldMkLst>
          <pc:docMk/>
          <pc:sldMk cId="53368268" sldId="329"/>
        </pc:sldMkLst>
        <pc:spChg chg="mod">
          <ac:chgData name="Long B Nguyen" userId="f59fb8f3-a021-417a-8bc1-65c8d471c621" providerId="ADAL" clId="{00ED48EA-2E19-B648-B077-22D14873FFED}" dt="2020-10-20T05:14:04.601" v="550" actId="1076"/>
          <ac:spMkLst>
            <pc:docMk/>
            <pc:sldMk cId="53368268" sldId="329"/>
            <ac:spMk id="2" creationId="{AA3A228F-61D0-D949-A5E7-F83756230BF8}"/>
          </ac:spMkLst>
        </pc:spChg>
        <pc:spChg chg="mod">
          <ac:chgData name="Long B Nguyen" userId="f59fb8f3-a021-417a-8bc1-65c8d471c621" providerId="ADAL" clId="{00ED48EA-2E19-B648-B077-22D14873FFED}" dt="2020-10-20T05:21:42.525" v="692" actId="20577"/>
          <ac:spMkLst>
            <pc:docMk/>
            <pc:sldMk cId="53368268" sldId="329"/>
            <ac:spMk id="9" creationId="{E3B2E017-30B2-884B-A113-B419A2ED51AD}"/>
          </ac:spMkLst>
        </pc:spChg>
      </pc:sldChg>
      <pc:sldChg chg="modSp mod">
        <pc:chgData name="Long B Nguyen" userId="f59fb8f3-a021-417a-8bc1-65c8d471c621" providerId="ADAL" clId="{00ED48EA-2E19-B648-B077-22D14873FFED}" dt="2020-10-20T05:37:37.034" v="1351" actId="1076"/>
        <pc:sldMkLst>
          <pc:docMk/>
          <pc:sldMk cId="894578124" sldId="330"/>
        </pc:sldMkLst>
        <pc:spChg chg="mod">
          <ac:chgData name="Long B Nguyen" userId="f59fb8f3-a021-417a-8bc1-65c8d471c621" providerId="ADAL" clId="{00ED48EA-2E19-B648-B077-22D14873FFED}" dt="2020-10-20T05:37:37.034" v="1351" actId="1076"/>
          <ac:spMkLst>
            <pc:docMk/>
            <pc:sldMk cId="894578124" sldId="330"/>
            <ac:spMk id="2" creationId="{AA3A228F-61D0-D949-A5E7-F83756230BF8}"/>
          </ac:spMkLst>
        </pc:spChg>
        <pc:spChg chg="mod">
          <ac:chgData name="Long B Nguyen" userId="f59fb8f3-a021-417a-8bc1-65c8d471c621" providerId="ADAL" clId="{00ED48EA-2E19-B648-B077-22D14873FFED}" dt="2020-10-20T05:37:23.237" v="1350" actId="20577"/>
          <ac:spMkLst>
            <pc:docMk/>
            <pc:sldMk cId="894578124" sldId="330"/>
            <ac:spMk id="9" creationId="{E3B2E017-30B2-884B-A113-B419A2ED51AD}"/>
          </ac:spMkLst>
        </pc:spChg>
      </pc:sldChg>
      <pc:sldChg chg="addSp modSp mod modAnim">
        <pc:chgData name="Long B Nguyen" userId="f59fb8f3-a021-417a-8bc1-65c8d471c621" providerId="ADAL" clId="{00ED48EA-2E19-B648-B077-22D14873FFED}" dt="2020-10-20T05:42:03.883" v="1398"/>
        <pc:sldMkLst>
          <pc:docMk/>
          <pc:sldMk cId="343975969" sldId="331"/>
        </pc:sldMkLst>
        <pc:spChg chg="mod">
          <ac:chgData name="Long B Nguyen" userId="f59fb8f3-a021-417a-8bc1-65c8d471c621" providerId="ADAL" clId="{00ED48EA-2E19-B648-B077-22D14873FFED}" dt="2020-10-20T05:02:43.274" v="311" actId="1076"/>
          <ac:spMkLst>
            <pc:docMk/>
            <pc:sldMk cId="343975969" sldId="331"/>
            <ac:spMk id="4" creationId="{1B5D06E6-138F-0A4D-8D8C-AA611F7423AE}"/>
          </ac:spMkLst>
        </pc:spChg>
        <pc:spChg chg="add mod">
          <ac:chgData name="Long B Nguyen" userId="f59fb8f3-a021-417a-8bc1-65c8d471c621" providerId="ADAL" clId="{00ED48EA-2E19-B648-B077-22D14873FFED}" dt="2020-10-20T05:08:54.868" v="490" actId="20577"/>
          <ac:spMkLst>
            <pc:docMk/>
            <pc:sldMk cId="343975969" sldId="331"/>
            <ac:spMk id="7" creationId="{E17BB538-8556-894B-B49B-C487509D3DA2}"/>
          </ac:spMkLst>
        </pc:spChg>
        <pc:spChg chg="mod">
          <ac:chgData name="Long B Nguyen" userId="f59fb8f3-a021-417a-8bc1-65c8d471c621" providerId="ADAL" clId="{00ED48EA-2E19-B648-B077-22D14873FFED}" dt="2020-10-20T05:09:38.972" v="520" actId="20577"/>
          <ac:spMkLst>
            <pc:docMk/>
            <pc:sldMk cId="343975969" sldId="331"/>
            <ac:spMk id="9" creationId="{E3B2E017-30B2-884B-A113-B419A2ED51AD}"/>
          </ac:spMkLst>
        </pc:spChg>
        <pc:cxnChg chg="mod">
          <ac:chgData name="Long B Nguyen" userId="f59fb8f3-a021-417a-8bc1-65c8d471c621" providerId="ADAL" clId="{00ED48EA-2E19-B648-B077-22D14873FFED}" dt="2020-10-20T05:02:43.274" v="311" actId="1076"/>
          <ac:cxnSpMkLst>
            <pc:docMk/>
            <pc:sldMk cId="343975969" sldId="331"/>
            <ac:cxnSpMk id="5" creationId="{3C86E3B6-098C-0A4C-8AF6-E5F63087A3C8}"/>
          </ac:cxnSpMkLst>
        </pc:cxnChg>
        <pc:cxnChg chg="mod">
          <ac:chgData name="Long B Nguyen" userId="f59fb8f3-a021-417a-8bc1-65c8d471c621" providerId="ADAL" clId="{00ED48EA-2E19-B648-B077-22D14873FFED}" dt="2020-10-20T05:02:43.274" v="311" actId="1076"/>
          <ac:cxnSpMkLst>
            <pc:docMk/>
            <pc:sldMk cId="343975969" sldId="331"/>
            <ac:cxnSpMk id="6" creationId="{9E131CC6-04E1-5E4B-90A5-998EEB790F43}"/>
          </ac:cxnSpMkLst>
        </pc:cxnChg>
      </pc:sldChg>
      <pc:sldChg chg="del">
        <pc:chgData name="Long B Nguyen" userId="f59fb8f3-a021-417a-8bc1-65c8d471c621" providerId="ADAL" clId="{00ED48EA-2E19-B648-B077-22D14873FFED}" dt="2020-10-20T05:15:33.541" v="553" actId="2696"/>
        <pc:sldMkLst>
          <pc:docMk/>
          <pc:sldMk cId="3490093738" sldId="332"/>
        </pc:sldMkLst>
      </pc:sldChg>
      <pc:sldChg chg="del">
        <pc:chgData name="Long B Nguyen" userId="f59fb8f3-a021-417a-8bc1-65c8d471c621" providerId="ADAL" clId="{00ED48EA-2E19-B648-B077-22D14873FFED}" dt="2020-10-20T05:15:31.287" v="552" actId="2696"/>
        <pc:sldMkLst>
          <pc:docMk/>
          <pc:sldMk cId="4156079510" sldId="333"/>
        </pc:sldMkLst>
      </pc:sldChg>
      <pc:sldChg chg="modSp mod modAnim">
        <pc:chgData name="Long B Nguyen" userId="f59fb8f3-a021-417a-8bc1-65c8d471c621" providerId="ADAL" clId="{00ED48EA-2E19-B648-B077-22D14873FFED}" dt="2020-10-20T05:40:57.447" v="1392"/>
        <pc:sldMkLst>
          <pc:docMk/>
          <pc:sldMk cId="4080804918" sldId="334"/>
        </pc:sldMkLst>
        <pc:spChg chg="mod">
          <ac:chgData name="Long B Nguyen" userId="f59fb8f3-a021-417a-8bc1-65c8d471c621" providerId="ADAL" clId="{00ED48EA-2E19-B648-B077-22D14873FFED}" dt="2020-10-20T04:58:24.600" v="100" actId="20577"/>
          <ac:spMkLst>
            <pc:docMk/>
            <pc:sldMk cId="4080804918" sldId="334"/>
            <ac:spMk id="2" creationId="{AA3A228F-61D0-D949-A5E7-F83756230BF8}"/>
          </ac:spMkLst>
        </pc:spChg>
        <pc:spChg chg="mod">
          <ac:chgData name="Long B Nguyen" userId="f59fb8f3-a021-417a-8bc1-65c8d471c621" providerId="ADAL" clId="{00ED48EA-2E19-B648-B077-22D14873FFED}" dt="2020-10-20T04:58:09.970" v="77" actId="20577"/>
          <ac:spMkLst>
            <pc:docMk/>
            <pc:sldMk cId="4080804918" sldId="334"/>
            <ac:spMk id="8" creationId="{C57243A4-61B0-BF49-9762-D919B22CF822}"/>
          </ac:spMkLst>
        </pc:spChg>
      </pc:sldChg>
      <pc:sldChg chg="modAnim">
        <pc:chgData name="Long B Nguyen" userId="f59fb8f3-a021-417a-8bc1-65c8d471c621" providerId="ADAL" clId="{00ED48EA-2E19-B648-B077-22D14873FFED}" dt="2020-10-20T05:41:15.950" v="1393"/>
        <pc:sldMkLst>
          <pc:docMk/>
          <pc:sldMk cId="2359254305" sldId="335"/>
        </pc:sldMkLst>
      </pc:sldChg>
      <pc:sldChg chg="del">
        <pc:chgData name="Long B Nguyen" userId="f59fb8f3-a021-417a-8bc1-65c8d471c621" providerId="ADAL" clId="{00ED48EA-2E19-B648-B077-22D14873FFED}" dt="2020-10-20T05:22:15.755" v="693" actId="2696"/>
        <pc:sldMkLst>
          <pc:docMk/>
          <pc:sldMk cId="2552887808" sldId="336"/>
        </pc:sldMkLst>
      </pc:sldChg>
      <pc:sldChg chg="addSp delSp modSp add mod delAnim modAnim">
        <pc:chgData name="Long B Nguyen" userId="f59fb8f3-a021-417a-8bc1-65c8d471c621" providerId="ADAL" clId="{00ED48EA-2E19-B648-B077-22D14873FFED}" dt="2020-10-20T05:37:12.593" v="1348" actId="478"/>
        <pc:sldMkLst>
          <pc:docMk/>
          <pc:sldMk cId="2879490838" sldId="336"/>
        </pc:sldMkLst>
        <pc:spChg chg="add mod">
          <ac:chgData name="Long B Nguyen" userId="f59fb8f3-a021-417a-8bc1-65c8d471c621" providerId="ADAL" clId="{00ED48EA-2E19-B648-B077-22D14873FFED}" dt="2020-10-20T05:37:06.309" v="1346" actId="1076"/>
          <ac:spMkLst>
            <pc:docMk/>
            <pc:sldMk cId="2879490838" sldId="336"/>
            <ac:spMk id="6" creationId="{096932A1-43AC-9F41-8D45-7E67F083C85E}"/>
          </ac:spMkLst>
        </pc:spChg>
        <pc:spChg chg="del">
          <ac:chgData name="Long B Nguyen" userId="f59fb8f3-a021-417a-8bc1-65c8d471c621" providerId="ADAL" clId="{00ED48EA-2E19-B648-B077-22D14873FFED}" dt="2020-10-20T05:36:44.040" v="1341" actId="478"/>
          <ac:spMkLst>
            <pc:docMk/>
            <pc:sldMk cId="2879490838" sldId="336"/>
            <ac:spMk id="7" creationId="{4B727B46-A324-164A-9C9C-7012797F4961}"/>
          </ac:spMkLst>
        </pc:spChg>
        <pc:spChg chg="del">
          <ac:chgData name="Long B Nguyen" userId="f59fb8f3-a021-417a-8bc1-65c8d471c621" providerId="ADAL" clId="{00ED48EA-2E19-B648-B077-22D14873FFED}" dt="2020-10-20T05:37:12.593" v="1348" actId="478"/>
          <ac:spMkLst>
            <pc:docMk/>
            <pc:sldMk cId="2879490838" sldId="336"/>
            <ac:spMk id="8" creationId="{36774EAF-310A-974B-ACC5-BFFA64D03E40}"/>
          </ac:spMkLst>
        </pc:spChg>
        <pc:spChg chg="mod">
          <ac:chgData name="Long B Nguyen" userId="f59fb8f3-a021-417a-8bc1-65c8d471c621" providerId="ADAL" clId="{00ED48EA-2E19-B648-B077-22D14873FFED}" dt="2020-10-20T05:36:57.286" v="1343" actId="20577"/>
          <ac:spMkLst>
            <pc:docMk/>
            <pc:sldMk cId="2879490838" sldId="336"/>
            <ac:spMk id="9" creationId="{E3B2E017-30B2-884B-A113-B419A2ED51AD}"/>
          </ac:spMkLst>
        </pc:spChg>
        <pc:cxnChg chg="del">
          <ac:chgData name="Long B Nguyen" userId="f59fb8f3-a021-417a-8bc1-65c8d471c621" providerId="ADAL" clId="{00ED48EA-2E19-B648-B077-22D14873FFED}" dt="2020-10-20T05:36:41.876" v="1340" actId="478"/>
          <ac:cxnSpMkLst>
            <pc:docMk/>
            <pc:sldMk cId="2879490838" sldId="336"/>
            <ac:cxnSpMk id="10" creationId="{2467F9DB-FA07-9947-BEED-1E28BB1D6C22}"/>
          </ac:cxnSpMkLst>
        </pc:cxnChg>
        <pc:cxnChg chg="add mod">
          <ac:chgData name="Long B Nguyen" userId="f59fb8f3-a021-417a-8bc1-65c8d471c621" providerId="ADAL" clId="{00ED48EA-2E19-B648-B077-22D14873FFED}" dt="2020-10-20T05:37:09.658" v="1347" actId="1076"/>
          <ac:cxnSpMkLst>
            <pc:docMk/>
            <pc:sldMk cId="2879490838" sldId="336"/>
            <ac:cxnSpMk id="11" creationId="{FA638F06-5AEF-6944-8EFB-5BD09379DFDD}"/>
          </ac:cxnSpMkLst>
        </pc:cxnChg>
      </pc:sldChg>
      <pc:sldChg chg="addSp delSp modSp add del mod modAnim">
        <pc:chgData name="Long B Nguyen" userId="f59fb8f3-a021-417a-8bc1-65c8d471c621" providerId="ADAL" clId="{00ED48EA-2E19-B648-B077-22D14873FFED}" dt="2020-10-20T06:06:26.843" v="1577" actId="2696"/>
        <pc:sldMkLst>
          <pc:docMk/>
          <pc:sldMk cId="29157992" sldId="337"/>
        </pc:sldMkLst>
        <pc:spChg chg="add del">
          <ac:chgData name="Long B Nguyen" userId="f59fb8f3-a021-417a-8bc1-65c8d471c621" providerId="ADAL" clId="{00ED48EA-2E19-B648-B077-22D14873FFED}" dt="2020-10-20T05:56:35.202" v="1469" actId="478"/>
          <ac:spMkLst>
            <pc:docMk/>
            <pc:sldMk cId="29157992" sldId="337"/>
            <ac:spMk id="3" creationId="{CBF1DCD8-E79C-7640-9361-6F12D8D51BFD}"/>
          </ac:spMkLst>
        </pc:spChg>
        <pc:spChg chg="mod">
          <ac:chgData name="Long B Nguyen" userId="f59fb8f3-a021-417a-8bc1-65c8d471c621" providerId="ADAL" clId="{00ED48EA-2E19-B648-B077-22D14873FFED}" dt="2020-10-20T05:58:55.632" v="1526" actId="20577"/>
          <ac:spMkLst>
            <pc:docMk/>
            <pc:sldMk cId="29157992" sldId="337"/>
            <ac:spMk id="6" creationId="{B7AB2EA4-48CC-FD46-9632-CD4301E82099}"/>
          </ac:spMkLst>
        </pc:spChg>
        <pc:spChg chg="del">
          <ac:chgData name="Long B Nguyen" userId="f59fb8f3-a021-417a-8bc1-65c8d471c621" providerId="ADAL" clId="{00ED48EA-2E19-B648-B077-22D14873FFED}" dt="2020-10-20T05:56:04.122" v="1459" actId="478"/>
          <ac:spMkLst>
            <pc:docMk/>
            <pc:sldMk cId="29157992" sldId="337"/>
            <ac:spMk id="7" creationId="{A1C0BD5B-7A70-614C-8F08-877F246D65C4}"/>
          </ac:spMkLst>
        </pc:spChg>
        <pc:spChg chg="mod">
          <ac:chgData name="Long B Nguyen" userId="f59fb8f3-a021-417a-8bc1-65c8d471c621" providerId="ADAL" clId="{00ED48EA-2E19-B648-B077-22D14873FFED}" dt="2020-10-20T05:58:59.543" v="1528" actId="20577"/>
          <ac:spMkLst>
            <pc:docMk/>
            <pc:sldMk cId="29157992" sldId="337"/>
            <ac:spMk id="9" creationId="{E3B2E017-30B2-884B-A113-B419A2ED51AD}"/>
          </ac:spMkLst>
        </pc:spChg>
        <pc:spChg chg="del">
          <ac:chgData name="Long B Nguyen" userId="f59fb8f3-a021-417a-8bc1-65c8d471c621" providerId="ADAL" clId="{00ED48EA-2E19-B648-B077-22D14873FFED}" dt="2020-10-20T05:56:06.890" v="1460" actId="478"/>
          <ac:spMkLst>
            <pc:docMk/>
            <pc:sldMk cId="29157992" sldId="337"/>
            <ac:spMk id="10" creationId="{6F2E737A-829E-5A45-9E9D-A706B719CBB7}"/>
          </ac:spMkLst>
        </pc:spChg>
        <pc:spChg chg="add mod">
          <ac:chgData name="Long B Nguyen" userId="f59fb8f3-a021-417a-8bc1-65c8d471c621" providerId="ADAL" clId="{00ED48EA-2E19-B648-B077-22D14873FFED}" dt="2020-10-20T06:03:00.286" v="1537" actId="207"/>
          <ac:spMkLst>
            <pc:docMk/>
            <pc:sldMk cId="29157992" sldId="337"/>
            <ac:spMk id="14" creationId="{E7E8FC9F-D95D-944A-88F1-6EEFA08685CC}"/>
          </ac:spMkLst>
        </pc:spChg>
        <pc:spChg chg="add mod">
          <ac:chgData name="Long B Nguyen" userId="f59fb8f3-a021-417a-8bc1-65c8d471c621" providerId="ADAL" clId="{00ED48EA-2E19-B648-B077-22D14873FFED}" dt="2020-10-20T06:04:11.971" v="1548" actId="20577"/>
          <ac:spMkLst>
            <pc:docMk/>
            <pc:sldMk cId="29157992" sldId="337"/>
            <ac:spMk id="19" creationId="{8A3A65CC-0119-124A-A980-35F7556993CC}"/>
          </ac:spMkLst>
        </pc:spChg>
        <pc:spChg chg="add mod">
          <ac:chgData name="Long B Nguyen" userId="f59fb8f3-a021-417a-8bc1-65c8d471c621" providerId="ADAL" clId="{00ED48EA-2E19-B648-B077-22D14873FFED}" dt="2020-10-20T06:04:26.134" v="1562" actId="1076"/>
          <ac:spMkLst>
            <pc:docMk/>
            <pc:sldMk cId="29157992" sldId="337"/>
            <ac:spMk id="23" creationId="{4F978BD1-FC33-7645-834E-F7A552E15880}"/>
          </ac:spMkLst>
        </pc:spChg>
        <pc:cxnChg chg="del">
          <ac:chgData name="Long B Nguyen" userId="f59fb8f3-a021-417a-8bc1-65c8d471c621" providerId="ADAL" clId="{00ED48EA-2E19-B648-B077-22D14873FFED}" dt="2020-10-20T05:55:20.527" v="1450" actId="478"/>
          <ac:cxnSpMkLst>
            <pc:docMk/>
            <pc:sldMk cId="29157992" sldId="337"/>
            <ac:cxnSpMk id="5" creationId="{6A41E33A-3774-3740-BA11-D4C900D6705F}"/>
          </ac:cxnSpMkLst>
        </pc:cxnChg>
        <pc:cxnChg chg="del mod">
          <ac:chgData name="Long B Nguyen" userId="f59fb8f3-a021-417a-8bc1-65c8d471c621" providerId="ADAL" clId="{00ED48EA-2E19-B648-B077-22D14873FFED}" dt="2020-10-20T05:55:21.821" v="1451" actId="478"/>
          <ac:cxnSpMkLst>
            <pc:docMk/>
            <pc:sldMk cId="29157992" sldId="337"/>
            <ac:cxnSpMk id="12" creationId="{8D88494F-D4E7-AB49-840B-85C05CBDC54E}"/>
          </ac:cxnSpMkLst>
        </pc:cxnChg>
        <pc:cxnChg chg="add mod">
          <ac:chgData name="Long B Nguyen" userId="f59fb8f3-a021-417a-8bc1-65c8d471c621" providerId="ADAL" clId="{00ED48EA-2E19-B648-B077-22D14873FFED}" dt="2020-10-20T06:04:03.298" v="1545" actId="14100"/>
          <ac:cxnSpMkLst>
            <pc:docMk/>
            <pc:sldMk cId="29157992" sldId="337"/>
            <ac:cxnSpMk id="13" creationId="{EB374FC5-7A9D-F649-BC72-43227BBC9099}"/>
          </ac:cxnSpMkLst>
        </pc:cxnChg>
        <pc:cxnChg chg="del">
          <ac:chgData name="Long B Nguyen" userId="f59fb8f3-a021-417a-8bc1-65c8d471c621" providerId="ADAL" clId="{00ED48EA-2E19-B648-B077-22D14873FFED}" dt="2020-10-20T05:55:23.964" v="1452" actId="478"/>
          <ac:cxnSpMkLst>
            <pc:docMk/>
            <pc:sldMk cId="29157992" sldId="337"/>
            <ac:cxnSpMk id="15" creationId="{9CBB605F-FC67-2643-BAAB-52326BF11806}"/>
          </ac:cxnSpMkLst>
        </pc:cxnChg>
        <pc:cxnChg chg="add mod">
          <ac:chgData name="Long B Nguyen" userId="f59fb8f3-a021-417a-8bc1-65c8d471c621" providerId="ADAL" clId="{00ED48EA-2E19-B648-B077-22D14873FFED}" dt="2020-10-20T06:03:51.062" v="1542" actId="14100"/>
          <ac:cxnSpMkLst>
            <pc:docMk/>
            <pc:sldMk cId="29157992" sldId="337"/>
            <ac:cxnSpMk id="17" creationId="{7DCEC289-F5BC-884B-8ACF-581C541B231C}"/>
          </ac:cxnSpMkLst>
        </pc:cxnChg>
        <pc:cxnChg chg="del">
          <ac:chgData name="Long B Nguyen" userId="f59fb8f3-a021-417a-8bc1-65c8d471c621" providerId="ADAL" clId="{00ED48EA-2E19-B648-B077-22D14873FFED}" dt="2020-10-20T05:55:26.121" v="1453" actId="478"/>
          <ac:cxnSpMkLst>
            <pc:docMk/>
            <pc:sldMk cId="29157992" sldId="337"/>
            <ac:cxnSpMk id="18" creationId="{F28B016A-60E6-2941-B6A9-C3C4FB6646FA}"/>
          </ac:cxnSpMkLst>
        </pc:cxnChg>
        <pc:cxnChg chg="add mod">
          <ac:chgData name="Long B Nguyen" userId="f59fb8f3-a021-417a-8bc1-65c8d471c621" providerId="ADAL" clId="{00ED48EA-2E19-B648-B077-22D14873FFED}" dt="2020-10-20T06:04:33.862" v="1565" actId="14100"/>
          <ac:cxnSpMkLst>
            <pc:docMk/>
            <pc:sldMk cId="29157992" sldId="337"/>
            <ac:cxnSpMk id="24" creationId="{2F81ABD8-85FD-9F47-B9DE-83D0E314B2DF}"/>
          </ac:cxnSpMkLst>
        </pc:cxnChg>
      </pc:sldChg>
      <pc:sldChg chg="modSp add mod">
        <pc:chgData name="Long B Nguyen" userId="f59fb8f3-a021-417a-8bc1-65c8d471c621" providerId="ADAL" clId="{00ED48EA-2E19-B648-B077-22D14873FFED}" dt="2020-10-20T06:07:07.103" v="1596" actId="1076"/>
        <pc:sldMkLst>
          <pc:docMk/>
          <pc:sldMk cId="3107138983" sldId="337"/>
        </pc:sldMkLst>
        <pc:spChg chg="mod">
          <ac:chgData name="Long B Nguyen" userId="f59fb8f3-a021-417a-8bc1-65c8d471c621" providerId="ADAL" clId="{00ED48EA-2E19-B648-B077-22D14873FFED}" dt="2020-10-20T06:07:07.103" v="1596" actId="1076"/>
          <ac:spMkLst>
            <pc:docMk/>
            <pc:sldMk cId="3107138983" sldId="337"/>
            <ac:spMk id="2" creationId="{AA3A228F-61D0-D949-A5E7-F83756230BF8}"/>
          </ac:spMkLst>
        </pc:spChg>
      </pc:sldChg>
    </pc:docChg>
  </pc:docChgLst>
  <pc:docChgLst>
    <pc:chgData name="Long B Nguyen" userId="f59fb8f3-a021-417a-8bc1-65c8d471c621" providerId="ADAL" clId="{18B307F0-82DA-8342-AB9A-1CC8CB1F1087}"/>
    <pc:docChg chg="addSld modSld">
      <pc:chgData name="Long B Nguyen" userId="f59fb8f3-a021-417a-8bc1-65c8d471c621" providerId="ADAL" clId="{18B307F0-82DA-8342-AB9A-1CC8CB1F1087}" dt="2020-10-27T12:30:23.869" v="941" actId="20577"/>
      <pc:docMkLst>
        <pc:docMk/>
      </pc:docMkLst>
      <pc:sldChg chg="addSp modSp add mod modAnim">
        <pc:chgData name="Long B Nguyen" userId="f59fb8f3-a021-417a-8bc1-65c8d471c621" providerId="ADAL" clId="{18B307F0-82DA-8342-AB9A-1CC8CB1F1087}" dt="2020-10-20T19:08:19.384" v="494" actId="207"/>
        <pc:sldMkLst>
          <pc:docMk/>
          <pc:sldMk cId="123529303" sldId="298"/>
        </pc:sldMkLst>
        <pc:spChg chg="mod">
          <ac:chgData name="Long B Nguyen" userId="f59fb8f3-a021-417a-8bc1-65c8d471c621" providerId="ADAL" clId="{18B307F0-82DA-8342-AB9A-1CC8CB1F1087}" dt="2020-10-20T19:00:45.374" v="199" actId="1035"/>
          <ac:spMkLst>
            <pc:docMk/>
            <pc:sldMk cId="123529303" sldId="298"/>
            <ac:spMk id="2" creationId="{AA3A228F-61D0-D949-A5E7-F83756230BF8}"/>
          </ac:spMkLst>
        </pc:spChg>
        <pc:spChg chg="mod">
          <ac:chgData name="Long B Nguyen" userId="f59fb8f3-a021-417a-8bc1-65c8d471c621" providerId="ADAL" clId="{18B307F0-82DA-8342-AB9A-1CC8CB1F1087}" dt="2020-10-20T19:00:45.374" v="199" actId="1035"/>
          <ac:spMkLst>
            <pc:docMk/>
            <pc:sldMk cId="123529303" sldId="298"/>
            <ac:spMk id="8" creationId="{89664AE0-03B1-F343-A3F2-F049D077AF98}"/>
          </ac:spMkLst>
        </pc:spChg>
        <pc:spChg chg="mod">
          <ac:chgData name="Long B Nguyen" userId="f59fb8f3-a021-417a-8bc1-65c8d471c621" providerId="ADAL" clId="{18B307F0-82DA-8342-AB9A-1CC8CB1F1087}" dt="2020-10-20T19:08:19.384" v="494" actId="207"/>
          <ac:spMkLst>
            <pc:docMk/>
            <pc:sldMk cId="123529303" sldId="298"/>
            <ac:spMk id="9" creationId="{E3B2E017-30B2-884B-A113-B419A2ED51AD}"/>
          </ac:spMkLst>
        </pc:spChg>
        <pc:spChg chg="add mod">
          <ac:chgData name="Long B Nguyen" userId="f59fb8f3-a021-417a-8bc1-65c8d471c621" providerId="ADAL" clId="{18B307F0-82DA-8342-AB9A-1CC8CB1F1087}" dt="2020-10-20T19:07:39.725" v="405" actId="1076"/>
          <ac:spMkLst>
            <pc:docMk/>
            <pc:sldMk cId="123529303" sldId="298"/>
            <ac:spMk id="11" creationId="{E286DCF3-BD51-E64D-B366-BAE7332F61EA}"/>
          </ac:spMkLst>
        </pc:spChg>
        <pc:spChg chg="mod">
          <ac:chgData name="Long B Nguyen" userId="f59fb8f3-a021-417a-8bc1-65c8d471c621" providerId="ADAL" clId="{18B307F0-82DA-8342-AB9A-1CC8CB1F1087}" dt="2020-10-20T19:01:10.602" v="258" actId="20577"/>
          <ac:spMkLst>
            <pc:docMk/>
            <pc:sldMk cId="123529303" sldId="298"/>
            <ac:spMk id="13" creationId="{FEE970F2-C39B-7749-9FEC-3601AB1AE7E6}"/>
          </ac:spMkLst>
        </pc:spChg>
        <pc:spChg chg="mod">
          <ac:chgData name="Long B Nguyen" userId="f59fb8f3-a021-417a-8bc1-65c8d471c621" providerId="ADAL" clId="{18B307F0-82DA-8342-AB9A-1CC8CB1F1087}" dt="2020-10-20T19:00:45.374" v="199" actId="1035"/>
          <ac:spMkLst>
            <pc:docMk/>
            <pc:sldMk cId="123529303" sldId="298"/>
            <ac:spMk id="18" creationId="{72E2D77A-5904-7544-B8AE-F3CD3EA5A4E0}"/>
          </ac:spMkLst>
        </pc:spChg>
        <pc:cxnChg chg="mod">
          <ac:chgData name="Long B Nguyen" userId="f59fb8f3-a021-417a-8bc1-65c8d471c621" providerId="ADAL" clId="{18B307F0-82DA-8342-AB9A-1CC8CB1F1087}" dt="2020-10-20T19:00:45.374" v="199" actId="1035"/>
          <ac:cxnSpMkLst>
            <pc:docMk/>
            <pc:sldMk cId="123529303" sldId="298"/>
            <ac:cxnSpMk id="10" creationId="{7B79EDEB-21CF-C34B-A2E5-A09E60D29E45}"/>
          </ac:cxnSpMkLst>
        </pc:cxnChg>
        <pc:cxnChg chg="add mod">
          <ac:chgData name="Long B Nguyen" userId="f59fb8f3-a021-417a-8bc1-65c8d471c621" providerId="ADAL" clId="{18B307F0-82DA-8342-AB9A-1CC8CB1F1087}" dt="2020-10-20T19:07:31.123" v="400" actId="14100"/>
          <ac:cxnSpMkLst>
            <pc:docMk/>
            <pc:sldMk cId="123529303" sldId="298"/>
            <ac:cxnSpMk id="12" creationId="{D08E2E9A-8059-5041-B928-E129AA2B1C03}"/>
          </ac:cxnSpMkLst>
        </pc:cxnChg>
        <pc:cxnChg chg="mod">
          <ac:chgData name="Long B Nguyen" userId="f59fb8f3-a021-417a-8bc1-65c8d471c621" providerId="ADAL" clId="{18B307F0-82DA-8342-AB9A-1CC8CB1F1087}" dt="2020-10-20T19:00:45.374" v="199" actId="1035"/>
          <ac:cxnSpMkLst>
            <pc:docMk/>
            <pc:sldMk cId="123529303" sldId="298"/>
            <ac:cxnSpMk id="14" creationId="{67BD5D1A-21FF-5E44-BC9A-F45708385466}"/>
          </ac:cxnSpMkLst>
        </pc:cxnChg>
        <pc:cxnChg chg="add mod">
          <ac:chgData name="Long B Nguyen" userId="f59fb8f3-a021-417a-8bc1-65c8d471c621" providerId="ADAL" clId="{18B307F0-82DA-8342-AB9A-1CC8CB1F1087}" dt="2020-10-20T19:07:37.748" v="404" actId="14100"/>
          <ac:cxnSpMkLst>
            <pc:docMk/>
            <pc:sldMk cId="123529303" sldId="298"/>
            <ac:cxnSpMk id="15" creationId="{1001F9BD-2122-5B46-9F66-4162E36E3941}"/>
          </ac:cxnSpMkLst>
        </pc:cxnChg>
        <pc:cxnChg chg="mod">
          <ac:chgData name="Long B Nguyen" userId="f59fb8f3-a021-417a-8bc1-65c8d471c621" providerId="ADAL" clId="{18B307F0-82DA-8342-AB9A-1CC8CB1F1087}" dt="2020-10-20T19:00:45.374" v="199" actId="1035"/>
          <ac:cxnSpMkLst>
            <pc:docMk/>
            <pc:sldMk cId="123529303" sldId="298"/>
            <ac:cxnSpMk id="19" creationId="{F27838C9-39D0-B347-A820-EEA046CD6709}"/>
          </ac:cxnSpMkLst>
        </pc:cxnChg>
      </pc:sldChg>
      <pc:sldChg chg="modSp">
        <pc:chgData name="Long B Nguyen" userId="f59fb8f3-a021-417a-8bc1-65c8d471c621" providerId="ADAL" clId="{18B307F0-82DA-8342-AB9A-1CC8CB1F1087}" dt="2020-10-26T10:12:25.522" v="495" actId="20577"/>
        <pc:sldMkLst>
          <pc:docMk/>
          <pc:sldMk cId="3748840513" sldId="326"/>
        </pc:sldMkLst>
        <pc:spChg chg="mod">
          <ac:chgData name="Long B Nguyen" userId="f59fb8f3-a021-417a-8bc1-65c8d471c621" providerId="ADAL" clId="{18B307F0-82DA-8342-AB9A-1CC8CB1F1087}" dt="2020-10-26T10:12:25.522" v="495" actId="20577"/>
          <ac:spMkLst>
            <pc:docMk/>
            <pc:sldMk cId="3748840513" sldId="326"/>
            <ac:spMk id="9" creationId="{E3B2E017-30B2-884B-A113-B419A2ED51AD}"/>
          </ac:spMkLst>
        </pc:spChg>
      </pc:sldChg>
      <pc:sldChg chg="modSp">
        <pc:chgData name="Long B Nguyen" userId="f59fb8f3-a021-417a-8bc1-65c8d471c621" providerId="ADAL" clId="{18B307F0-82DA-8342-AB9A-1CC8CB1F1087}" dt="2020-10-27T12:30:23.869" v="941" actId="20577"/>
        <pc:sldMkLst>
          <pc:docMk/>
          <pc:sldMk cId="894578124" sldId="330"/>
        </pc:sldMkLst>
        <pc:spChg chg="mod">
          <ac:chgData name="Long B Nguyen" userId="f59fb8f3-a021-417a-8bc1-65c8d471c621" providerId="ADAL" clId="{18B307F0-82DA-8342-AB9A-1CC8CB1F1087}" dt="2020-10-27T12:30:23.869" v="941" actId="20577"/>
          <ac:spMkLst>
            <pc:docMk/>
            <pc:sldMk cId="894578124" sldId="330"/>
            <ac:spMk id="9" creationId="{E3B2E017-30B2-884B-A113-B419A2ED51AD}"/>
          </ac:spMkLst>
        </pc:spChg>
      </pc:sldChg>
      <pc:sldChg chg="modSp add mod">
        <pc:chgData name="Long B Nguyen" userId="f59fb8f3-a021-417a-8bc1-65c8d471c621" providerId="ADAL" clId="{18B307F0-82DA-8342-AB9A-1CC8CB1F1087}" dt="2020-10-27T12:29:19.886" v="870" actId="1076"/>
        <pc:sldMkLst>
          <pc:docMk/>
          <pc:sldMk cId="226687820" sldId="398"/>
        </pc:sldMkLst>
        <pc:spChg chg="mod">
          <ac:chgData name="Long B Nguyen" userId="f59fb8f3-a021-417a-8bc1-65c8d471c621" providerId="ADAL" clId="{18B307F0-82DA-8342-AB9A-1CC8CB1F1087}" dt="2020-10-27T12:29:10.119" v="867" actId="1076"/>
          <ac:spMkLst>
            <pc:docMk/>
            <pc:sldMk cId="226687820" sldId="398"/>
            <ac:spMk id="40961" creationId="{266119B2-414E-5047-A049-172C3274D6D7}"/>
          </ac:spMkLst>
        </pc:spChg>
        <pc:spChg chg="mod">
          <ac:chgData name="Long B Nguyen" userId="f59fb8f3-a021-417a-8bc1-65c8d471c621" providerId="ADAL" clId="{18B307F0-82DA-8342-AB9A-1CC8CB1F1087}" dt="2020-10-27T12:29:16.115" v="869" actId="1076"/>
          <ac:spMkLst>
            <pc:docMk/>
            <pc:sldMk cId="226687820" sldId="398"/>
            <ac:spMk id="40962" creationId="{95CBFE7E-C29B-E04D-A37E-0DBCF46A1435}"/>
          </ac:spMkLst>
        </pc:spChg>
        <pc:picChg chg="mod">
          <ac:chgData name="Long B Nguyen" userId="f59fb8f3-a021-417a-8bc1-65c8d471c621" providerId="ADAL" clId="{18B307F0-82DA-8342-AB9A-1CC8CB1F1087}" dt="2020-10-27T12:29:19.886" v="870" actId="1076"/>
          <ac:picMkLst>
            <pc:docMk/>
            <pc:sldMk cId="226687820" sldId="398"/>
            <ac:picMk id="40963" creationId="{132EE64E-2666-A648-8980-DA4F2C3F08AD}"/>
          </ac:picMkLst>
        </pc:picChg>
      </pc:sldChg>
      <pc:sldChg chg="modSp add mod">
        <pc:chgData name="Long B Nguyen" userId="f59fb8f3-a021-417a-8bc1-65c8d471c621" providerId="ADAL" clId="{18B307F0-82DA-8342-AB9A-1CC8CB1F1087}" dt="2020-10-27T12:29:57.416" v="939" actId="20577"/>
        <pc:sldMkLst>
          <pc:docMk/>
          <pc:sldMk cId="70090437" sldId="399"/>
        </pc:sldMkLst>
        <pc:spChg chg="mod">
          <ac:chgData name="Long B Nguyen" userId="f59fb8f3-a021-417a-8bc1-65c8d471c621" providerId="ADAL" clId="{18B307F0-82DA-8342-AB9A-1CC8CB1F1087}" dt="2020-10-27T12:24:58.819" v="499" actId="1076"/>
          <ac:spMkLst>
            <pc:docMk/>
            <pc:sldMk cId="70090437" sldId="399"/>
            <ac:spMk id="43009" creationId="{504CDE1E-2E67-4F45-B8D7-8B8B0A11427F}"/>
          </ac:spMkLst>
        </pc:spChg>
        <pc:spChg chg="mod">
          <ac:chgData name="Long B Nguyen" userId="f59fb8f3-a021-417a-8bc1-65c8d471c621" providerId="ADAL" clId="{18B307F0-82DA-8342-AB9A-1CC8CB1F1087}" dt="2020-10-27T12:29:57.416" v="939" actId="20577"/>
          <ac:spMkLst>
            <pc:docMk/>
            <pc:sldMk cId="70090437" sldId="399"/>
            <ac:spMk id="43010" creationId="{DDAB1DA6-6116-F740-A9FA-E38390037BBC}"/>
          </ac:spMkLst>
        </pc:spChg>
      </pc:sldChg>
    </pc:docChg>
  </pc:docChgLst>
  <pc:docChgLst>
    <pc:chgData name="Long B Nguyen" userId="f59fb8f3-a021-417a-8bc1-65c8d471c621" providerId="ADAL" clId="{53B69ACD-02D7-6945-9BD9-A72DE239C0D5}"/>
    <pc:docChg chg="modSld">
      <pc:chgData name="Long B Nguyen" userId="f59fb8f3-a021-417a-8bc1-65c8d471c621" providerId="ADAL" clId="{53B69ACD-02D7-6945-9BD9-A72DE239C0D5}" dt="2020-10-20T04:44:21.176" v="61" actId="14100"/>
      <pc:docMkLst>
        <pc:docMk/>
      </pc:docMkLst>
      <pc:sldChg chg="modSp mod">
        <pc:chgData name="Long B Nguyen" userId="f59fb8f3-a021-417a-8bc1-65c8d471c621" providerId="ADAL" clId="{53B69ACD-02D7-6945-9BD9-A72DE239C0D5}" dt="2020-10-20T04:40:18.795" v="27" actId="14100"/>
        <pc:sldMkLst>
          <pc:docMk/>
          <pc:sldMk cId="3670596711" sldId="304"/>
        </pc:sldMkLst>
        <pc:spChg chg="mod">
          <ac:chgData name="Long B Nguyen" userId="f59fb8f3-a021-417a-8bc1-65c8d471c621" providerId="ADAL" clId="{53B69ACD-02D7-6945-9BD9-A72DE239C0D5}" dt="2020-10-20T04:40:09.456" v="23" actId="1076"/>
          <ac:spMkLst>
            <pc:docMk/>
            <pc:sldMk cId="3670596711" sldId="304"/>
            <ac:spMk id="2" creationId="{AA3A228F-61D0-D949-A5E7-F83756230BF8}"/>
          </ac:spMkLst>
        </pc:spChg>
        <pc:spChg chg="mod">
          <ac:chgData name="Long B Nguyen" userId="f59fb8f3-a021-417a-8bc1-65c8d471c621" providerId="ADAL" clId="{53B69ACD-02D7-6945-9BD9-A72DE239C0D5}" dt="2020-10-20T04:40:18.795" v="27" actId="14100"/>
          <ac:spMkLst>
            <pc:docMk/>
            <pc:sldMk cId="3670596711" sldId="304"/>
            <ac:spMk id="9" creationId="{E3B2E017-30B2-884B-A113-B419A2ED51AD}"/>
          </ac:spMkLst>
        </pc:spChg>
      </pc:sldChg>
      <pc:sldChg chg="modSp mod modAnim">
        <pc:chgData name="Long B Nguyen" userId="f59fb8f3-a021-417a-8bc1-65c8d471c621" providerId="ADAL" clId="{53B69ACD-02D7-6945-9BD9-A72DE239C0D5}" dt="2020-10-20T04:43:05.756" v="34" actId="1076"/>
        <pc:sldMkLst>
          <pc:docMk/>
          <pc:sldMk cId="3984246490" sldId="307"/>
        </pc:sldMkLst>
        <pc:spChg chg="mod">
          <ac:chgData name="Long B Nguyen" userId="f59fb8f3-a021-417a-8bc1-65c8d471c621" providerId="ADAL" clId="{53B69ACD-02D7-6945-9BD9-A72DE239C0D5}" dt="2020-10-20T04:40:05.902" v="22" actId="1076"/>
          <ac:spMkLst>
            <pc:docMk/>
            <pc:sldMk cId="3984246490" sldId="307"/>
            <ac:spMk id="2" creationId="{AA3A228F-61D0-D949-A5E7-F83756230BF8}"/>
          </ac:spMkLst>
        </pc:spChg>
        <pc:spChg chg="mod">
          <ac:chgData name="Long B Nguyen" userId="f59fb8f3-a021-417a-8bc1-65c8d471c621" providerId="ADAL" clId="{53B69ACD-02D7-6945-9BD9-A72DE239C0D5}" dt="2020-10-20T04:43:05.756" v="34" actId="1076"/>
          <ac:spMkLst>
            <pc:docMk/>
            <pc:sldMk cId="3984246490" sldId="307"/>
            <ac:spMk id="4" creationId="{3C1D2CCE-B02B-8D4A-B006-6965D4D418F0}"/>
          </ac:spMkLst>
        </pc:spChg>
        <pc:spChg chg="mod">
          <ac:chgData name="Long B Nguyen" userId="f59fb8f3-a021-417a-8bc1-65c8d471c621" providerId="ADAL" clId="{53B69ACD-02D7-6945-9BD9-A72DE239C0D5}" dt="2020-10-20T04:43:03.965" v="33" actId="1076"/>
          <ac:spMkLst>
            <pc:docMk/>
            <pc:sldMk cId="3984246490" sldId="307"/>
            <ac:spMk id="5" creationId="{098C8043-8C8C-AF4C-BF1C-D1D52C75A7B9}"/>
          </ac:spMkLst>
        </pc:spChg>
        <pc:spChg chg="mod">
          <ac:chgData name="Long B Nguyen" userId="f59fb8f3-a021-417a-8bc1-65c8d471c621" providerId="ADAL" clId="{53B69ACD-02D7-6945-9BD9-A72DE239C0D5}" dt="2020-10-20T04:43:01.013" v="32" actId="14100"/>
          <ac:spMkLst>
            <pc:docMk/>
            <pc:sldMk cId="3984246490" sldId="307"/>
            <ac:spMk id="9" creationId="{E3B2E017-30B2-884B-A113-B419A2ED51AD}"/>
          </ac:spMkLst>
        </pc:spChg>
      </pc:sldChg>
      <pc:sldChg chg="modSp mod">
        <pc:chgData name="Long B Nguyen" userId="f59fb8f3-a021-417a-8bc1-65c8d471c621" providerId="ADAL" clId="{53B69ACD-02D7-6945-9BD9-A72DE239C0D5}" dt="2020-10-20T04:44:21.176" v="61" actId="14100"/>
        <pc:sldMkLst>
          <pc:docMk/>
          <pc:sldMk cId="343975969" sldId="331"/>
        </pc:sldMkLst>
        <pc:spChg chg="mod">
          <ac:chgData name="Long B Nguyen" userId="f59fb8f3-a021-417a-8bc1-65c8d471c621" providerId="ADAL" clId="{53B69ACD-02D7-6945-9BD9-A72DE239C0D5}" dt="2020-10-20T04:44:18.517" v="60" actId="1076"/>
          <ac:spMkLst>
            <pc:docMk/>
            <pc:sldMk cId="343975969" sldId="331"/>
            <ac:spMk id="2" creationId="{AA3A228F-61D0-D949-A5E7-F83756230BF8}"/>
          </ac:spMkLst>
        </pc:spChg>
        <pc:spChg chg="mod">
          <ac:chgData name="Long B Nguyen" userId="f59fb8f3-a021-417a-8bc1-65c8d471c621" providerId="ADAL" clId="{53B69ACD-02D7-6945-9BD9-A72DE239C0D5}" dt="2020-10-20T04:44:21.176" v="61" actId="14100"/>
          <ac:spMkLst>
            <pc:docMk/>
            <pc:sldMk cId="343975969" sldId="331"/>
            <ac:spMk id="9" creationId="{E3B2E017-30B2-884B-A113-B419A2ED51AD}"/>
          </ac:spMkLst>
        </pc:spChg>
      </pc:sldChg>
      <pc:sldChg chg="modSp mod modAnim">
        <pc:chgData name="Long B Nguyen" userId="f59fb8f3-a021-417a-8bc1-65c8d471c621" providerId="ADAL" clId="{53B69ACD-02D7-6945-9BD9-A72DE239C0D5}" dt="2020-10-20T04:44:06.828" v="59" actId="20577"/>
        <pc:sldMkLst>
          <pc:docMk/>
          <pc:sldMk cId="2359254305" sldId="335"/>
        </pc:sldMkLst>
        <pc:spChg chg="mod">
          <ac:chgData name="Long B Nguyen" userId="f59fb8f3-a021-417a-8bc1-65c8d471c621" providerId="ADAL" clId="{53B69ACD-02D7-6945-9BD9-A72DE239C0D5}" dt="2020-10-20T04:44:06.828" v="59" actId="20577"/>
          <ac:spMkLst>
            <pc:docMk/>
            <pc:sldMk cId="2359254305" sldId="335"/>
            <ac:spMk id="9" creationId="{E3B2E017-30B2-884B-A113-B419A2ED51AD}"/>
          </ac:spMkLst>
        </pc:spChg>
        <pc:cxnChg chg="mod">
          <ac:chgData name="Long B Nguyen" userId="f59fb8f3-a021-417a-8bc1-65c8d471c621" providerId="ADAL" clId="{53B69ACD-02D7-6945-9BD9-A72DE239C0D5}" dt="2020-10-20T04:43:46.272" v="45" actId="1076"/>
          <ac:cxnSpMkLst>
            <pc:docMk/>
            <pc:sldMk cId="2359254305" sldId="335"/>
            <ac:cxnSpMk id="10" creationId="{D2B72858-9062-1748-A56F-9BF516549403}"/>
          </ac:cxnSpMkLst>
        </pc:cxnChg>
      </pc:sldChg>
    </pc:docChg>
  </pc:docChgLst>
  <pc:docChgLst>
    <pc:chgData name="Long B Nguyen" userId="f59fb8f3-a021-417a-8bc1-65c8d471c621" providerId="ADAL" clId="{4C2FC867-C2FC-8048-8952-4886924F1964}"/>
    <pc:docChg chg="modSld">
      <pc:chgData name="Long B Nguyen" userId="f59fb8f3-a021-417a-8bc1-65c8d471c621" providerId="ADAL" clId="{4C2FC867-C2FC-8048-8952-4886924F1964}" dt="2021-06-09T15:35:48.122" v="528" actId="255"/>
      <pc:docMkLst>
        <pc:docMk/>
      </pc:docMkLst>
      <pc:sldChg chg="modSp mod">
        <pc:chgData name="Long B Nguyen" userId="f59fb8f3-a021-417a-8bc1-65c8d471c621" providerId="ADAL" clId="{4C2FC867-C2FC-8048-8952-4886924F1964}" dt="2021-06-04T16:30:58.322" v="170" actId="20577"/>
        <pc:sldMkLst>
          <pc:docMk/>
          <pc:sldMk cId="131840209" sldId="286"/>
        </pc:sldMkLst>
        <pc:spChg chg="mod">
          <ac:chgData name="Long B Nguyen" userId="f59fb8f3-a021-417a-8bc1-65c8d471c621" providerId="ADAL" clId="{4C2FC867-C2FC-8048-8952-4886924F1964}" dt="2021-06-04T16:30:58.322" v="170" actId="20577"/>
          <ac:spMkLst>
            <pc:docMk/>
            <pc:sldMk cId="131840209" sldId="286"/>
            <ac:spMk id="9" creationId="{E3B2E017-30B2-884B-A113-B419A2ED51AD}"/>
          </ac:spMkLst>
        </pc:spChg>
      </pc:sldChg>
      <pc:sldChg chg="modSp mod">
        <pc:chgData name="Long B Nguyen" userId="f59fb8f3-a021-417a-8bc1-65c8d471c621" providerId="ADAL" clId="{4C2FC867-C2FC-8048-8952-4886924F1964}" dt="2021-06-09T15:31:11.475" v="261" actId="1076"/>
        <pc:sldMkLst>
          <pc:docMk/>
          <pc:sldMk cId="3395584097" sldId="404"/>
        </pc:sldMkLst>
        <pc:spChg chg="mod">
          <ac:chgData name="Long B Nguyen" userId="f59fb8f3-a021-417a-8bc1-65c8d471c621" providerId="ADAL" clId="{4C2FC867-C2FC-8048-8952-4886924F1964}" dt="2021-06-09T15:29:53.418" v="190" actId="20577"/>
          <ac:spMkLst>
            <pc:docMk/>
            <pc:sldMk cId="3395584097" sldId="404"/>
            <ac:spMk id="8" creationId="{1044117C-21C0-1F45-A298-07265AA9815C}"/>
          </ac:spMkLst>
        </pc:spChg>
        <pc:spChg chg="mod">
          <ac:chgData name="Long B Nguyen" userId="f59fb8f3-a021-417a-8bc1-65c8d471c621" providerId="ADAL" clId="{4C2FC867-C2FC-8048-8952-4886924F1964}" dt="2021-06-09T15:31:05.740" v="259" actId="20577"/>
          <ac:spMkLst>
            <pc:docMk/>
            <pc:sldMk cId="3395584097" sldId="404"/>
            <ac:spMk id="9" creationId="{E3B2E017-30B2-884B-A113-B419A2ED51AD}"/>
          </ac:spMkLst>
        </pc:spChg>
        <pc:spChg chg="mod">
          <ac:chgData name="Long B Nguyen" userId="f59fb8f3-a021-417a-8bc1-65c8d471c621" providerId="ADAL" clId="{4C2FC867-C2FC-8048-8952-4886924F1964}" dt="2021-06-09T15:29:57.206" v="195" actId="20577"/>
          <ac:spMkLst>
            <pc:docMk/>
            <pc:sldMk cId="3395584097" sldId="404"/>
            <ac:spMk id="25" creationId="{B9BB4991-4105-EC40-918A-F22FD2AF1EC5}"/>
          </ac:spMkLst>
        </pc:spChg>
        <pc:cxnChg chg="mod">
          <ac:chgData name="Long B Nguyen" userId="f59fb8f3-a021-417a-8bc1-65c8d471c621" providerId="ADAL" clId="{4C2FC867-C2FC-8048-8952-4886924F1964}" dt="2021-06-09T15:31:10.002" v="260" actId="1076"/>
          <ac:cxnSpMkLst>
            <pc:docMk/>
            <pc:sldMk cId="3395584097" sldId="404"/>
            <ac:cxnSpMk id="18" creationId="{12FC02BD-45AD-764F-91B5-1546B5C0BC0D}"/>
          </ac:cxnSpMkLst>
        </pc:cxnChg>
        <pc:cxnChg chg="mod">
          <ac:chgData name="Long B Nguyen" userId="f59fb8f3-a021-417a-8bc1-65c8d471c621" providerId="ADAL" clId="{4C2FC867-C2FC-8048-8952-4886924F1964}" dt="2021-06-09T15:31:11.475" v="261" actId="1076"/>
          <ac:cxnSpMkLst>
            <pc:docMk/>
            <pc:sldMk cId="3395584097" sldId="404"/>
            <ac:cxnSpMk id="22" creationId="{A7D6B793-CDB8-474B-81AF-D75035A77EBB}"/>
          </ac:cxnSpMkLst>
        </pc:cxnChg>
      </pc:sldChg>
      <pc:sldChg chg="modSp mod">
        <pc:chgData name="Long B Nguyen" userId="f59fb8f3-a021-417a-8bc1-65c8d471c621" providerId="ADAL" clId="{4C2FC867-C2FC-8048-8952-4886924F1964}" dt="2021-06-09T15:30:33.163" v="243" actId="20577"/>
        <pc:sldMkLst>
          <pc:docMk/>
          <pc:sldMk cId="3714893887" sldId="405"/>
        </pc:sldMkLst>
        <pc:spChg chg="mod">
          <ac:chgData name="Long B Nguyen" userId="f59fb8f3-a021-417a-8bc1-65c8d471c621" providerId="ADAL" clId="{4C2FC867-C2FC-8048-8952-4886924F1964}" dt="2021-06-09T15:30:09.271" v="212" actId="20577"/>
          <ac:spMkLst>
            <pc:docMk/>
            <pc:sldMk cId="3714893887" sldId="405"/>
            <ac:spMk id="9" creationId="{E3B2E017-30B2-884B-A113-B419A2ED51AD}"/>
          </ac:spMkLst>
        </pc:spChg>
        <pc:spChg chg="mod">
          <ac:chgData name="Long B Nguyen" userId="f59fb8f3-a021-417a-8bc1-65c8d471c621" providerId="ADAL" clId="{4C2FC867-C2FC-8048-8952-4886924F1964}" dt="2021-06-09T15:30:33.163" v="243" actId="20577"/>
          <ac:spMkLst>
            <pc:docMk/>
            <pc:sldMk cId="3714893887" sldId="405"/>
            <ac:spMk id="11" creationId="{64246B44-6C38-BF40-A25C-4A2CECDA19B3}"/>
          </ac:spMkLst>
        </pc:spChg>
      </pc:sldChg>
      <pc:sldChg chg="modSp mod">
        <pc:chgData name="Long B Nguyen" userId="f59fb8f3-a021-417a-8bc1-65c8d471c621" providerId="ADAL" clId="{4C2FC867-C2FC-8048-8952-4886924F1964}" dt="2021-06-09T15:30:28.413" v="238" actId="20577"/>
        <pc:sldMkLst>
          <pc:docMk/>
          <pc:sldMk cId="2579223391" sldId="407"/>
        </pc:sldMkLst>
        <pc:spChg chg="mod">
          <ac:chgData name="Long B Nguyen" userId="f59fb8f3-a021-417a-8bc1-65c8d471c621" providerId="ADAL" clId="{4C2FC867-C2FC-8048-8952-4886924F1964}" dt="2021-06-09T15:30:23.920" v="233" actId="20577"/>
          <ac:spMkLst>
            <pc:docMk/>
            <pc:sldMk cId="2579223391" sldId="407"/>
            <ac:spMk id="9" creationId="{E3B2E017-30B2-884B-A113-B419A2ED51AD}"/>
          </ac:spMkLst>
        </pc:spChg>
        <pc:spChg chg="mod">
          <ac:chgData name="Long B Nguyen" userId="f59fb8f3-a021-417a-8bc1-65c8d471c621" providerId="ADAL" clId="{4C2FC867-C2FC-8048-8952-4886924F1964}" dt="2021-06-09T15:30:28.413" v="238" actId="20577"/>
          <ac:spMkLst>
            <pc:docMk/>
            <pc:sldMk cId="2579223391" sldId="407"/>
            <ac:spMk id="11" creationId="{64246B44-6C38-BF40-A25C-4A2CECDA19B3}"/>
          </ac:spMkLst>
        </pc:spChg>
      </pc:sldChg>
      <pc:sldChg chg="modSp mod">
        <pc:chgData name="Long B Nguyen" userId="f59fb8f3-a021-417a-8bc1-65c8d471c621" providerId="ADAL" clId="{4C2FC867-C2FC-8048-8952-4886924F1964}" dt="2021-06-09T15:31:27.441" v="276" actId="20577"/>
        <pc:sldMkLst>
          <pc:docMk/>
          <pc:sldMk cId="3574827976" sldId="408"/>
        </pc:sldMkLst>
        <pc:spChg chg="mod">
          <ac:chgData name="Long B Nguyen" userId="f59fb8f3-a021-417a-8bc1-65c8d471c621" providerId="ADAL" clId="{4C2FC867-C2FC-8048-8952-4886924F1964}" dt="2021-06-09T15:31:27.441" v="276" actId="20577"/>
          <ac:spMkLst>
            <pc:docMk/>
            <pc:sldMk cId="3574827976" sldId="408"/>
            <ac:spMk id="7" creationId="{AA7E18CE-9CDC-D041-AC86-C1E1DDDB4F0B}"/>
          </ac:spMkLst>
        </pc:spChg>
        <pc:spChg chg="mod">
          <ac:chgData name="Long B Nguyen" userId="f59fb8f3-a021-417a-8bc1-65c8d471c621" providerId="ADAL" clId="{4C2FC867-C2FC-8048-8952-4886924F1964}" dt="2021-06-09T15:31:25.190" v="271" actId="20577"/>
          <ac:spMkLst>
            <pc:docMk/>
            <pc:sldMk cId="3574827976" sldId="408"/>
            <ac:spMk id="9" creationId="{E3B2E017-30B2-884B-A113-B419A2ED51AD}"/>
          </ac:spMkLst>
        </pc:spChg>
      </pc:sldChg>
      <pc:sldChg chg="modSp mod">
        <pc:chgData name="Long B Nguyen" userId="f59fb8f3-a021-417a-8bc1-65c8d471c621" providerId="ADAL" clId="{4C2FC867-C2FC-8048-8952-4886924F1964}" dt="2021-06-09T15:33:02.683" v="335" actId="20577"/>
        <pc:sldMkLst>
          <pc:docMk/>
          <pc:sldMk cId="3264478660" sldId="409"/>
        </pc:sldMkLst>
        <pc:spChg chg="mod">
          <ac:chgData name="Long B Nguyen" userId="f59fb8f3-a021-417a-8bc1-65c8d471c621" providerId="ADAL" clId="{4C2FC867-C2FC-8048-8952-4886924F1964}" dt="2021-06-09T15:33:02.683" v="335" actId="20577"/>
          <ac:spMkLst>
            <pc:docMk/>
            <pc:sldMk cId="3264478660" sldId="409"/>
            <ac:spMk id="9" creationId="{E3B2E017-30B2-884B-A113-B419A2ED51AD}"/>
          </ac:spMkLst>
        </pc:spChg>
        <pc:cxnChg chg="mod">
          <ac:chgData name="Long B Nguyen" userId="f59fb8f3-a021-417a-8bc1-65c8d471c621" providerId="ADAL" clId="{4C2FC867-C2FC-8048-8952-4886924F1964}" dt="2021-06-09T15:32:58.714" v="328" actId="1076"/>
          <ac:cxnSpMkLst>
            <pc:docMk/>
            <pc:sldMk cId="3264478660" sldId="409"/>
            <ac:cxnSpMk id="10" creationId="{6361E901-977C-3043-B3DB-2EDE6502F174}"/>
          </ac:cxnSpMkLst>
        </pc:cxnChg>
      </pc:sldChg>
      <pc:sldChg chg="addSp modSp mod">
        <pc:chgData name="Long B Nguyen" userId="f59fb8f3-a021-417a-8bc1-65c8d471c621" providerId="ADAL" clId="{4C2FC867-C2FC-8048-8952-4886924F1964}" dt="2021-06-09T15:35:48.122" v="528" actId="255"/>
        <pc:sldMkLst>
          <pc:docMk/>
          <pc:sldMk cId="1866381520" sldId="410"/>
        </pc:sldMkLst>
        <pc:spChg chg="mod">
          <ac:chgData name="Long B Nguyen" userId="f59fb8f3-a021-417a-8bc1-65c8d471c621" providerId="ADAL" clId="{4C2FC867-C2FC-8048-8952-4886924F1964}" dt="2021-06-09T15:33:35.140" v="433" actId="20577"/>
          <ac:spMkLst>
            <pc:docMk/>
            <pc:sldMk cId="1866381520" sldId="410"/>
            <ac:spMk id="7" creationId="{AA7E18CE-9CDC-D041-AC86-C1E1DDDB4F0B}"/>
          </ac:spMkLst>
        </pc:spChg>
        <pc:spChg chg="mod">
          <ac:chgData name="Long B Nguyen" userId="f59fb8f3-a021-417a-8bc1-65c8d471c621" providerId="ADAL" clId="{4C2FC867-C2FC-8048-8952-4886924F1964}" dt="2021-06-09T15:35:48.122" v="528" actId="255"/>
          <ac:spMkLst>
            <pc:docMk/>
            <pc:sldMk cId="1866381520" sldId="410"/>
            <ac:spMk id="9" creationId="{E3B2E017-30B2-884B-A113-B419A2ED51AD}"/>
          </ac:spMkLst>
        </pc:spChg>
        <pc:cxnChg chg="add mod">
          <ac:chgData name="Long B Nguyen" userId="f59fb8f3-a021-417a-8bc1-65c8d471c621" providerId="ADAL" clId="{4C2FC867-C2FC-8048-8952-4886924F1964}" dt="2021-06-09T15:33:49.272" v="436" actId="14100"/>
          <ac:cxnSpMkLst>
            <pc:docMk/>
            <pc:sldMk cId="1866381520" sldId="410"/>
            <ac:cxnSpMk id="5" creationId="{0ABA6DE1-FF08-FD4A-ACAD-E9C8563058F2}"/>
          </ac:cxnSpMkLst>
        </pc:cxnChg>
      </pc:sldChg>
      <pc:sldChg chg="modSp mod">
        <pc:chgData name="Long B Nguyen" userId="f59fb8f3-a021-417a-8bc1-65c8d471c621" providerId="ADAL" clId="{4C2FC867-C2FC-8048-8952-4886924F1964}" dt="2021-06-09T15:32:47.497" v="317" actId="1035"/>
        <pc:sldMkLst>
          <pc:docMk/>
          <pc:sldMk cId="3445107113" sldId="411"/>
        </pc:sldMkLst>
        <pc:spChg chg="mod">
          <ac:chgData name="Long B Nguyen" userId="f59fb8f3-a021-417a-8bc1-65c8d471c621" providerId="ADAL" clId="{4C2FC867-C2FC-8048-8952-4886924F1964}" dt="2021-06-09T15:32:30.304" v="303" actId="1076"/>
          <ac:spMkLst>
            <pc:docMk/>
            <pc:sldMk cId="3445107113" sldId="411"/>
            <ac:spMk id="7" creationId="{AA7E18CE-9CDC-D041-AC86-C1E1DDDB4F0B}"/>
          </ac:spMkLst>
        </pc:spChg>
        <pc:spChg chg="mod">
          <ac:chgData name="Long B Nguyen" userId="f59fb8f3-a021-417a-8bc1-65c8d471c621" providerId="ADAL" clId="{4C2FC867-C2FC-8048-8952-4886924F1964}" dt="2021-06-09T15:32:21.352" v="301" actId="20577"/>
          <ac:spMkLst>
            <pc:docMk/>
            <pc:sldMk cId="3445107113" sldId="411"/>
            <ac:spMk id="8" creationId="{D32F6971-737B-D044-955B-F9BE7D2D4B7B}"/>
          </ac:spMkLst>
        </pc:spChg>
        <pc:spChg chg="mod">
          <ac:chgData name="Long B Nguyen" userId="f59fb8f3-a021-417a-8bc1-65c8d471c621" providerId="ADAL" clId="{4C2FC867-C2FC-8048-8952-4886924F1964}" dt="2021-06-09T15:32:43.123" v="310" actId="20577"/>
          <ac:spMkLst>
            <pc:docMk/>
            <pc:sldMk cId="3445107113" sldId="411"/>
            <ac:spMk id="9" creationId="{E3B2E017-30B2-884B-A113-B419A2ED51AD}"/>
          </ac:spMkLst>
        </pc:spChg>
        <pc:cxnChg chg="mod">
          <ac:chgData name="Long B Nguyen" userId="f59fb8f3-a021-417a-8bc1-65c8d471c621" providerId="ADAL" clId="{4C2FC867-C2FC-8048-8952-4886924F1964}" dt="2021-06-09T15:32:47.497" v="317" actId="1035"/>
          <ac:cxnSpMkLst>
            <pc:docMk/>
            <pc:sldMk cId="3445107113" sldId="411"/>
            <ac:cxnSpMk id="10" creationId="{6361E901-977C-3043-B3DB-2EDE6502F174}"/>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FAEDB2-35B7-DB4E-B759-62368E9476B1}" type="datetimeFigureOut">
              <a:rPr lang="en-US" smtClean="0"/>
              <a:t>6/9/21</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113F9D-9878-B947-8217-B4D6AB24178F}" type="slidenum">
              <a:rPr lang="en-US" smtClean="0"/>
              <a:t>‹#›</a:t>
            </a:fld>
            <a:endParaRPr lang="en-US"/>
          </a:p>
        </p:txBody>
      </p:sp>
    </p:spTree>
    <p:extLst>
      <p:ext uri="{BB962C8B-B14F-4D97-AF65-F5344CB8AC3E}">
        <p14:creationId xmlns:p14="http://schemas.microsoft.com/office/powerpoint/2010/main" val="2550317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93DE2BC9-1E40-FF4C-8AD7-7151BAF2E04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9109BB01-8CF8-444A-8B38-C1509DE9273A}" type="slidenum">
              <a:rPr lang="en-US" altLang="en-US"/>
              <a:pPr>
                <a:spcBef>
                  <a:spcPct val="0"/>
                </a:spcBef>
              </a:pPr>
              <a:t>33</a:t>
            </a:fld>
            <a:endParaRPr lang="en-US" altLang="en-US"/>
          </a:p>
        </p:txBody>
      </p:sp>
      <p:sp>
        <p:nvSpPr>
          <p:cNvPr id="41986" name="Rectangle 2">
            <a:extLst>
              <a:ext uri="{FF2B5EF4-FFF2-40B4-BE49-F238E27FC236}">
                <a16:creationId xmlns:a16="http://schemas.microsoft.com/office/drawing/2014/main" id="{EFB86757-C496-1942-A39D-F7194E2381D4}"/>
              </a:ext>
            </a:extLst>
          </p:cNvPr>
          <p:cNvSpPr>
            <a:spLocks noGrp="1" noRot="1" noChangeAspect="1" noChangeArrowheads="1" noTextEdit="1"/>
          </p:cNvSpPr>
          <p:nvPr>
            <p:ph type="sldImg"/>
          </p:nvPr>
        </p:nvSpPr>
        <p:spPr>
          <a:xfrm>
            <a:off x="687388" y="685800"/>
            <a:ext cx="5486400" cy="3429000"/>
          </a:xfrm>
          <a:ln/>
        </p:spPr>
      </p:sp>
      <p:sp>
        <p:nvSpPr>
          <p:cNvPr id="37892" name="Rectangle 3">
            <a:extLst>
              <a:ext uri="{FF2B5EF4-FFF2-40B4-BE49-F238E27FC236}">
                <a16:creationId xmlns:a16="http://schemas.microsoft.com/office/drawing/2014/main" id="{23A01FD5-7C73-A64B-A696-4BCECC84B799}"/>
              </a:ext>
            </a:extLst>
          </p:cNvPr>
          <p:cNvSpPr>
            <a:spLocks noGrp="1" noChangeArrowheads="1"/>
          </p:cNvSpPr>
          <p:nvPr>
            <p:ph type="body" idx="1"/>
          </p:nvPr>
        </p:nvSpPr>
        <p:spPr>
          <a:xfrm>
            <a:off x="914400" y="4343400"/>
            <a:ext cx="5029200" cy="4114800"/>
          </a:xfrm>
        </p:spPr>
        <p:txBody>
          <a:bodyPr/>
          <a:lstStyle/>
          <a:p>
            <a:pPr eaLnBrk="1" hangingPunct="1">
              <a:defRPr/>
            </a:pPr>
            <a:r>
              <a:rPr lang="en-US"/>
              <a:t>// This program computes two people's body mass index (BMI) and</a:t>
            </a:r>
          </a:p>
          <a:p>
            <a:pPr eaLnBrk="1" hangingPunct="1">
              <a:defRPr/>
            </a:pPr>
            <a:r>
              <a:rPr lang="en-US"/>
              <a:t>// compares them.  The code uses parameters, returns, and Scanner.</a:t>
            </a:r>
          </a:p>
          <a:p>
            <a:pPr eaLnBrk="1" hangingPunct="1">
              <a:defRPr/>
            </a:pPr>
            <a:endParaRPr lang="en-US"/>
          </a:p>
          <a:p>
            <a:pPr eaLnBrk="1" hangingPunct="1">
              <a:defRPr/>
            </a:pPr>
            <a:r>
              <a:rPr lang="en-US"/>
              <a:t>import java.util.*;  // so that I can use Scanner</a:t>
            </a:r>
          </a:p>
          <a:p>
            <a:pPr eaLnBrk="1" hangingPunct="1">
              <a:defRPr/>
            </a:pPr>
            <a:endParaRPr lang="en-US"/>
          </a:p>
          <a:p>
            <a:pPr eaLnBrk="1" hangingPunct="1">
              <a:defRPr/>
            </a:pPr>
            <a:r>
              <a:rPr lang="en-US"/>
              <a:t>public class BMI {</a:t>
            </a:r>
          </a:p>
          <a:p>
            <a:pPr eaLnBrk="1" hangingPunct="1">
              <a:defRPr/>
            </a:pPr>
            <a:r>
              <a:rPr lang="en-US"/>
              <a:t>    public static void main(String[] args) {</a:t>
            </a:r>
          </a:p>
          <a:p>
            <a:pPr eaLnBrk="1" hangingPunct="1">
              <a:defRPr/>
            </a:pPr>
            <a:r>
              <a:rPr lang="en-US"/>
              <a:t>        System.out.println("This program reads in data for two people and");</a:t>
            </a:r>
          </a:p>
          <a:p>
            <a:pPr eaLnBrk="1" hangingPunct="1">
              <a:defRPr/>
            </a:pPr>
            <a:r>
              <a:rPr lang="en-US"/>
              <a:t>        System.out.println("computes their body mass index (BMI)");</a:t>
            </a:r>
          </a:p>
          <a:p>
            <a:pPr eaLnBrk="1" hangingPunct="1">
              <a:defRPr/>
            </a:pPr>
            <a:r>
              <a:rPr lang="en-US"/>
              <a:t>        System.out.println();</a:t>
            </a:r>
          </a:p>
          <a:p>
            <a:pPr eaLnBrk="1" hangingPunct="1">
              <a:defRPr/>
            </a:pPr>
            <a:r>
              <a:rPr lang="en-US"/>
              <a:t>        </a:t>
            </a:r>
          </a:p>
          <a:p>
            <a:pPr eaLnBrk="1" hangingPunct="1">
              <a:defRPr/>
            </a:pPr>
            <a:r>
              <a:rPr lang="en-US"/>
              <a:t>        // finish me!</a:t>
            </a:r>
          </a:p>
          <a:p>
            <a:pPr eaLnBrk="1" hangingPunct="1">
              <a:defRPr/>
            </a:pPr>
            <a:r>
              <a:rPr lang="en-US"/>
              <a:t>        </a:t>
            </a:r>
          </a:p>
          <a:p>
            <a:pPr eaLnBrk="1" hangingPunct="1">
              <a:defRPr/>
            </a:pPr>
            <a:r>
              <a:rPr lang="en-US"/>
              <a:t>    }</a:t>
            </a:r>
          </a:p>
          <a:p>
            <a:pPr eaLnBrk="1" hangingPunct="1">
              <a:defRPr/>
            </a:pPr>
            <a:r>
              <a:rPr lang="en-US"/>
              <a:t>}</a:t>
            </a:r>
          </a:p>
          <a:p>
            <a:pPr eaLnBrk="1" hangingPunct="1">
              <a:defRPr/>
            </a:pPr>
            <a:endParaRPr lang="en-US"/>
          </a:p>
        </p:txBody>
      </p:sp>
    </p:spTree>
    <p:extLst>
      <p:ext uri="{BB962C8B-B14F-4D97-AF65-F5344CB8AC3E}">
        <p14:creationId xmlns:p14="http://schemas.microsoft.com/office/powerpoint/2010/main" val="81641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a:extLst>
              <a:ext uri="{FF2B5EF4-FFF2-40B4-BE49-F238E27FC236}">
                <a16:creationId xmlns:a16="http://schemas.microsoft.com/office/drawing/2014/main" id="{2D21D7A2-8A5D-5744-B624-491501ED6F3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23E4C501-9A73-9545-AA9E-21C741CB03AE}" type="slidenum">
              <a:rPr lang="en-US" altLang="en-US"/>
              <a:pPr>
                <a:spcBef>
                  <a:spcPct val="0"/>
                </a:spcBef>
              </a:pPr>
              <a:t>35</a:t>
            </a:fld>
            <a:endParaRPr lang="en-US" altLang="en-US"/>
          </a:p>
        </p:txBody>
      </p:sp>
      <p:sp>
        <p:nvSpPr>
          <p:cNvPr id="44034" name="Rectangle 2">
            <a:extLst>
              <a:ext uri="{FF2B5EF4-FFF2-40B4-BE49-F238E27FC236}">
                <a16:creationId xmlns:a16="http://schemas.microsoft.com/office/drawing/2014/main" id="{777B1C10-2250-684A-B4D7-BC072F802508}"/>
              </a:ext>
            </a:extLst>
          </p:cNvPr>
          <p:cNvSpPr>
            <a:spLocks noGrp="1" noRot="1" noChangeAspect="1" noChangeArrowheads="1" noTextEdit="1"/>
          </p:cNvSpPr>
          <p:nvPr>
            <p:ph type="sldImg"/>
          </p:nvPr>
        </p:nvSpPr>
        <p:spPr>
          <a:xfrm>
            <a:off x="687388" y="685800"/>
            <a:ext cx="5486400" cy="3429000"/>
          </a:xfrm>
          <a:ln/>
        </p:spPr>
      </p:sp>
      <p:sp>
        <p:nvSpPr>
          <p:cNvPr id="37892" name="Rectangle 3">
            <a:extLst>
              <a:ext uri="{FF2B5EF4-FFF2-40B4-BE49-F238E27FC236}">
                <a16:creationId xmlns:a16="http://schemas.microsoft.com/office/drawing/2014/main" id="{2708FCFB-F842-8842-B1AB-C3A44E5414E7}"/>
              </a:ext>
            </a:extLst>
          </p:cNvPr>
          <p:cNvSpPr>
            <a:spLocks noGrp="1" noChangeArrowheads="1"/>
          </p:cNvSpPr>
          <p:nvPr>
            <p:ph type="body" idx="1"/>
          </p:nvPr>
        </p:nvSpPr>
        <p:spPr>
          <a:xfrm>
            <a:off x="914400" y="4343400"/>
            <a:ext cx="5029200" cy="4114800"/>
          </a:xfrm>
        </p:spPr>
        <p:txBody>
          <a:bodyPr/>
          <a:lstStyle/>
          <a:p>
            <a:pPr eaLnBrk="1" hangingPunct="1">
              <a:defRPr/>
            </a:pPr>
            <a:r>
              <a:rPr lang="en-US"/>
              <a:t>// This program computes two people's body mass index (BMI) and</a:t>
            </a:r>
          </a:p>
          <a:p>
            <a:pPr eaLnBrk="1" hangingPunct="1">
              <a:defRPr/>
            </a:pPr>
            <a:r>
              <a:rPr lang="en-US"/>
              <a:t>// compares them.  The code uses parameters, returns, and Scanner.</a:t>
            </a:r>
          </a:p>
          <a:p>
            <a:pPr eaLnBrk="1" hangingPunct="1">
              <a:defRPr/>
            </a:pPr>
            <a:endParaRPr lang="en-US"/>
          </a:p>
          <a:p>
            <a:pPr eaLnBrk="1" hangingPunct="1">
              <a:defRPr/>
            </a:pPr>
            <a:r>
              <a:rPr lang="en-US"/>
              <a:t>import java.util.*;  // so that I can use Scanner</a:t>
            </a:r>
          </a:p>
          <a:p>
            <a:pPr eaLnBrk="1" hangingPunct="1">
              <a:defRPr/>
            </a:pPr>
            <a:endParaRPr lang="en-US"/>
          </a:p>
          <a:p>
            <a:pPr eaLnBrk="1" hangingPunct="1">
              <a:defRPr/>
            </a:pPr>
            <a:r>
              <a:rPr lang="en-US"/>
              <a:t>public class BMI {</a:t>
            </a:r>
          </a:p>
          <a:p>
            <a:pPr eaLnBrk="1" hangingPunct="1">
              <a:defRPr/>
            </a:pPr>
            <a:r>
              <a:rPr lang="en-US"/>
              <a:t>    public static void main(String[] args) {</a:t>
            </a:r>
          </a:p>
          <a:p>
            <a:pPr eaLnBrk="1" hangingPunct="1">
              <a:defRPr/>
            </a:pPr>
            <a:r>
              <a:rPr lang="en-US"/>
              <a:t>        System.out.println("This program reads in data for two people and");</a:t>
            </a:r>
          </a:p>
          <a:p>
            <a:pPr eaLnBrk="1" hangingPunct="1">
              <a:defRPr/>
            </a:pPr>
            <a:r>
              <a:rPr lang="en-US"/>
              <a:t>        System.out.println("computes their body mass index (BMI)");</a:t>
            </a:r>
          </a:p>
          <a:p>
            <a:pPr eaLnBrk="1" hangingPunct="1">
              <a:defRPr/>
            </a:pPr>
            <a:r>
              <a:rPr lang="en-US"/>
              <a:t>        System.out.println();</a:t>
            </a:r>
          </a:p>
          <a:p>
            <a:pPr eaLnBrk="1" hangingPunct="1">
              <a:defRPr/>
            </a:pPr>
            <a:r>
              <a:rPr lang="en-US"/>
              <a:t>        </a:t>
            </a:r>
          </a:p>
          <a:p>
            <a:pPr eaLnBrk="1" hangingPunct="1">
              <a:defRPr/>
            </a:pPr>
            <a:r>
              <a:rPr lang="en-US"/>
              <a:t>        // finish me!</a:t>
            </a:r>
          </a:p>
          <a:p>
            <a:pPr eaLnBrk="1" hangingPunct="1">
              <a:defRPr/>
            </a:pPr>
            <a:r>
              <a:rPr lang="en-US"/>
              <a:t>        </a:t>
            </a:r>
          </a:p>
          <a:p>
            <a:pPr eaLnBrk="1" hangingPunct="1">
              <a:defRPr/>
            </a:pPr>
            <a:r>
              <a:rPr lang="en-US"/>
              <a:t>    }</a:t>
            </a:r>
          </a:p>
          <a:p>
            <a:pPr eaLnBrk="1" hangingPunct="1">
              <a:defRPr/>
            </a:pPr>
            <a:r>
              <a:rPr lang="en-US"/>
              <a:t>}</a:t>
            </a:r>
          </a:p>
          <a:p>
            <a:pPr eaLnBrk="1" hangingPunct="1">
              <a:defRPr/>
            </a:pPr>
            <a:endParaRPr lang="en-US"/>
          </a:p>
        </p:txBody>
      </p:sp>
    </p:spTree>
    <p:extLst>
      <p:ext uri="{BB962C8B-B14F-4D97-AF65-F5344CB8AC3E}">
        <p14:creationId xmlns:p14="http://schemas.microsoft.com/office/powerpoint/2010/main" val="3200617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6/9/21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6/9/21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6/9/21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6/9/21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6/9/21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6/9/21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6/9/21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6/9/21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4AAD347D-5ACD-4C99-B74B-A9C85AD731AF}" type="datetimeFigureOut">
              <a:rPr lang="en-US" smtClean="0"/>
              <a:t>6/9/21</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654562" y="1623354"/>
            <a:ext cx="6619244" cy="734328"/>
          </a:xfrm>
        </p:spPr>
        <p:txBody>
          <a:bodyPr/>
          <a:lstStyle/>
          <a:p>
            <a:pPr algn="l"/>
            <a:r>
              <a:rPr lang="en-US" sz="4050" dirty="0"/>
              <a:t>Introduction to Python</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730622" y="2550187"/>
            <a:ext cx="5414104" cy="1277135"/>
          </a:xfrm>
        </p:spPr>
        <p:txBody>
          <a:bodyPr>
            <a:normAutofit/>
          </a:bodyPr>
          <a:lstStyle/>
          <a:p>
            <a:pPr algn="l"/>
            <a:r>
              <a:rPr lang="en-US" sz="2400" b="1" dirty="0"/>
              <a:t>Functions</a:t>
            </a: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Absolute Value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solidFill>
                  <a:srgbClr val="000087"/>
                </a:solidFill>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sz="1900" b="1" dirty="0">
              <a:solidFill>
                <a:srgbClr val="92D050"/>
              </a:solidFill>
              <a:latin typeface="Inconsolata" panose="020B0609030003000000" pitchFamily="49" charset="77"/>
            </a:endParaRPr>
          </a:p>
          <a:p>
            <a:pPr marL="0" indent="0">
              <a:buNone/>
            </a:pPr>
            <a:endParaRPr lang="en-US" sz="1900" b="1" dirty="0">
              <a:solidFill>
                <a:srgbClr val="92D05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absolute(-10) 	</a:t>
            </a:r>
            <a:endParaRPr lang="en-US" sz="1900" b="1" dirty="0">
              <a:solidFill>
                <a:srgbClr val="92D05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absolute(5)	</a:t>
            </a:r>
            <a:endParaRPr lang="en-US" sz="1900" b="1" dirty="0">
              <a:solidFill>
                <a:srgbClr val="CD7923"/>
              </a:solidFill>
              <a:latin typeface="Inconsolata" panose="020B0609030003000000" pitchFamily="49" charset="77"/>
            </a:endParaRPr>
          </a:p>
        </p:txBody>
      </p:sp>
      <p:cxnSp>
        <p:nvCxnSpPr>
          <p:cNvPr id="18" name="Straight Arrow Connector 17">
            <a:extLst>
              <a:ext uri="{FF2B5EF4-FFF2-40B4-BE49-F238E27FC236}">
                <a16:creationId xmlns:a16="http://schemas.microsoft.com/office/drawing/2014/main" id="{12FC02BD-45AD-764F-91B5-1546B5C0BC0D}"/>
              </a:ext>
            </a:extLst>
          </p:cNvPr>
          <p:cNvCxnSpPr>
            <a:cxnSpLocks/>
          </p:cNvCxnSpPr>
          <p:nvPr/>
        </p:nvCxnSpPr>
        <p:spPr>
          <a:xfrm flipV="1">
            <a:off x="754144" y="1307730"/>
            <a:ext cx="461913" cy="2500699"/>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4246B44-6C38-BF40-A25C-4A2CECDA19B3}"/>
              </a:ext>
            </a:extLst>
          </p:cNvPr>
          <p:cNvSpPr txBox="1"/>
          <p:nvPr/>
        </p:nvSpPr>
        <p:spPr>
          <a:xfrm>
            <a:off x="2650474" y="2858678"/>
            <a:ext cx="3656058" cy="2246769"/>
          </a:xfrm>
          <a:prstGeom prst="rect">
            <a:avLst/>
          </a:prstGeom>
          <a:noFill/>
        </p:spPr>
        <p:txBody>
          <a:bodyPr wrap="square" rtlCol="0">
            <a:spAutoFit/>
          </a:bodyPr>
          <a:lstStyle/>
          <a:p>
            <a:r>
              <a:rPr lang="en-US" sz="2000" dirty="0">
                <a:solidFill>
                  <a:srgbClr val="FF0000"/>
                </a:solidFill>
              </a:rPr>
              <a:t>The second time absolute() is called, a new variable x is created with  the value 5. </a:t>
            </a:r>
          </a:p>
          <a:p>
            <a:endParaRPr lang="en-US" sz="2000" dirty="0">
              <a:solidFill>
                <a:srgbClr val="FF0000"/>
              </a:solidFill>
            </a:endParaRPr>
          </a:p>
          <a:p>
            <a:r>
              <a:rPr lang="en-US" sz="2000" dirty="0">
                <a:solidFill>
                  <a:srgbClr val="FF0000"/>
                </a:solidFill>
              </a:rPr>
              <a:t>Once this function call is done executing. This value of x is again released from memory.</a:t>
            </a:r>
          </a:p>
        </p:txBody>
      </p:sp>
    </p:spTree>
    <p:extLst>
      <p:ext uri="{BB962C8B-B14F-4D97-AF65-F5344CB8AC3E}">
        <p14:creationId xmlns:p14="http://schemas.microsoft.com/office/powerpoint/2010/main" val="2579223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Function Outputs </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r>
              <a:rPr lang="en-US" sz="1800" dirty="0"/>
              <a:t>The previous example prints out a message as part of its output. But what if another programmer who wishes to use our function does not want that message printed? Or if another programmer simply wants the output to be used in another calculation?</a:t>
            </a:r>
          </a:p>
          <a:p>
            <a:pPr marL="0" indent="0">
              <a:buNone/>
            </a:pPr>
            <a:endParaRPr lang="en-US" sz="1800" dirty="0"/>
          </a:p>
          <a:p>
            <a:pPr marL="0" indent="0">
              <a:buNone/>
            </a:pPr>
            <a:r>
              <a:rPr lang="en-US" sz="1800" dirty="0"/>
              <a:t>We typically want functions to </a:t>
            </a:r>
            <a:r>
              <a:rPr lang="en-US" sz="1800" b="1" dirty="0"/>
              <a:t>output</a:t>
            </a:r>
            <a:r>
              <a:rPr lang="en-US" sz="1800" dirty="0"/>
              <a:t> or </a:t>
            </a:r>
            <a:r>
              <a:rPr lang="en-US" sz="1800" b="1" dirty="0"/>
              <a:t>return </a:t>
            </a:r>
            <a:r>
              <a:rPr lang="en-US" sz="1800" dirty="0"/>
              <a:t>some answer.  The answer can then be printed in a message or used in a different calculation. </a:t>
            </a:r>
            <a:endParaRPr lang="en-US" sz="1800" b="1" dirty="0">
              <a:solidFill>
                <a:srgbClr val="006699"/>
              </a:solidFill>
              <a:latin typeface="Inconsolata" panose="020B0609030003000000" pitchFamily="49" charset="77"/>
            </a:endParaRPr>
          </a:p>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solidFill>
                  <a:srgbClr val="00B050"/>
                </a:solidFill>
                <a:latin typeface="Inconsolata" panose="020B0609030003000000" pitchFamily="49" charset="77"/>
              </a:rPr>
              <a:t>return</a:t>
            </a:r>
            <a:r>
              <a:rPr lang="en-US" sz="1800" b="1" dirty="0">
                <a:latin typeface="Inconsolata" panose="020B0609030003000000" pitchFamily="49" charset="77"/>
              </a:rPr>
              <a:t> x    </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solidFill>
                  <a:srgbClr val="00B050"/>
                </a:solidFill>
                <a:latin typeface="Inconsolata" panose="020B0609030003000000" pitchFamily="49" charset="77"/>
              </a:rPr>
              <a:t>return</a:t>
            </a:r>
            <a:r>
              <a:rPr lang="en-US" sz="1800" b="1" dirty="0">
                <a:latin typeface="Inconsolata" panose="020B0609030003000000" pitchFamily="49" charset="77"/>
              </a:rPr>
              <a:t> </a:t>
            </a:r>
            <a:r>
              <a:rPr lang="en-US" sz="1800" b="1" dirty="0">
                <a:solidFill>
                  <a:srgbClr val="FF0000"/>
                </a:solidFill>
                <a:latin typeface="Inconsolata" panose="020B0609030003000000" pitchFamily="49" charset="77"/>
              </a:rPr>
              <a:t>-x</a:t>
            </a:r>
            <a:endParaRPr lang="en-US" sz="1900" b="1" dirty="0">
              <a:solidFill>
                <a:srgbClr val="FF0000"/>
              </a:solidFill>
              <a:latin typeface="Inconsolata" panose="020B0609030003000000" pitchFamily="49" charset="77"/>
            </a:endParaRPr>
          </a:p>
          <a:p>
            <a:pPr marL="0" indent="0">
              <a:buNone/>
            </a:pPr>
            <a:endParaRPr lang="en-US" sz="1900" b="1" dirty="0">
              <a:solidFill>
                <a:srgbClr val="00000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print("The absolute value of -10 is", </a:t>
            </a:r>
            <a:r>
              <a:rPr lang="en-US" sz="1900" b="1" dirty="0">
                <a:solidFill>
                  <a:srgbClr val="FF0000"/>
                </a:solidFill>
                <a:latin typeface="Inconsolata" panose="020B0609030003000000" pitchFamily="49" charset="77"/>
              </a:rPr>
              <a:t>absolute(-10)</a:t>
            </a:r>
            <a:r>
              <a:rPr lang="en-US" sz="1900" b="1" dirty="0">
                <a:solidFill>
                  <a:srgbClr val="000000"/>
                </a:solidFill>
                <a:latin typeface="Inconsolata" panose="020B0609030003000000" pitchFamily="49" charset="77"/>
              </a:rPr>
              <a:t>) 	</a:t>
            </a:r>
            <a:endParaRPr lang="en-US" sz="1900" b="1" dirty="0">
              <a:solidFill>
                <a:srgbClr val="92D050"/>
              </a:solidFill>
              <a:latin typeface="Inconsolata" panose="020B0609030003000000" pitchFamily="49" charset="77"/>
            </a:endParaRPr>
          </a:p>
        </p:txBody>
      </p:sp>
      <p:sp>
        <p:nvSpPr>
          <p:cNvPr id="7" name="TextBox 6">
            <a:extLst>
              <a:ext uri="{FF2B5EF4-FFF2-40B4-BE49-F238E27FC236}">
                <a16:creationId xmlns:a16="http://schemas.microsoft.com/office/drawing/2014/main" id="{AA7E18CE-9CDC-D041-AC86-C1E1DDDB4F0B}"/>
              </a:ext>
            </a:extLst>
          </p:cNvPr>
          <p:cNvSpPr txBox="1"/>
          <p:nvPr/>
        </p:nvSpPr>
        <p:spPr>
          <a:xfrm>
            <a:off x="2506956" y="3261751"/>
            <a:ext cx="4130087" cy="1015663"/>
          </a:xfrm>
          <a:prstGeom prst="rect">
            <a:avLst/>
          </a:prstGeom>
          <a:noFill/>
        </p:spPr>
        <p:txBody>
          <a:bodyPr wrap="square" rtlCol="0">
            <a:spAutoFit/>
          </a:bodyPr>
          <a:lstStyle/>
          <a:p>
            <a:r>
              <a:rPr lang="en-US" sz="2000" dirty="0">
                <a:solidFill>
                  <a:srgbClr val="FF0000"/>
                </a:solidFill>
              </a:rPr>
              <a:t>the function returns or outputs 10 which is stored in the expression absolute(-10)</a:t>
            </a:r>
          </a:p>
        </p:txBody>
      </p:sp>
      <p:cxnSp>
        <p:nvCxnSpPr>
          <p:cNvPr id="10" name="Straight Arrow Connector 9">
            <a:extLst>
              <a:ext uri="{FF2B5EF4-FFF2-40B4-BE49-F238E27FC236}">
                <a16:creationId xmlns:a16="http://schemas.microsoft.com/office/drawing/2014/main" id="{6361E901-977C-3043-B3DB-2EDE6502F174}"/>
              </a:ext>
            </a:extLst>
          </p:cNvPr>
          <p:cNvCxnSpPr>
            <a:cxnSpLocks/>
          </p:cNvCxnSpPr>
          <p:nvPr/>
        </p:nvCxnSpPr>
        <p:spPr>
          <a:xfrm>
            <a:off x="2337848" y="4355184"/>
            <a:ext cx="2648931" cy="50904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4827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Function Outputs </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r>
              <a:rPr lang="en-US" sz="2000" dirty="0"/>
              <a:t>If a function returns a value, the function call expression represents the returned value!</a:t>
            </a:r>
            <a:endParaRPr lang="en-US" sz="2000" b="1" dirty="0">
              <a:solidFill>
                <a:srgbClr val="006699"/>
              </a:solidFill>
              <a:latin typeface="Inconsolata" panose="020B0609030003000000" pitchFamily="49" charset="77"/>
            </a:endParaRPr>
          </a:p>
          <a:p>
            <a:pPr marL="0" indent="0">
              <a:buNone/>
            </a:pPr>
            <a:r>
              <a:rPr lang="en-US" sz="2000" dirty="0"/>
              <a:t>For example, below, the expression absolute(-10) is equal to the returned value of 10. </a:t>
            </a:r>
            <a:endParaRPr lang="en-US" sz="1800" b="1" dirty="0">
              <a:solidFill>
                <a:srgbClr val="006699"/>
              </a:solidFill>
              <a:latin typeface="Inconsolata" panose="020B0609030003000000" pitchFamily="49" charset="77"/>
            </a:endParaRPr>
          </a:p>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x    </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a:t>
            </a:r>
            <a:r>
              <a:rPr lang="en-US" sz="1800" b="1" dirty="0">
                <a:solidFill>
                  <a:srgbClr val="FF0000"/>
                </a:solidFill>
                <a:latin typeface="Inconsolata" panose="020B0609030003000000" pitchFamily="49" charset="77"/>
              </a:rPr>
              <a:t>-x</a:t>
            </a:r>
            <a:endParaRPr lang="en-US" sz="1900" b="1" dirty="0">
              <a:solidFill>
                <a:srgbClr val="FF0000"/>
              </a:solidFill>
              <a:latin typeface="Inconsolata" panose="020B0609030003000000" pitchFamily="49" charset="77"/>
            </a:endParaRPr>
          </a:p>
          <a:p>
            <a:pPr marL="0" indent="0">
              <a:buNone/>
            </a:pPr>
            <a:endParaRPr lang="en-US" sz="1900" b="1" dirty="0">
              <a:solidFill>
                <a:srgbClr val="00000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print("The absolute value of -10 is", </a:t>
            </a:r>
            <a:r>
              <a:rPr lang="en-US" sz="1900" b="1" dirty="0">
                <a:solidFill>
                  <a:srgbClr val="FF0000"/>
                </a:solidFill>
                <a:latin typeface="Inconsolata" panose="020B0609030003000000" pitchFamily="49" charset="77"/>
              </a:rPr>
              <a:t>absolute(-10)</a:t>
            </a:r>
            <a:r>
              <a:rPr lang="en-US" sz="1900" b="1" dirty="0">
                <a:solidFill>
                  <a:srgbClr val="000000"/>
                </a:solidFill>
                <a:latin typeface="Inconsolata" panose="020B0609030003000000" pitchFamily="49" charset="77"/>
              </a:rPr>
              <a:t>) 	</a:t>
            </a:r>
            <a:endParaRPr lang="en-US" sz="1900" b="1" dirty="0">
              <a:solidFill>
                <a:srgbClr val="92D050"/>
              </a:solidFill>
              <a:latin typeface="Inconsolata" panose="020B0609030003000000" pitchFamily="49" charset="77"/>
            </a:endParaRPr>
          </a:p>
        </p:txBody>
      </p:sp>
      <p:sp>
        <p:nvSpPr>
          <p:cNvPr id="7" name="TextBox 6">
            <a:extLst>
              <a:ext uri="{FF2B5EF4-FFF2-40B4-BE49-F238E27FC236}">
                <a16:creationId xmlns:a16="http://schemas.microsoft.com/office/drawing/2014/main" id="{AA7E18CE-9CDC-D041-AC86-C1E1DDDB4F0B}"/>
              </a:ext>
            </a:extLst>
          </p:cNvPr>
          <p:cNvSpPr txBox="1"/>
          <p:nvPr/>
        </p:nvSpPr>
        <p:spPr>
          <a:xfrm>
            <a:off x="2506956" y="2655437"/>
            <a:ext cx="4130087" cy="1015663"/>
          </a:xfrm>
          <a:prstGeom prst="rect">
            <a:avLst/>
          </a:prstGeom>
          <a:noFill/>
        </p:spPr>
        <p:txBody>
          <a:bodyPr wrap="square" rtlCol="0">
            <a:spAutoFit/>
          </a:bodyPr>
          <a:lstStyle/>
          <a:p>
            <a:r>
              <a:rPr lang="en-US" sz="2000" dirty="0">
                <a:solidFill>
                  <a:srgbClr val="FF0000"/>
                </a:solidFill>
              </a:rPr>
              <a:t>the function returns or outputs 10 which is stored in the expression absolute(-10)</a:t>
            </a:r>
          </a:p>
        </p:txBody>
      </p:sp>
      <p:cxnSp>
        <p:nvCxnSpPr>
          <p:cNvPr id="10" name="Straight Arrow Connector 9">
            <a:extLst>
              <a:ext uri="{FF2B5EF4-FFF2-40B4-BE49-F238E27FC236}">
                <a16:creationId xmlns:a16="http://schemas.microsoft.com/office/drawing/2014/main" id="{6361E901-977C-3043-B3DB-2EDE6502F174}"/>
              </a:ext>
            </a:extLst>
          </p:cNvPr>
          <p:cNvCxnSpPr>
            <a:cxnSpLocks/>
          </p:cNvCxnSpPr>
          <p:nvPr/>
        </p:nvCxnSpPr>
        <p:spPr>
          <a:xfrm>
            <a:off x="2354094" y="3910517"/>
            <a:ext cx="2862856" cy="553324"/>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32F6971-737B-D044-955B-F9BE7D2D4B7B}"/>
              </a:ext>
            </a:extLst>
          </p:cNvPr>
          <p:cNvSpPr txBox="1"/>
          <p:nvPr/>
        </p:nvSpPr>
        <p:spPr>
          <a:xfrm>
            <a:off x="6575982" y="1778694"/>
            <a:ext cx="2509439" cy="4247317"/>
          </a:xfrm>
          <a:prstGeom prst="rect">
            <a:avLst/>
          </a:prstGeom>
          <a:noFill/>
        </p:spPr>
        <p:txBody>
          <a:bodyPr wrap="square" rtlCol="0">
            <a:spAutoFit/>
          </a:bodyPr>
          <a:lstStyle/>
          <a:p>
            <a:r>
              <a:rPr lang="en-US" sz="1800" dirty="0">
                <a:solidFill>
                  <a:srgbClr val="FF0000"/>
                </a:solidFill>
              </a:rPr>
              <a:t>This function notation is perfectly consistent with the math notation used in algebra. </a:t>
            </a:r>
          </a:p>
          <a:p>
            <a:endParaRPr lang="en-US" sz="1800" dirty="0">
              <a:solidFill>
                <a:srgbClr val="FF0000"/>
              </a:solidFill>
            </a:endParaRPr>
          </a:p>
          <a:p>
            <a:r>
              <a:rPr lang="en-US" sz="1800" dirty="0">
                <a:solidFill>
                  <a:srgbClr val="FF0000"/>
                </a:solidFill>
              </a:rPr>
              <a:t>If f(x) = 3x, then the expression </a:t>
            </a:r>
            <a:r>
              <a:rPr lang="en-US" sz="1800" dirty="0">
                <a:solidFill>
                  <a:srgbClr val="00B050"/>
                </a:solidFill>
              </a:rPr>
              <a:t>f(5)</a:t>
            </a:r>
            <a:r>
              <a:rPr lang="en-US" sz="1800" dirty="0">
                <a:solidFill>
                  <a:srgbClr val="FF0000"/>
                </a:solidFill>
              </a:rPr>
              <a:t> is equal to </a:t>
            </a:r>
            <a:r>
              <a:rPr lang="en-US" sz="1800" dirty="0">
                <a:solidFill>
                  <a:srgbClr val="00B050"/>
                </a:solidFill>
              </a:rPr>
              <a:t>15</a:t>
            </a:r>
            <a:r>
              <a:rPr lang="en-US" sz="1800" dirty="0">
                <a:solidFill>
                  <a:srgbClr val="FF0000"/>
                </a:solidFill>
              </a:rPr>
              <a:t> and the expression </a:t>
            </a:r>
          </a:p>
          <a:p>
            <a:r>
              <a:rPr lang="en-US" sz="1800" dirty="0">
                <a:solidFill>
                  <a:srgbClr val="00B050"/>
                </a:solidFill>
              </a:rPr>
              <a:t>f(10)</a:t>
            </a:r>
            <a:r>
              <a:rPr lang="en-US" sz="1800" dirty="0">
                <a:solidFill>
                  <a:srgbClr val="FF0000"/>
                </a:solidFill>
              </a:rPr>
              <a:t> is equal to </a:t>
            </a:r>
            <a:r>
              <a:rPr lang="en-US" sz="1800" dirty="0">
                <a:solidFill>
                  <a:srgbClr val="00B050"/>
                </a:solidFill>
              </a:rPr>
              <a:t>30</a:t>
            </a:r>
            <a:r>
              <a:rPr lang="en-US" sz="1800" dirty="0">
                <a:solidFill>
                  <a:srgbClr val="FF0000"/>
                </a:solidFill>
              </a:rPr>
              <a:t>.</a:t>
            </a:r>
          </a:p>
          <a:p>
            <a:endParaRPr lang="en-US" sz="1800" dirty="0">
              <a:solidFill>
                <a:srgbClr val="FF0000"/>
              </a:solidFill>
            </a:endParaRPr>
          </a:p>
          <a:p>
            <a:endParaRPr lang="en-US" sz="1800" dirty="0">
              <a:solidFill>
                <a:srgbClr val="FF0000"/>
              </a:solidFill>
            </a:endParaRPr>
          </a:p>
          <a:p>
            <a:r>
              <a:rPr lang="en-US" sz="1800" dirty="0">
                <a:solidFill>
                  <a:srgbClr val="FF0000"/>
                </a:solidFill>
              </a:rPr>
              <a:t>The expression </a:t>
            </a:r>
            <a:r>
              <a:rPr lang="en-US" sz="1800" dirty="0">
                <a:solidFill>
                  <a:srgbClr val="00B050"/>
                </a:solidFill>
              </a:rPr>
              <a:t>absolute(-10) </a:t>
            </a:r>
            <a:r>
              <a:rPr lang="en-US" sz="1800" dirty="0">
                <a:solidFill>
                  <a:srgbClr val="FF0000"/>
                </a:solidFill>
              </a:rPr>
              <a:t>is equal to </a:t>
            </a:r>
            <a:r>
              <a:rPr lang="en-US" sz="1800" dirty="0">
                <a:solidFill>
                  <a:srgbClr val="00B050"/>
                </a:solidFill>
              </a:rPr>
              <a:t>10</a:t>
            </a:r>
            <a:r>
              <a:rPr lang="en-US" sz="1800" dirty="0">
                <a:solidFill>
                  <a:srgbClr val="FF0000"/>
                </a:solidFill>
              </a:rPr>
              <a:t>.</a:t>
            </a:r>
          </a:p>
          <a:p>
            <a:endParaRPr lang="en-US" sz="1800" dirty="0">
              <a:solidFill>
                <a:srgbClr val="FF0000"/>
              </a:solidFill>
            </a:endParaRPr>
          </a:p>
        </p:txBody>
      </p:sp>
    </p:spTree>
    <p:extLst>
      <p:ext uri="{BB962C8B-B14F-4D97-AF65-F5344CB8AC3E}">
        <p14:creationId xmlns:p14="http://schemas.microsoft.com/office/powerpoint/2010/main" val="3445107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Function Outputs </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endParaRPr lang="en-US" sz="1800" dirty="0"/>
          </a:p>
          <a:p>
            <a:pPr marL="0" indent="0">
              <a:buNone/>
            </a:pPr>
            <a:r>
              <a:rPr lang="en-US" sz="1800" dirty="0"/>
              <a:t>The output or returned value can be used in another calculation. </a:t>
            </a:r>
          </a:p>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x    </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a:t>
            </a:r>
            <a:r>
              <a:rPr lang="en-US" sz="1800" b="1" dirty="0">
                <a:solidFill>
                  <a:srgbClr val="FF0000"/>
                </a:solidFill>
                <a:latin typeface="Inconsolata" panose="020B0609030003000000" pitchFamily="49" charset="77"/>
              </a:rPr>
              <a:t>-x</a:t>
            </a:r>
            <a:endParaRPr lang="en-US" sz="1900" b="1" dirty="0">
              <a:solidFill>
                <a:srgbClr val="FF0000"/>
              </a:solidFill>
              <a:latin typeface="Inconsolata" panose="020B0609030003000000" pitchFamily="49" charset="77"/>
            </a:endParaRPr>
          </a:p>
          <a:p>
            <a:pPr marL="0" indent="0">
              <a:buNone/>
            </a:pPr>
            <a:endParaRPr lang="en-US" sz="1900" b="1" dirty="0">
              <a:solidFill>
                <a:srgbClr val="00000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print("The absolute value of -10 is", </a:t>
            </a:r>
            <a:r>
              <a:rPr lang="en-US" sz="1900" b="1" dirty="0">
                <a:solidFill>
                  <a:srgbClr val="FF0000"/>
                </a:solidFill>
                <a:latin typeface="Inconsolata" panose="020B0609030003000000" pitchFamily="49" charset="77"/>
              </a:rPr>
              <a:t>absolute(-10)</a:t>
            </a:r>
            <a:r>
              <a:rPr lang="en-US" sz="1900" b="1" dirty="0">
                <a:solidFill>
                  <a:srgbClr val="000000"/>
                </a:solidFill>
                <a:latin typeface="Inconsolata" panose="020B0609030003000000" pitchFamily="49" charset="77"/>
              </a:rPr>
              <a:t>) </a:t>
            </a:r>
          </a:p>
          <a:p>
            <a:pPr marL="0" indent="0">
              <a:buNone/>
            </a:pPr>
            <a:r>
              <a:rPr lang="en-US" sz="1900" b="1" dirty="0">
                <a:solidFill>
                  <a:srgbClr val="000000"/>
                </a:solidFill>
                <a:latin typeface="Inconsolata" panose="020B0609030003000000" pitchFamily="49" charset="77"/>
              </a:rPr>
              <a:t>x = </a:t>
            </a:r>
            <a:r>
              <a:rPr lang="en-US" sz="1900" b="1" dirty="0">
                <a:solidFill>
                  <a:srgbClr val="FF0000"/>
                </a:solidFill>
                <a:latin typeface="Inconsolata" panose="020B0609030003000000" pitchFamily="49" charset="77"/>
              </a:rPr>
              <a:t>absolute(-5) </a:t>
            </a:r>
            <a:r>
              <a:rPr lang="en-US" sz="1900" b="1" dirty="0">
                <a:solidFill>
                  <a:srgbClr val="000000"/>
                </a:solidFill>
                <a:latin typeface="Inconsolata" panose="020B0609030003000000" pitchFamily="49" charset="77"/>
              </a:rPr>
              <a:t>+ 3</a:t>
            </a:r>
          </a:p>
          <a:p>
            <a:pPr marL="0" indent="0">
              <a:buNone/>
            </a:pPr>
            <a:r>
              <a:rPr lang="en-US" sz="1900" b="1" dirty="0">
                <a:solidFill>
                  <a:srgbClr val="000000"/>
                </a:solidFill>
                <a:latin typeface="Inconsolata" panose="020B0609030003000000" pitchFamily="49" charset="77"/>
              </a:rPr>
              <a:t>print(x)	</a:t>
            </a:r>
            <a:r>
              <a:rPr lang="en-US" sz="1900" b="1" dirty="0">
                <a:solidFill>
                  <a:schemeClr val="accent1"/>
                </a:solidFill>
                <a:latin typeface="Inconsolata" panose="020B0609030003000000" pitchFamily="49" charset="77"/>
              </a:rPr>
              <a:t># 8</a:t>
            </a:r>
            <a:r>
              <a:rPr lang="en-US" sz="1900" b="1" dirty="0">
                <a:solidFill>
                  <a:srgbClr val="000000"/>
                </a:solidFill>
                <a:latin typeface="Inconsolata" panose="020B0609030003000000" pitchFamily="49" charset="77"/>
              </a:rPr>
              <a:t>	</a:t>
            </a:r>
            <a:endParaRPr lang="en-US" sz="1900" b="1" dirty="0">
              <a:solidFill>
                <a:srgbClr val="92D050"/>
              </a:solidFill>
              <a:latin typeface="Inconsolata" panose="020B0609030003000000" pitchFamily="49" charset="77"/>
            </a:endParaRPr>
          </a:p>
        </p:txBody>
      </p:sp>
      <p:sp>
        <p:nvSpPr>
          <p:cNvPr id="7" name="TextBox 6">
            <a:extLst>
              <a:ext uri="{FF2B5EF4-FFF2-40B4-BE49-F238E27FC236}">
                <a16:creationId xmlns:a16="http://schemas.microsoft.com/office/drawing/2014/main" id="{AA7E18CE-9CDC-D041-AC86-C1E1DDDB4F0B}"/>
              </a:ext>
            </a:extLst>
          </p:cNvPr>
          <p:cNvSpPr txBox="1"/>
          <p:nvPr/>
        </p:nvSpPr>
        <p:spPr>
          <a:xfrm>
            <a:off x="2422688" y="2461535"/>
            <a:ext cx="4130087" cy="707886"/>
          </a:xfrm>
          <a:prstGeom prst="rect">
            <a:avLst/>
          </a:prstGeom>
          <a:noFill/>
        </p:spPr>
        <p:txBody>
          <a:bodyPr wrap="square" rtlCol="0">
            <a:spAutoFit/>
          </a:bodyPr>
          <a:lstStyle/>
          <a:p>
            <a:r>
              <a:rPr lang="en-US" sz="2000" dirty="0">
                <a:solidFill>
                  <a:srgbClr val="FF0000"/>
                </a:solidFill>
              </a:rPr>
              <a:t>Here the returned value is used in </a:t>
            </a:r>
          </a:p>
          <a:p>
            <a:r>
              <a:rPr lang="en-US" sz="2000" dirty="0">
                <a:solidFill>
                  <a:srgbClr val="FF0000"/>
                </a:solidFill>
              </a:rPr>
              <a:t>another calculation.</a:t>
            </a:r>
          </a:p>
        </p:txBody>
      </p:sp>
      <p:cxnSp>
        <p:nvCxnSpPr>
          <p:cNvPr id="10" name="Straight Arrow Connector 9">
            <a:extLst>
              <a:ext uri="{FF2B5EF4-FFF2-40B4-BE49-F238E27FC236}">
                <a16:creationId xmlns:a16="http://schemas.microsoft.com/office/drawing/2014/main" id="{6361E901-977C-3043-B3DB-2EDE6502F174}"/>
              </a:ext>
            </a:extLst>
          </p:cNvPr>
          <p:cNvCxnSpPr>
            <a:cxnSpLocks/>
          </p:cNvCxnSpPr>
          <p:nvPr/>
        </p:nvCxnSpPr>
        <p:spPr>
          <a:xfrm flipH="1">
            <a:off x="1751630" y="3169421"/>
            <a:ext cx="1342115" cy="100374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4478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Function Outputs </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0" y="623843"/>
            <a:ext cx="9144000" cy="5091157"/>
          </a:xfrm>
        </p:spPr>
        <p:txBody>
          <a:bodyPr>
            <a:normAutofit/>
          </a:bodyPr>
          <a:lstStyle/>
          <a:p>
            <a:pPr marL="0" indent="0">
              <a:buNone/>
            </a:pPr>
            <a:endParaRPr lang="en-US" sz="1800" dirty="0"/>
          </a:p>
          <a:p>
            <a:pPr marL="0" indent="0">
              <a:buNone/>
            </a:pPr>
            <a:endParaRPr lang="en-US" sz="1800" b="1" dirty="0">
              <a:solidFill>
                <a:srgbClr val="006699"/>
              </a:solidFill>
              <a:latin typeface="Inconsolata" panose="020B0609030003000000" pitchFamily="49" charset="77"/>
            </a:endParaRPr>
          </a:p>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x    </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a:t>
            </a:r>
            <a:r>
              <a:rPr lang="en-US" sz="1800" b="1" dirty="0">
                <a:solidFill>
                  <a:srgbClr val="FF0000"/>
                </a:solidFill>
                <a:latin typeface="Inconsolata" panose="020B0609030003000000" pitchFamily="49" charset="77"/>
              </a:rPr>
              <a:t>-x</a:t>
            </a:r>
            <a:endParaRPr lang="en-US" sz="1900" b="1" dirty="0">
              <a:solidFill>
                <a:srgbClr val="FF0000"/>
              </a:solidFill>
              <a:latin typeface="Inconsolata" panose="020B0609030003000000" pitchFamily="49" charset="77"/>
            </a:endParaRPr>
          </a:p>
          <a:p>
            <a:pPr marL="0" indent="0">
              <a:buNone/>
            </a:pPr>
            <a:endParaRPr lang="en-US" sz="1900" b="1" dirty="0">
              <a:solidFill>
                <a:srgbClr val="00000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print("The absolute value of -10 is", </a:t>
            </a:r>
            <a:r>
              <a:rPr lang="en-US" sz="1900" b="1" dirty="0">
                <a:solidFill>
                  <a:srgbClr val="FF0000"/>
                </a:solidFill>
                <a:latin typeface="Inconsolata" panose="020B0609030003000000" pitchFamily="49" charset="77"/>
              </a:rPr>
              <a:t>absolute(-10)</a:t>
            </a:r>
            <a:r>
              <a:rPr lang="en-US" sz="1900" b="1" dirty="0">
                <a:solidFill>
                  <a:srgbClr val="000000"/>
                </a:solidFill>
                <a:latin typeface="Inconsolata" panose="020B0609030003000000" pitchFamily="49" charset="77"/>
              </a:rPr>
              <a:t>) </a:t>
            </a:r>
          </a:p>
          <a:p>
            <a:pPr marL="0" indent="0">
              <a:buNone/>
            </a:pPr>
            <a:r>
              <a:rPr lang="en-US" sz="1900" b="1" dirty="0">
                <a:solidFill>
                  <a:srgbClr val="000000"/>
                </a:solidFill>
                <a:latin typeface="Inconsolata" panose="020B0609030003000000" pitchFamily="49" charset="77"/>
              </a:rPr>
              <a:t>x = </a:t>
            </a:r>
            <a:r>
              <a:rPr lang="en-US" sz="1900" b="1" dirty="0">
                <a:solidFill>
                  <a:srgbClr val="FF0000"/>
                </a:solidFill>
                <a:latin typeface="Inconsolata" panose="020B0609030003000000" pitchFamily="49" charset="77"/>
              </a:rPr>
              <a:t>absolute(-5) </a:t>
            </a:r>
            <a:r>
              <a:rPr lang="en-US" sz="1900" b="1" dirty="0">
                <a:solidFill>
                  <a:srgbClr val="000000"/>
                </a:solidFill>
                <a:latin typeface="Inconsolata" panose="020B0609030003000000" pitchFamily="49" charset="77"/>
              </a:rPr>
              <a:t>+ 3</a:t>
            </a:r>
          </a:p>
          <a:p>
            <a:pPr marL="0" indent="0">
              <a:buNone/>
            </a:pPr>
            <a:r>
              <a:rPr lang="en-US" sz="1900" b="1" dirty="0">
                <a:solidFill>
                  <a:srgbClr val="000000"/>
                </a:solidFill>
                <a:latin typeface="Inconsolata" panose="020B0609030003000000" pitchFamily="49" charset="77"/>
              </a:rPr>
              <a:t>print(x)	</a:t>
            </a:r>
            <a:r>
              <a:rPr lang="en-US" sz="1900" b="1" dirty="0">
                <a:solidFill>
                  <a:schemeClr val="accent1"/>
                </a:solidFill>
                <a:latin typeface="Inconsolata" panose="020B0609030003000000" pitchFamily="49" charset="77"/>
              </a:rPr>
              <a:t># 8</a:t>
            </a:r>
            <a:r>
              <a:rPr lang="en-US" sz="1900" b="1" dirty="0">
                <a:solidFill>
                  <a:srgbClr val="000000"/>
                </a:solidFill>
                <a:latin typeface="Inconsolata" panose="020B0609030003000000" pitchFamily="49" charset="77"/>
              </a:rPr>
              <a:t>	</a:t>
            </a:r>
          </a:p>
          <a:p>
            <a:pPr marL="0" indent="0">
              <a:buNone/>
            </a:pPr>
            <a:endParaRPr lang="en-US" sz="1900" b="1" dirty="0">
              <a:solidFill>
                <a:srgbClr val="000000"/>
              </a:solidFill>
              <a:latin typeface="Inconsolata" panose="020B0609030003000000" pitchFamily="49" charset="77"/>
            </a:endParaRPr>
          </a:p>
          <a:p>
            <a:pPr marL="0" indent="0">
              <a:buNone/>
            </a:pPr>
            <a:r>
              <a:rPr lang="en-US" b="1" dirty="0">
                <a:solidFill>
                  <a:srgbClr val="FF0000"/>
                </a:solidFill>
                <a:latin typeface="Gill Sans MT" panose="020B0502020104020203" pitchFamily="34" charset="77"/>
              </a:rPr>
              <a:t>Note: Python already has a built-in absolute value function called abs().</a:t>
            </a:r>
          </a:p>
        </p:txBody>
      </p:sp>
      <p:sp>
        <p:nvSpPr>
          <p:cNvPr id="7" name="TextBox 6">
            <a:extLst>
              <a:ext uri="{FF2B5EF4-FFF2-40B4-BE49-F238E27FC236}">
                <a16:creationId xmlns:a16="http://schemas.microsoft.com/office/drawing/2014/main" id="{AA7E18CE-9CDC-D041-AC86-C1E1DDDB4F0B}"/>
              </a:ext>
            </a:extLst>
          </p:cNvPr>
          <p:cNvSpPr txBox="1"/>
          <p:nvPr/>
        </p:nvSpPr>
        <p:spPr>
          <a:xfrm>
            <a:off x="2954800" y="1109379"/>
            <a:ext cx="4130087" cy="2246769"/>
          </a:xfrm>
          <a:prstGeom prst="rect">
            <a:avLst/>
          </a:prstGeom>
          <a:noFill/>
        </p:spPr>
        <p:txBody>
          <a:bodyPr wrap="square" rtlCol="0">
            <a:spAutoFit/>
          </a:bodyPr>
          <a:lstStyle/>
          <a:p>
            <a:r>
              <a:rPr lang="en-US" sz="2000" dirty="0">
                <a:solidFill>
                  <a:srgbClr val="FF0000"/>
                </a:solidFill>
              </a:rPr>
              <a:t>The important takeaway here is:</a:t>
            </a:r>
          </a:p>
          <a:p>
            <a:r>
              <a:rPr lang="en-US" sz="2000" dirty="0">
                <a:solidFill>
                  <a:srgbClr val="FF0000"/>
                </a:solidFill>
              </a:rPr>
              <a:t>Functions should NOT print the answer. It should RETURN the answer!</a:t>
            </a:r>
          </a:p>
          <a:p>
            <a:endParaRPr lang="en-US" sz="2000" dirty="0">
              <a:solidFill>
                <a:srgbClr val="FF0000"/>
              </a:solidFill>
            </a:endParaRPr>
          </a:p>
          <a:p>
            <a:r>
              <a:rPr lang="en-US" sz="2000" dirty="0">
                <a:solidFill>
                  <a:srgbClr val="FF0000"/>
                </a:solidFill>
              </a:rPr>
              <a:t>Printing should be done outside the function. Print  the returned value. </a:t>
            </a:r>
          </a:p>
        </p:txBody>
      </p:sp>
      <p:cxnSp>
        <p:nvCxnSpPr>
          <p:cNvPr id="5" name="Straight Arrow Connector 4">
            <a:extLst>
              <a:ext uri="{FF2B5EF4-FFF2-40B4-BE49-F238E27FC236}">
                <a16:creationId xmlns:a16="http://schemas.microsoft.com/office/drawing/2014/main" id="{0ABA6DE1-FF08-FD4A-ACAD-E9C8563058F2}"/>
              </a:ext>
            </a:extLst>
          </p:cNvPr>
          <p:cNvCxnSpPr>
            <a:cxnSpLocks/>
          </p:cNvCxnSpPr>
          <p:nvPr/>
        </p:nvCxnSpPr>
        <p:spPr>
          <a:xfrm flipH="1">
            <a:off x="5330757" y="3279768"/>
            <a:ext cx="360144" cy="501873"/>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63815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3597" y="127354"/>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75098" y="860815"/>
            <a:ext cx="8360475" cy="4720178"/>
          </a:xfrm>
        </p:spPr>
        <p:txBody>
          <a:bodyPr>
            <a:normAutofit/>
          </a:bodyPr>
          <a:lstStyle/>
          <a:p>
            <a:pPr marL="0" indent="0">
              <a:buNone/>
            </a:pPr>
            <a:r>
              <a:rPr lang="en-US" dirty="0"/>
              <a:t>The </a:t>
            </a:r>
            <a:r>
              <a:rPr lang="en-US" b="1" dirty="0"/>
              <a:t>arguments</a:t>
            </a:r>
            <a:r>
              <a:rPr lang="en-US" dirty="0"/>
              <a:t> of a function are the inputs of the function. By default, arguments are positional.  </a:t>
            </a:r>
          </a:p>
          <a:p>
            <a:pPr marL="0" indent="0">
              <a:buNone/>
            </a:pPr>
            <a:endParaRPr lang="en-US" dirty="0"/>
          </a:p>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dirty="0">
                <a:solidFill>
                  <a:srgbClr val="CC00FF"/>
                </a:solidFill>
                <a:latin typeface="Inconsolata" panose="020B0609030003000000" pitchFamily="49" charset="77"/>
              </a:rPr>
              <a:t>add</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2, 4</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print(add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t>
            </a:r>
            <a:r>
              <a:rPr lang="en-US" b="1" dirty="0">
                <a:solidFill>
                  <a:srgbClr val="006699"/>
                </a:solidFill>
                <a:latin typeface="Inconsolata" panose="020B0609030003000000" pitchFamily="49" charset="77"/>
              </a:rPr>
              <a:t># too few arguments </a:t>
            </a:r>
            <a:endParaRPr lang="en-US" b="1" dirty="0">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2, 4, 6</a:t>
            </a:r>
            <a:r>
              <a:rPr lang="en-US" b="1" dirty="0">
                <a:latin typeface="Inconsolata" panose="020B0609030003000000" pitchFamily="49" charset="77"/>
              </a:rPr>
              <a:t>)) </a:t>
            </a:r>
            <a:r>
              <a:rPr lang="en-US" b="1" dirty="0">
                <a:solidFill>
                  <a:srgbClr val="006699"/>
                </a:solidFill>
                <a:latin typeface="Inconsolata" panose="020B0609030003000000" pitchFamily="49" charset="77"/>
              </a:rPr>
              <a:t># too many arguments </a:t>
            </a:r>
          </a:p>
          <a:p>
            <a:pPr marL="0" indent="0">
              <a:buNone/>
            </a:pPr>
            <a:r>
              <a:rPr lang="en-US" b="1" dirty="0">
                <a:solidFill>
                  <a:srgbClr val="000087"/>
                </a:solidFill>
                <a:latin typeface="Inconsolata" panose="020B0609030003000000" pitchFamily="49" charset="77"/>
              </a:rPr>
              <a:t>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2, 4</a:t>
            </a:r>
            <a:r>
              <a:rPr lang="en-US" b="1" dirty="0">
                <a:latin typeface="Inconsolata" panose="020B0609030003000000" pitchFamily="49" charset="77"/>
              </a:rPr>
              <a:t>)			</a:t>
            </a:r>
          </a:p>
          <a:p>
            <a:pPr marL="0" indent="0">
              <a:buNone/>
            </a:pPr>
            <a:endParaRPr lang="en-US" b="1" dirty="0">
              <a:latin typeface="Inconsolata" panose="020B0609030003000000" pitchFamily="49" charset="77"/>
            </a:endParaRPr>
          </a:p>
        </p:txBody>
      </p:sp>
      <p:sp>
        <p:nvSpPr>
          <p:cNvPr id="4" name="TextBox 3">
            <a:extLst>
              <a:ext uri="{FF2B5EF4-FFF2-40B4-BE49-F238E27FC236}">
                <a16:creationId xmlns:a16="http://schemas.microsoft.com/office/drawing/2014/main" id="{3C1D2CCE-B02B-8D4A-B006-6965D4D418F0}"/>
              </a:ext>
            </a:extLst>
          </p:cNvPr>
          <p:cNvSpPr txBox="1"/>
          <p:nvPr/>
        </p:nvSpPr>
        <p:spPr>
          <a:xfrm>
            <a:off x="2870400" y="2040256"/>
            <a:ext cx="1271753" cy="738664"/>
          </a:xfrm>
          <a:prstGeom prst="rect">
            <a:avLst/>
          </a:prstGeom>
          <a:noFill/>
        </p:spPr>
        <p:txBody>
          <a:bodyPr wrap="square" rtlCol="0">
            <a:spAutoFit/>
          </a:bodyPr>
          <a:lstStyle/>
          <a:p>
            <a:r>
              <a:rPr lang="en-US" sz="2100" dirty="0"/>
              <a:t>Function definition.</a:t>
            </a:r>
          </a:p>
        </p:txBody>
      </p:sp>
      <p:sp>
        <p:nvSpPr>
          <p:cNvPr id="5" name="TextBox 4">
            <a:extLst>
              <a:ext uri="{FF2B5EF4-FFF2-40B4-BE49-F238E27FC236}">
                <a16:creationId xmlns:a16="http://schemas.microsoft.com/office/drawing/2014/main" id="{098C8043-8C8C-AF4C-BF1C-D1D52C75A7B9}"/>
              </a:ext>
            </a:extLst>
          </p:cNvPr>
          <p:cNvSpPr txBox="1"/>
          <p:nvPr/>
        </p:nvSpPr>
        <p:spPr>
          <a:xfrm>
            <a:off x="3083582" y="3220904"/>
            <a:ext cx="1271753" cy="738664"/>
          </a:xfrm>
          <a:prstGeom prst="rect">
            <a:avLst/>
          </a:prstGeom>
          <a:noFill/>
        </p:spPr>
        <p:txBody>
          <a:bodyPr wrap="square" rtlCol="0">
            <a:spAutoFit/>
          </a:bodyPr>
          <a:lstStyle/>
          <a:p>
            <a:r>
              <a:rPr lang="en-US" sz="2100" dirty="0"/>
              <a:t>Function calling.</a:t>
            </a:r>
          </a:p>
        </p:txBody>
      </p:sp>
      <p:sp>
        <p:nvSpPr>
          <p:cNvPr id="3" name="TextBox 2">
            <a:extLst>
              <a:ext uri="{FF2B5EF4-FFF2-40B4-BE49-F238E27FC236}">
                <a16:creationId xmlns:a16="http://schemas.microsoft.com/office/drawing/2014/main" id="{C25232B0-6A8F-8F4D-9BCD-A2E72376627C}"/>
              </a:ext>
            </a:extLst>
          </p:cNvPr>
          <p:cNvSpPr txBox="1"/>
          <p:nvPr/>
        </p:nvSpPr>
        <p:spPr>
          <a:xfrm>
            <a:off x="2209853" y="1593378"/>
            <a:ext cx="1242648" cy="369332"/>
          </a:xfrm>
          <a:prstGeom prst="rect">
            <a:avLst/>
          </a:prstGeom>
          <a:noFill/>
        </p:spPr>
        <p:txBody>
          <a:bodyPr wrap="none" rtlCol="0">
            <a:spAutoFit/>
          </a:bodyPr>
          <a:lstStyle/>
          <a:p>
            <a:r>
              <a:rPr lang="en-US" sz="1800" dirty="0">
                <a:solidFill>
                  <a:srgbClr val="FF0000"/>
                </a:solidFill>
              </a:rPr>
              <a:t>parameters</a:t>
            </a:r>
          </a:p>
        </p:txBody>
      </p:sp>
      <p:cxnSp>
        <p:nvCxnSpPr>
          <p:cNvPr id="7" name="Straight Arrow Connector 6">
            <a:extLst>
              <a:ext uri="{FF2B5EF4-FFF2-40B4-BE49-F238E27FC236}">
                <a16:creationId xmlns:a16="http://schemas.microsoft.com/office/drawing/2014/main" id="{091A7C9A-BF5B-E342-B677-E234AEBDED9F}"/>
              </a:ext>
            </a:extLst>
          </p:cNvPr>
          <p:cNvCxnSpPr>
            <a:cxnSpLocks/>
          </p:cNvCxnSpPr>
          <p:nvPr/>
        </p:nvCxnSpPr>
        <p:spPr>
          <a:xfrm flipH="1">
            <a:off x="1497074" y="1903467"/>
            <a:ext cx="760576" cy="40118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7FFF2D8-8954-1E4A-9583-2C3898384AF8}"/>
              </a:ext>
            </a:extLst>
          </p:cNvPr>
          <p:cNvCxnSpPr>
            <a:cxnSpLocks/>
          </p:cNvCxnSpPr>
          <p:nvPr/>
        </p:nvCxnSpPr>
        <p:spPr>
          <a:xfrm flipH="1">
            <a:off x="1809641" y="1948058"/>
            <a:ext cx="760576" cy="40118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4FD2B9C-7AE0-3C43-BDE7-ACBC728C1206}"/>
              </a:ext>
            </a:extLst>
          </p:cNvPr>
          <p:cNvSpPr txBox="1"/>
          <p:nvPr/>
        </p:nvSpPr>
        <p:spPr>
          <a:xfrm>
            <a:off x="2607172" y="2891518"/>
            <a:ext cx="1156086" cy="369332"/>
          </a:xfrm>
          <a:prstGeom prst="rect">
            <a:avLst/>
          </a:prstGeom>
          <a:noFill/>
        </p:spPr>
        <p:txBody>
          <a:bodyPr wrap="none" rtlCol="0">
            <a:spAutoFit/>
          </a:bodyPr>
          <a:lstStyle/>
          <a:p>
            <a:r>
              <a:rPr lang="en-US" sz="1800" dirty="0">
                <a:solidFill>
                  <a:srgbClr val="FF0000"/>
                </a:solidFill>
              </a:rPr>
              <a:t>arguments</a:t>
            </a:r>
          </a:p>
        </p:txBody>
      </p:sp>
      <p:cxnSp>
        <p:nvCxnSpPr>
          <p:cNvPr id="12" name="Straight Arrow Connector 11">
            <a:extLst>
              <a:ext uri="{FF2B5EF4-FFF2-40B4-BE49-F238E27FC236}">
                <a16:creationId xmlns:a16="http://schemas.microsoft.com/office/drawing/2014/main" id="{A585171B-B274-0244-ABC7-EA20AA068991}"/>
              </a:ext>
            </a:extLst>
          </p:cNvPr>
          <p:cNvCxnSpPr>
            <a:cxnSpLocks/>
          </p:cNvCxnSpPr>
          <p:nvPr/>
        </p:nvCxnSpPr>
        <p:spPr>
          <a:xfrm flipH="1">
            <a:off x="1809641" y="3242563"/>
            <a:ext cx="779736" cy="23735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32CD8A7-433F-8544-ACBB-E11EDD26A376}"/>
              </a:ext>
            </a:extLst>
          </p:cNvPr>
          <p:cNvCxnSpPr>
            <a:cxnSpLocks/>
          </p:cNvCxnSpPr>
          <p:nvPr/>
        </p:nvCxnSpPr>
        <p:spPr>
          <a:xfrm flipH="1">
            <a:off x="2209853" y="3242563"/>
            <a:ext cx="621325" cy="32748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4246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3"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11474" y="203975"/>
            <a:ext cx="7053542" cy="683886"/>
          </a:xfrm>
        </p:spPr>
        <p:txBody>
          <a:bodyPr/>
          <a:lstStyle/>
          <a:p>
            <a:r>
              <a:rPr lang="en-US" dirty="0"/>
              <a:t>Functions Arguments (input)</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308750" y="957333"/>
            <a:ext cx="8051725" cy="4292919"/>
          </a:xfrm>
        </p:spPr>
        <p:txBody>
          <a:bodyPr>
            <a:normAutofit/>
          </a:bodyPr>
          <a:lstStyle/>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dirty="0">
                <a:latin typeface="Inconsolata" panose="020B0609030003000000" pitchFamily="49" charset="77"/>
              </a:rPr>
              <a:t>add(</a:t>
            </a:r>
            <a:r>
              <a:rPr lang="en-US" b="1" dirty="0">
                <a:solidFill>
                  <a:srgbClr val="FF0000"/>
                </a:solidFill>
                <a:latin typeface="Inconsolata" panose="020B0609030003000000" pitchFamily="49" charset="77"/>
              </a:rPr>
              <a:t>a</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b</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p>
          <a:p>
            <a:pPr marL="0" indent="0">
              <a:buNone/>
            </a:pPr>
            <a:endParaRPr lang="en-US" b="1" dirty="0">
              <a:solidFill>
                <a:srgbClr val="000087"/>
              </a:solidFill>
              <a:latin typeface="Inconsolata" panose="020B0609030003000000" pitchFamily="49" charset="77"/>
            </a:endParaRP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a = </a:t>
            </a:r>
            <a:r>
              <a:rPr lang="en-US" b="1" dirty="0">
                <a:latin typeface="Inconsolata" panose="020B0609030003000000" pitchFamily="49" charset="77"/>
              </a:rPr>
              <a:t>add(</a:t>
            </a:r>
            <a:r>
              <a:rPr lang="en-US" b="1" dirty="0">
                <a:solidFill>
                  <a:srgbClr val="FF0000"/>
                </a:solidFill>
                <a:latin typeface="Inconsolata" panose="020B0609030003000000" pitchFamily="49" charset="77"/>
              </a:rPr>
              <a:t>2</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4</a:t>
            </a:r>
            <a:r>
              <a:rPr lang="en-US" b="1" dirty="0">
                <a:latin typeface="Inconsolata" panose="020B0609030003000000" pitchFamily="49" charset="77"/>
              </a:rPr>
              <a:t>) </a:t>
            </a:r>
          </a:p>
          <a:p>
            <a:pPr marL="0" indent="0">
              <a:buNone/>
            </a:pPr>
            <a:r>
              <a:rPr lang="en-US" b="1" dirty="0">
                <a:latin typeface="Inconsolata" panose="020B0609030003000000" pitchFamily="49" charset="77"/>
              </a:rPr>
              <a:t>print(a) 		</a:t>
            </a:r>
            <a:r>
              <a:rPr lang="en-US" b="1" dirty="0">
                <a:solidFill>
                  <a:schemeClr val="accent1"/>
                </a:solidFill>
                <a:latin typeface="Inconsolata" panose="020B0609030003000000" pitchFamily="49" charset="77"/>
              </a:rPr>
              <a:t># 6</a:t>
            </a:r>
          </a:p>
          <a:p>
            <a:pPr marL="0" indent="0">
              <a:buNone/>
            </a:pPr>
            <a:endParaRPr lang="en-US" b="1" dirty="0">
              <a:solidFill>
                <a:schemeClr val="accent1"/>
              </a:solidFill>
              <a:latin typeface="Inconsolata" panose="020B0609030003000000" pitchFamily="49" charset="77"/>
            </a:endParaRPr>
          </a:p>
          <a:p>
            <a:pPr marL="0" indent="0">
              <a:buNone/>
            </a:pPr>
            <a:endParaRPr lang="en-US" b="1" dirty="0">
              <a:latin typeface="Inconsolata" panose="020B0609030003000000" pitchFamily="49" charset="77"/>
            </a:endParaRPr>
          </a:p>
        </p:txBody>
      </p:sp>
      <p:cxnSp>
        <p:nvCxnSpPr>
          <p:cNvPr id="6" name="Straight Arrow Connector 5">
            <a:extLst>
              <a:ext uri="{FF2B5EF4-FFF2-40B4-BE49-F238E27FC236}">
                <a16:creationId xmlns:a16="http://schemas.microsoft.com/office/drawing/2014/main" id="{E5285AED-414F-CF48-BDA3-F9C105DE78F6}"/>
              </a:ext>
            </a:extLst>
          </p:cNvPr>
          <p:cNvCxnSpPr>
            <a:cxnSpLocks/>
          </p:cNvCxnSpPr>
          <p:nvPr/>
        </p:nvCxnSpPr>
        <p:spPr>
          <a:xfrm flipV="1">
            <a:off x="1556425" y="1749851"/>
            <a:ext cx="97278" cy="117428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2B72858-9062-1748-A56F-9BF516549403}"/>
              </a:ext>
            </a:extLst>
          </p:cNvPr>
          <p:cNvCxnSpPr>
            <a:cxnSpLocks/>
          </p:cNvCxnSpPr>
          <p:nvPr/>
        </p:nvCxnSpPr>
        <p:spPr>
          <a:xfrm flipV="1">
            <a:off x="2003898" y="1673157"/>
            <a:ext cx="1" cy="125097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57243A4-61B0-BF49-9762-D919B22CF822}"/>
              </a:ext>
            </a:extLst>
          </p:cNvPr>
          <p:cNvSpPr txBox="1"/>
          <p:nvPr/>
        </p:nvSpPr>
        <p:spPr>
          <a:xfrm>
            <a:off x="3084846" y="1114696"/>
            <a:ext cx="4614148" cy="1015663"/>
          </a:xfrm>
          <a:prstGeom prst="rect">
            <a:avLst/>
          </a:prstGeom>
          <a:noFill/>
        </p:spPr>
        <p:txBody>
          <a:bodyPr wrap="square" rtlCol="0">
            <a:spAutoFit/>
          </a:bodyPr>
          <a:lstStyle/>
          <a:p>
            <a:r>
              <a:rPr lang="en-US" sz="2000" dirty="0">
                <a:solidFill>
                  <a:srgbClr val="FF0000"/>
                </a:solidFill>
              </a:rPr>
              <a:t>In function calling, the actual arguments </a:t>
            </a:r>
          </a:p>
          <a:p>
            <a:r>
              <a:rPr lang="en-US" sz="2000" dirty="0">
                <a:solidFill>
                  <a:srgbClr val="FF0000"/>
                </a:solidFill>
              </a:rPr>
              <a:t>2 and 4 are sent to the formal parameters </a:t>
            </a:r>
          </a:p>
          <a:p>
            <a:r>
              <a:rPr lang="en-US" sz="2000" dirty="0">
                <a:solidFill>
                  <a:srgbClr val="FF0000"/>
                </a:solidFill>
              </a:rPr>
              <a:t>a and b respectively.</a:t>
            </a:r>
          </a:p>
        </p:txBody>
      </p:sp>
      <p:sp>
        <p:nvSpPr>
          <p:cNvPr id="11" name="TextBox 10">
            <a:extLst>
              <a:ext uri="{FF2B5EF4-FFF2-40B4-BE49-F238E27FC236}">
                <a16:creationId xmlns:a16="http://schemas.microsoft.com/office/drawing/2014/main" id="{F1A12254-A567-0B44-97C3-50B4CF479468}"/>
              </a:ext>
            </a:extLst>
          </p:cNvPr>
          <p:cNvSpPr txBox="1"/>
          <p:nvPr/>
        </p:nvSpPr>
        <p:spPr>
          <a:xfrm>
            <a:off x="3422071" y="2518338"/>
            <a:ext cx="4614148" cy="2554545"/>
          </a:xfrm>
          <a:prstGeom prst="rect">
            <a:avLst/>
          </a:prstGeom>
          <a:noFill/>
        </p:spPr>
        <p:txBody>
          <a:bodyPr wrap="square" rtlCol="0">
            <a:spAutoFit/>
          </a:bodyPr>
          <a:lstStyle/>
          <a:p>
            <a:r>
              <a:rPr lang="en-US" sz="2000" dirty="0">
                <a:solidFill>
                  <a:srgbClr val="FF0000"/>
                </a:solidFill>
              </a:rPr>
              <a:t>Note that the returned value 6 is sent back to the call expression add(2, 4). </a:t>
            </a:r>
          </a:p>
          <a:p>
            <a:endParaRPr lang="en-US" sz="2000" dirty="0">
              <a:solidFill>
                <a:srgbClr val="FF0000"/>
              </a:solidFill>
            </a:endParaRPr>
          </a:p>
          <a:p>
            <a:r>
              <a:rPr lang="en-US" sz="2000" dirty="0">
                <a:solidFill>
                  <a:srgbClr val="FF0000"/>
                </a:solidFill>
              </a:rPr>
              <a:t>This value add(2, 4) is stored in the variable a.</a:t>
            </a:r>
          </a:p>
          <a:p>
            <a:endParaRPr lang="en-US" sz="2000" dirty="0">
              <a:solidFill>
                <a:srgbClr val="FF0000"/>
              </a:solidFill>
            </a:endParaRPr>
          </a:p>
          <a:p>
            <a:r>
              <a:rPr lang="en-US" sz="2000" dirty="0">
                <a:solidFill>
                  <a:srgbClr val="FF0000"/>
                </a:solidFill>
              </a:rPr>
              <a:t>The variable a is then printed to the console.</a:t>
            </a:r>
          </a:p>
        </p:txBody>
      </p:sp>
    </p:spTree>
    <p:extLst>
      <p:ext uri="{BB962C8B-B14F-4D97-AF65-F5344CB8AC3E}">
        <p14:creationId xmlns:p14="http://schemas.microsoft.com/office/powerpoint/2010/main" val="4080804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07004" y="77515"/>
            <a:ext cx="7053542" cy="683886"/>
          </a:xfrm>
        </p:spPr>
        <p:txBody>
          <a:bodyPr/>
          <a:lstStyle/>
          <a:p>
            <a:r>
              <a:rPr lang="en-US" dirty="0"/>
              <a:t>Returned Value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07004" y="680935"/>
            <a:ext cx="9036996" cy="4956549"/>
          </a:xfrm>
        </p:spPr>
        <p:txBody>
          <a:bodyPr>
            <a:normAutofit/>
          </a:bodyPr>
          <a:lstStyle/>
          <a:p>
            <a:pPr marL="0" indent="0">
              <a:buNone/>
            </a:pPr>
            <a:r>
              <a:rPr lang="en-US" dirty="0"/>
              <a:t>A returned value from a function should be stored, printed or used in another calculation.  Be careful to avoid the error explained below!</a:t>
            </a:r>
          </a:p>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dirty="0">
                <a:latin typeface="Inconsolata" panose="020B0609030003000000" pitchFamily="49" charset="77"/>
              </a:rPr>
              <a:t>add(a, b):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a = </a:t>
            </a:r>
            <a:r>
              <a:rPr lang="en-US" b="1" dirty="0">
                <a:latin typeface="Inconsolata" panose="020B0609030003000000" pitchFamily="49" charset="77"/>
              </a:rPr>
              <a:t>add(2, 4) 		</a:t>
            </a:r>
            <a:r>
              <a:rPr lang="en-US" b="1" dirty="0">
                <a:solidFill>
                  <a:schemeClr val="accent1"/>
                </a:solidFill>
                <a:latin typeface="Inconsolata" panose="020B0609030003000000" pitchFamily="49" charset="77"/>
              </a:rPr>
              <a:t># returned value 6 is stored in a. </a:t>
            </a:r>
            <a:endParaRPr lang="en-US" b="1" dirty="0">
              <a:latin typeface="Inconsolata" panose="020B0609030003000000" pitchFamily="49" charset="77"/>
            </a:endParaRPr>
          </a:p>
          <a:p>
            <a:pPr marL="0" indent="0">
              <a:buNone/>
            </a:pPr>
            <a:r>
              <a:rPr lang="en-US" b="1" dirty="0">
                <a:latin typeface="Inconsolata" panose="020B0609030003000000" pitchFamily="49" charset="77"/>
              </a:rPr>
              <a:t>print(a) 			</a:t>
            </a:r>
            <a:r>
              <a:rPr lang="en-US" b="1" dirty="0">
                <a:solidFill>
                  <a:schemeClr val="accent1"/>
                </a:solidFill>
                <a:latin typeface="Inconsolata" panose="020B0609030003000000" pitchFamily="49" charset="77"/>
              </a:rPr>
              <a:t># 6</a:t>
            </a:r>
          </a:p>
          <a:p>
            <a:pPr marL="0" indent="0">
              <a:buNone/>
            </a:pPr>
            <a:r>
              <a:rPr lang="en-US" b="1" dirty="0">
                <a:solidFill>
                  <a:srgbClr val="000087"/>
                </a:solidFill>
                <a:latin typeface="Inconsolata" panose="020B0609030003000000" pitchFamily="49" charset="77"/>
              </a:rPr>
              <a:t>b = </a:t>
            </a:r>
            <a:r>
              <a:rPr lang="en-US" b="1" dirty="0">
                <a:latin typeface="Inconsolata" panose="020B0609030003000000" pitchFamily="49" charset="77"/>
              </a:rPr>
              <a:t>add(1, 2) - 3	</a:t>
            </a:r>
            <a:r>
              <a:rPr lang="en-US" b="1" dirty="0">
                <a:solidFill>
                  <a:schemeClr val="accent1"/>
                </a:solidFill>
                <a:latin typeface="Inconsolata" panose="020B0609030003000000" pitchFamily="49" charset="77"/>
              </a:rPr>
              <a:t># returned value 6 used in a calculation. </a:t>
            </a:r>
            <a:endParaRPr lang="en-US" b="1" dirty="0">
              <a:latin typeface="Inconsolata" panose="020B0609030003000000" pitchFamily="49" charset="77"/>
            </a:endParaRPr>
          </a:p>
          <a:p>
            <a:pPr marL="0" indent="0">
              <a:buNone/>
            </a:pPr>
            <a:endParaRPr lang="en-US" b="1" dirty="0">
              <a:solidFill>
                <a:schemeClr val="accent1"/>
              </a:solidFill>
              <a:latin typeface="Inconsolata" panose="020B0609030003000000" pitchFamily="49" charset="77"/>
            </a:endParaRPr>
          </a:p>
          <a:p>
            <a:pPr marL="0" indent="0">
              <a:buNone/>
            </a:pPr>
            <a:r>
              <a:rPr lang="en-US" b="1" dirty="0">
                <a:solidFill>
                  <a:srgbClr val="FF0000"/>
                </a:solidFill>
                <a:latin typeface="Inconsolata" panose="020B0609030003000000" pitchFamily="49" charset="77"/>
              </a:rPr>
              <a:t>add(4, 6)</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returned value 10 is neither stored nor printed</a:t>
            </a:r>
          </a:p>
          <a:p>
            <a:pPr marL="0" indent="0">
              <a:buNone/>
            </a:pPr>
            <a:r>
              <a:rPr lang="en-US" b="1" dirty="0">
                <a:solidFill>
                  <a:schemeClr val="accent1"/>
                </a:solidFill>
                <a:latin typeface="Inconsolata" panose="020B0609030003000000" pitchFamily="49" charset="77"/>
              </a:rPr>
              <a:t>			# this value is lost! This is a common error!</a:t>
            </a:r>
          </a:p>
          <a:p>
            <a:pPr marL="0" indent="0">
              <a:buNone/>
            </a:pPr>
            <a:r>
              <a:rPr lang="en-US" b="1" dirty="0">
                <a:solidFill>
                  <a:schemeClr val="accent1"/>
                </a:solidFill>
                <a:latin typeface="Inconsolata" panose="020B0609030003000000" pitchFamily="49" charset="77"/>
              </a:rPr>
              <a:t>			# This line of code effectively does nothing.</a:t>
            </a:r>
          </a:p>
          <a:p>
            <a:pPr marL="0" indent="0">
              <a:buNone/>
            </a:pPr>
            <a:endParaRPr lang="en-US" b="1" dirty="0">
              <a:latin typeface="Inconsolata" panose="020B0609030003000000" pitchFamily="49" charset="77"/>
            </a:endParaRPr>
          </a:p>
        </p:txBody>
      </p:sp>
    </p:spTree>
    <p:extLst>
      <p:ext uri="{BB962C8B-B14F-4D97-AF65-F5344CB8AC3E}">
        <p14:creationId xmlns:p14="http://schemas.microsoft.com/office/powerpoint/2010/main" val="26315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94352" y="134008"/>
            <a:ext cx="7053542" cy="683886"/>
          </a:xfrm>
        </p:spPr>
        <p:txBody>
          <a:bodyPr/>
          <a:lstStyle/>
          <a:p>
            <a:r>
              <a:rPr lang="en-US" dirty="0"/>
              <a:t>Keyword Arguments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90558" y="817895"/>
            <a:ext cx="8245016" cy="4763098"/>
          </a:xfrm>
        </p:spPr>
        <p:txBody>
          <a:bodyPr>
            <a:normAutofit/>
          </a:bodyPr>
          <a:lstStyle/>
          <a:p>
            <a:pPr marL="0" indent="0">
              <a:buNone/>
            </a:pPr>
            <a:r>
              <a:rPr lang="en-US" dirty="0"/>
              <a:t>Input arguments can be specified by name (keyword arguments). In this case, the order does not matter. Using keyword arguments is encouraged since it makes code clear and flexible.</a:t>
            </a:r>
          </a:p>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dirty="0">
                <a:solidFill>
                  <a:srgbClr val="CC00FF"/>
                </a:solidFill>
                <a:latin typeface="Inconsolata" panose="020B0609030003000000" pitchFamily="49" charset="77"/>
              </a:rPr>
              <a:t>add</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p>
          <a:p>
            <a:pPr marL="0" indent="0">
              <a:buNone/>
            </a:pPr>
            <a:r>
              <a:rPr lang="en-US" b="1" dirty="0">
                <a:latin typeface="Inconsolata" panose="020B0609030003000000" pitchFamily="49" charset="77"/>
              </a:rPr>
              <a:t>	   </a:t>
            </a:r>
          </a:p>
          <a:p>
            <a:pPr marL="0" indent="0">
              <a:buNone/>
            </a:pPr>
            <a:r>
              <a:rPr lang="en-US" b="1" dirty="0">
                <a:latin typeface="Inconsolata" panose="020B0609030003000000" pitchFamily="49" charset="77"/>
              </a:rPr>
              <a:t>The following are all equivalent:</a:t>
            </a: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x = 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y = add</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z = add</a:t>
            </a:r>
            <a:r>
              <a:rPr lang="en-US" b="1" dirty="0">
                <a:latin typeface="Inconsolata" panose="020B0609030003000000" pitchFamily="49" charset="77"/>
              </a:rPr>
              <a:t>(</a:t>
            </a:r>
            <a:r>
              <a:rPr lang="en-US" b="1" dirty="0">
                <a:solidFill>
                  <a:srgbClr val="000087"/>
                </a:solidFill>
                <a:latin typeface="Inconsolata" panose="020B0609030003000000" pitchFamily="49" charset="77"/>
              </a:rPr>
              <a:t>b</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r>
              <a:rPr lang="en-US" b="1" dirty="0">
                <a:solidFill>
                  <a:srgbClr val="000087"/>
                </a:solidFill>
                <a:latin typeface="Inconsolata" panose="020B0609030003000000" pitchFamily="49" charset="77"/>
              </a:rPr>
              <a:t>a</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p>
          <a:p>
            <a:pPr marL="0" indent="0">
              <a:buNone/>
            </a:pPr>
            <a:endParaRPr lang="en-US" b="1" dirty="0">
              <a:latin typeface="Inconsolata" panose="020B0609030003000000" pitchFamily="49" charset="77"/>
            </a:endParaRPr>
          </a:p>
        </p:txBody>
      </p:sp>
    </p:spTree>
    <p:extLst>
      <p:ext uri="{BB962C8B-B14F-4D97-AF65-F5344CB8AC3E}">
        <p14:creationId xmlns:p14="http://schemas.microsoft.com/office/powerpoint/2010/main" val="4055245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67653" y="134008"/>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67654" y="817895"/>
            <a:ext cx="8367920" cy="4763098"/>
          </a:xfrm>
        </p:spPr>
        <p:txBody>
          <a:bodyPr>
            <a:normAutofit/>
          </a:bodyPr>
          <a:lstStyle/>
          <a:p>
            <a:pPr marL="0" indent="0">
              <a:buNone/>
            </a:pPr>
            <a:r>
              <a:rPr lang="en-US" dirty="0"/>
              <a:t>If keyword arguments and positional arguments are used together, keyword arguments must follow positional arguments.</a:t>
            </a:r>
          </a:p>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dirty="0">
                <a:solidFill>
                  <a:srgbClr val="CC00FF"/>
                </a:solidFill>
                <a:latin typeface="Inconsolata" panose="020B0609030003000000" pitchFamily="49" charset="77"/>
              </a:rPr>
              <a:t>add</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latin typeface="Inconsolata" panose="020B0609030003000000" pitchFamily="49" charset="77"/>
              </a:rPr>
              <a:t>, </a:t>
            </a:r>
            <a:r>
              <a:rPr lang="en-US" b="1" dirty="0">
                <a:solidFill>
                  <a:srgbClr val="000087"/>
                </a:solidFill>
                <a:latin typeface="Inconsolata" panose="020B0609030003000000" pitchFamily="49" charset="77"/>
              </a:rPr>
              <a:t>b, c</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 + c</a:t>
            </a:r>
            <a:r>
              <a:rPr lang="en-US" b="1" dirty="0">
                <a:latin typeface="Inconsolata" panose="020B0609030003000000" pitchFamily="49" charset="77"/>
              </a:rPr>
              <a:t>   </a:t>
            </a:r>
          </a:p>
          <a:p>
            <a:pPr marL="0" indent="0">
              <a:buNone/>
            </a:pPr>
            <a:r>
              <a:rPr lang="en-US" b="1" dirty="0">
                <a:latin typeface="Inconsolata" panose="020B0609030003000000" pitchFamily="49" charset="77"/>
              </a:rPr>
              <a:t>The following are all equivalent:</a:t>
            </a: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x = 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dirty="0">
                <a:solidFill>
                  <a:srgbClr val="FF6600"/>
                </a:solidFill>
                <a:latin typeface="Inconsolata" panose="020B0609030003000000" pitchFamily="49" charset="77"/>
              </a:rPr>
              <a:t>3, 5</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y = 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1, </a:t>
            </a:r>
            <a:r>
              <a:rPr lang="en-US" b="1" dirty="0">
                <a:solidFill>
                  <a:srgbClr val="000087"/>
                </a:solidFill>
                <a:latin typeface="Inconsolata" panose="020B0609030003000000" pitchFamily="49" charset="77"/>
              </a:rPr>
              <a:t>b</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r>
              <a:rPr lang="en-US" b="1" dirty="0">
                <a:solidFill>
                  <a:srgbClr val="000087"/>
                </a:solidFill>
                <a:latin typeface="Inconsolata" panose="020B0609030003000000" pitchFamily="49" charset="77"/>
              </a:rPr>
              <a:t>c</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5</a:t>
            </a:r>
            <a:r>
              <a:rPr lang="en-US" b="1" dirty="0">
                <a:latin typeface="Inconsolata" panose="020B0609030003000000" pitchFamily="49" charset="77"/>
              </a:rPr>
              <a:t>) </a:t>
            </a: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z = 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1, </a:t>
            </a:r>
            <a:r>
              <a:rPr lang="en-US" b="1" dirty="0">
                <a:solidFill>
                  <a:srgbClr val="000087"/>
                </a:solidFill>
                <a:latin typeface="Inconsolata" panose="020B0609030003000000" pitchFamily="49" charset="77"/>
              </a:rPr>
              <a:t>c</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5</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p>
          <a:p>
            <a:pPr marL="0" indent="0">
              <a:buNone/>
            </a:pPr>
            <a:r>
              <a:rPr lang="en-US" b="1" dirty="0">
                <a:latin typeface="Inconsolata" panose="020B0609030003000000" pitchFamily="49" charset="77"/>
              </a:rPr>
              <a:t>The following gives an error:</a:t>
            </a:r>
          </a:p>
          <a:p>
            <a:pPr marL="0" indent="0">
              <a:buNone/>
            </a:pPr>
            <a:r>
              <a:rPr lang="en-US" b="1" dirty="0">
                <a:solidFill>
                  <a:srgbClr val="000087"/>
                </a:solidFill>
                <a:latin typeface="Inconsolata" panose="020B0609030003000000" pitchFamily="49" charset="77"/>
              </a:rPr>
              <a:t>w = add</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1, 3</a:t>
            </a:r>
            <a:r>
              <a:rPr lang="en-US" b="1" dirty="0">
                <a:latin typeface="Inconsolata" panose="020B0609030003000000" pitchFamily="49" charset="77"/>
              </a:rPr>
              <a:t>, </a:t>
            </a:r>
            <a:r>
              <a:rPr lang="en-US" b="1" dirty="0">
                <a:solidFill>
                  <a:srgbClr val="000087"/>
                </a:solidFill>
                <a:latin typeface="Inconsolata" panose="020B0609030003000000" pitchFamily="49" charset="77"/>
              </a:rPr>
              <a:t>c</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5</a:t>
            </a:r>
            <a:r>
              <a:rPr lang="en-US" b="1" dirty="0">
                <a:latin typeface="Inconsolata" panose="020B0609030003000000" pitchFamily="49" charset="77"/>
              </a:rPr>
              <a:t>) </a:t>
            </a:r>
          </a:p>
          <a:p>
            <a:pPr marL="0" indent="0">
              <a:buNone/>
            </a:pPr>
            <a:endParaRPr lang="en-US" b="1" dirty="0">
              <a:latin typeface="Inconsolata" panose="020B0609030003000000" pitchFamily="49" charset="77"/>
            </a:endParaRPr>
          </a:p>
        </p:txBody>
      </p:sp>
    </p:spTree>
    <p:extLst>
      <p:ext uri="{BB962C8B-B14F-4D97-AF65-F5344CB8AC3E}">
        <p14:creationId xmlns:p14="http://schemas.microsoft.com/office/powerpoint/2010/main" val="3672999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Topics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3"/>
            <a:ext cx="8051725" cy="4303429"/>
          </a:xfrm>
        </p:spPr>
        <p:txBody>
          <a:bodyPr/>
          <a:lstStyle/>
          <a:p>
            <a:pPr marL="0" indent="0">
              <a:buNone/>
            </a:pPr>
            <a:endParaRPr lang="en-US" dirty="0">
              <a:latin typeface="Gill Sans MT" panose="020B0502020104020203" pitchFamily="34" charset="77"/>
            </a:endParaRPr>
          </a:p>
          <a:p>
            <a:pPr marL="457200" indent="-457200">
              <a:buAutoNum type="arabicParenR"/>
            </a:pPr>
            <a:r>
              <a:rPr lang="en-US" dirty="0">
                <a:latin typeface="Gill Sans MT" panose="020B0502020104020203" pitchFamily="34" charset="77"/>
              </a:rPr>
              <a:t>Functions</a:t>
            </a:r>
          </a:p>
          <a:p>
            <a:pPr marL="457200" indent="-457200">
              <a:buAutoNum type="arabicParenR"/>
            </a:pPr>
            <a:r>
              <a:rPr lang="en-US" dirty="0">
                <a:latin typeface="Gill Sans MT" panose="020B0502020104020203" pitchFamily="34" charset="77"/>
              </a:rPr>
              <a:t>Function Inputs vs Outputs</a:t>
            </a:r>
          </a:p>
          <a:p>
            <a:pPr marL="457200" indent="-457200">
              <a:buAutoNum type="arabicParenR"/>
            </a:pPr>
            <a:r>
              <a:rPr lang="en-US" dirty="0">
                <a:latin typeface="Gill Sans MT" panose="020B0502020104020203" pitchFamily="34" charset="77"/>
              </a:rPr>
              <a:t>Function Arguments</a:t>
            </a:r>
          </a:p>
          <a:p>
            <a:pPr marL="685800" lvl="1" indent="-342900">
              <a:buAutoNum type="alphaLcParenR"/>
            </a:pPr>
            <a:r>
              <a:rPr lang="en-US" dirty="0">
                <a:latin typeface="Gill Sans MT" panose="020B0502020104020203" pitchFamily="34" charset="77"/>
              </a:rPr>
              <a:t>Positional Arguments</a:t>
            </a:r>
          </a:p>
          <a:p>
            <a:pPr marL="685800" lvl="1" indent="-342900">
              <a:buAutoNum type="alphaLcParenR"/>
            </a:pPr>
            <a:r>
              <a:rPr lang="en-US" dirty="0">
                <a:latin typeface="Gill Sans MT" panose="020B0502020104020203" pitchFamily="34" charset="77"/>
              </a:rPr>
              <a:t>Keyword Arguments</a:t>
            </a:r>
          </a:p>
          <a:p>
            <a:pPr marL="685800" lvl="1" indent="-342900">
              <a:buAutoNum type="alphaLcParenR"/>
            </a:pPr>
            <a:r>
              <a:rPr lang="en-US" dirty="0">
                <a:latin typeface="Gill Sans MT" panose="020B0502020104020203" pitchFamily="34" charset="77"/>
              </a:rPr>
              <a:t>Default Values</a:t>
            </a:r>
          </a:p>
          <a:p>
            <a:pPr marL="342900" indent="-342900">
              <a:buAutoNum type="arabicParenR"/>
            </a:pPr>
            <a:r>
              <a:rPr lang="en-US" dirty="0">
                <a:latin typeface="Gill Sans MT" panose="020B0502020104020203" pitchFamily="34" charset="77"/>
              </a:rPr>
              <a:t>Flow of Program</a:t>
            </a:r>
          </a:p>
          <a:p>
            <a:pPr marL="342900" indent="-342900">
              <a:buAutoNum type="arabicParenR"/>
            </a:pPr>
            <a:r>
              <a:rPr lang="en-US" dirty="0">
                <a:latin typeface="Gill Sans MT" panose="020B0502020104020203" pitchFamily="34" charset="77"/>
              </a:rPr>
              <a:t>Scope of a variable</a:t>
            </a:r>
          </a:p>
          <a:p>
            <a:pPr marL="342900" indent="-342900">
              <a:buAutoNum type="arabicParenR"/>
            </a:pPr>
            <a:r>
              <a:rPr lang="en-US" dirty="0">
                <a:latin typeface="Gill Sans MT" panose="020B0502020104020203" pitchFamily="34" charset="77"/>
              </a:rPr>
              <a:t>Template for programs</a:t>
            </a:r>
          </a:p>
          <a:p>
            <a:pPr marL="0" indent="0">
              <a:buNone/>
            </a:pPr>
            <a:endParaRPr lang="en-US" dirty="0">
              <a:latin typeface="Gill Sans MT" panose="020B0502020104020203" pitchFamily="34" charset="77"/>
            </a:endParaRPr>
          </a:p>
          <a:p>
            <a:pPr marL="685800" lvl="1" indent="-342900">
              <a:buAutoNum type="alphaLcParenR"/>
            </a:pPr>
            <a:endParaRPr lang="en-US" dirty="0">
              <a:latin typeface="Gill Sans MT" panose="020B0502020104020203" pitchFamily="34" charset="77"/>
            </a:endParaRPr>
          </a:p>
          <a:p>
            <a:pPr marL="0" indent="0">
              <a:buNone/>
            </a:pP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0" indent="0">
              <a:buNone/>
            </a:pPr>
            <a:endParaRPr lang="en-US" dirty="0">
              <a:latin typeface="Gill Sans MT" panose="020B0502020104020203" pitchFamily="34" charset="77"/>
            </a:endParaRPr>
          </a:p>
          <a:p>
            <a:pPr marL="0" indent="0">
              <a:buNone/>
            </a:pPr>
            <a:endParaRPr lang="en-US" b="1" dirty="0">
              <a:latin typeface="Gill Sans MT" panose="020B0502020104020203" pitchFamily="34" charset="77"/>
            </a:endParaRPr>
          </a:p>
        </p:txBody>
      </p:sp>
    </p:spTree>
    <p:extLst>
      <p:ext uri="{BB962C8B-B14F-4D97-AF65-F5344CB8AC3E}">
        <p14:creationId xmlns:p14="http://schemas.microsoft.com/office/powerpoint/2010/main" val="1318402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73014" y="113152"/>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8930" y="888061"/>
            <a:ext cx="8668696" cy="4622765"/>
          </a:xfrm>
        </p:spPr>
        <p:txBody>
          <a:bodyPr>
            <a:normAutofit/>
          </a:bodyPr>
          <a:lstStyle/>
          <a:p>
            <a:pPr marL="0" indent="0">
              <a:buNone/>
            </a:pPr>
            <a:r>
              <a:rPr lang="en-US" dirty="0"/>
              <a:t>Functions can take optional keyword arguments. These are given default values. Their default values are used if a user does not specify these inputs when calling the function. Default values must come after positional arguments in the function signature.</a:t>
            </a: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6699"/>
                </a:solidFill>
                <a:latin typeface="Inconsolata" panose="020B0609030003000000" pitchFamily="49" charset="77"/>
              </a:rPr>
              <a:t>def </a:t>
            </a:r>
            <a:r>
              <a:rPr lang="en-US" b="1" dirty="0">
                <a:solidFill>
                  <a:srgbClr val="CC00FF"/>
                </a:solidFill>
                <a:latin typeface="Inconsolata" panose="020B0609030003000000" pitchFamily="49" charset="77"/>
              </a:rPr>
              <a:t>subtract</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FF6600"/>
                </a:solidFill>
                <a:latin typeface="Inconsolata" panose="020B0609030003000000" pitchFamily="49" charset="77"/>
              </a:rPr>
              <a:t>0</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endParaRPr lang="en-US" b="1" dirty="0">
              <a:solidFill>
                <a:srgbClr val="000087"/>
              </a:solidFill>
              <a:latin typeface="Inconsolata" panose="020B0609030003000000" pitchFamily="49" charset="77"/>
            </a:endParaRP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2</a:t>
            </a:r>
          </a:p>
          <a:p>
            <a:pPr marL="0" indent="0">
              <a:buNone/>
            </a:pP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p:txBody>
      </p:sp>
      <p:cxnSp>
        <p:nvCxnSpPr>
          <p:cNvPr id="6" name="Straight Arrow Connector 5">
            <a:extLst>
              <a:ext uri="{FF2B5EF4-FFF2-40B4-BE49-F238E27FC236}">
                <a16:creationId xmlns:a16="http://schemas.microsoft.com/office/drawing/2014/main" id="{544FF4E3-7AD5-544D-B430-A81EBF128B12}"/>
              </a:ext>
            </a:extLst>
          </p:cNvPr>
          <p:cNvCxnSpPr>
            <a:cxnSpLocks/>
          </p:cNvCxnSpPr>
          <p:nvPr/>
        </p:nvCxnSpPr>
        <p:spPr>
          <a:xfrm flipH="1" flipV="1">
            <a:off x="2178996" y="2857500"/>
            <a:ext cx="252919" cy="88764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10BDCF3-8344-994C-A7BA-F248BF9EF03A}"/>
              </a:ext>
            </a:extLst>
          </p:cNvPr>
          <p:cNvSpPr txBox="1"/>
          <p:nvPr/>
        </p:nvSpPr>
        <p:spPr>
          <a:xfrm>
            <a:off x="3212332" y="3101269"/>
            <a:ext cx="2303836" cy="400110"/>
          </a:xfrm>
          <a:prstGeom prst="rect">
            <a:avLst/>
          </a:prstGeom>
          <a:noFill/>
        </p:spPr>
        <p:txBody>
          <a:bodyPr wrap="none" rtlCol="0">
            <a:spAutoFit/>
          </a:bodyPr>
          <a:lstStyle/>
          <a:p>
            <a:r>
              <a:rPr lang="en-US" sz="2000" dirty="0">
                <a:solidFill>
                  <a:srgbClr val="FF0000"/>
                </a:solidFill>
              </a:rPr>
              <a:t>a = 2, b defaults to 0</a:t>
            </a:r>
          </a:p>
        </p:txBody>
      </p:sp>
    </p:spTree>
    <p:extLst>
      <p:ext uri="{BB962C8B-B14F-4D97-AF65-F5344CB8AC3E}">
        <p14:creationId xmlns:p14="http://schemas.microsoft.com/office/powerpoint/2010/main" val="4210029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73014" y="113152"/>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8930" y="888061"/>
            <a:ext cx="8668696" cy="4622765"/>
          </a:xfrm>
        </p:spPr>
        <p:txBody>
          <a:bodyPr>
            <a:normAutofit/>
          </a:bodyPr>
          <a:lstStyle/>
          <a:p>
            <a:pPr marL="0" indent="0">
              <a:buNone/>
            </a:pPr>
            <a:r>
              <a:rPr lang="en-US" dirty="0"/>
              <a:t>Functions can take optional keyword arguments. These are given default values. Their default values are used if a user does not specify these inputs when calling the function. Default values must come after positional arguments in the function signature.</a:t>
            </a: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6699"/>
                </a:solidFill>
                <a:latin typeface="Inconsolata" panose="020B0609030003000000" pitchFamily="49" charset="77"/>
              </a:rPr>
              <a:t>def </a:t>
            </a:r>
            <a:r>
              <a:rPr lang="en-US" b="1" dirty="0">
                <a:solidFill>
                  <a:srgbClr val="CC00FF"/>
                </a:solidFill>
                <a:latin typeface="Inconsolata" panose="020B0609030003000000" pitchFamily="49" charset="77"/>
              </a:rPr>
              <a:t>subtract</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FF6600"/>
                </a:solidFill>
                <a:latin typeface="Inconsolata" panose="020B0609030003000000" pitchFamily="49" charset="77"/>
              </a:rPr>
              <a:t>0</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endParaRPr lang="en-US" b="1" dirty="0">
              <a:solidFill>
                <a:srgbClr val="000087"/>
              </a:solidFill>
              <a:latin typeface="Inconsolata" panose="020B0609030003000000" pitchFamily="49" charset="77"/>
            </a:endParaRP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2</a:t>
            </a: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-2</a:t>
            </a: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p:txBody>
      </p:sp>
      <p:cxnSp>
        <p:nvCxnSpPr>
          <p:cNvPr id="6" name="Straight Arrow Connector 5">
            <a:extLst>
              <a:ext uri="{FF2B5EF4-FFF2-40B4-BE49-F238E27FC236}">
                <a16:creationId xmlns:a16="http://schemas.microsoft.com/office/drawing/2014/main" id="{544FF4E3-7AD5-544D-B430-A81EBF128B12}"/>
              </a:ext>
            </a:extLst>
          </p:cNvPr>
          <p:cNvCxnSpPr>
            <a:cxnSpLocks/>
          </p:cNvCxnSpPr>
          <p:nvPr/>
        </p:nvCxnSpPr>
        <p:spPr>
          <a:xfrm flipH="1" flipV="1">
            <a:off x="2178997" y="2857501"/>
            <a:ext cx="243190" cy="127675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10BDCF3-8344-994C-A7BA-F248BF9EF03A}"/>
              </a:ext>
            </a:extLst>
          </p:cNvPr>
          <p:cNvSpPr txBox="1"/>
          <p:nvPr/>
        </p:nvSpPr>
        <p:spPr>
          <a:xfrm>
            <a:off x="3212332" y="3101269"/>
            <a:ext cx="3192284" cy="400110"/>
          </a:xfrm>
          <a:prstGeom prst="rect">
            <a:avLst/>
          </a:prstGeom>
          <a:noFill/>
        </p:spPr>
        <p:txBody>
          <a:bodyPr wrap="none" rtlCol="0">
            <a:spAutoFit/>
          </a:bodyPr>
          <a:lstStyle/>
          <a:p>
            <a:r>
              <a:rPr lang="en-US" sz="2000" dirty="0">
                <a:solidFill>
                  <a:srgbClr val="FF0000"/>
                </a:solidFill>
              </a:rPr>
              <a:t>a = 1, b is overwritten; b = 3 </a:t>
            </a:r>
          </a:p>
        </p:txBody>
      </p:sp>
      <p:cxnSp>
        <p:nvCxnSpPr>
          <p:cNvPr id="7" name="Straight Arrow Connector 6">
            <a:extLst>
              <a:ext uri="{FF2B5EF4-FFF2-40B4-BE49-F238E27FC236}">
                <a16:creationId xmlns:a16="http://schemas.microsoft.com/office/drawing/2014/main" id="{5CD0690A-29B0-CE42-AFFD-1B68A352A7FB}"/>
              </a:ext>
            </a:extLst>
          </p:cNvPr>
          <p:cNvCxnSpPr>
            <a:cxnSpLocks/>
          </p:cNvCxnSpPr>
          <p:nvPr/>
        </p:nvCxnSpPr>
        <p:spPr>
          <a:xfrm flipH="1" flipV="1">
            <a:off x="2791838" y="2857500"/>
            <a:ext cx="88650" cy="127675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6221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73014" y="113152"/>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8930" y="888061"/>
            <a:ext cx="8668696" cy="4622765"/>
          </a:xfrm>
        </p:spPr>
        <p:txBody>
          <a:bodyPr>
            <a:normAutofit/>
          </a:bodyPr>
          <a:lstStyle/>
          <a:p>
            <a:pPr marL="0" indent="0">
              <a:buNone/>
            </a:pPr>
            <a:r>
              <a:rPr lang="en-US" dirty="0"/>
              <a:t>Functions can take optional keyword arguments. These are given default values. Their default values are used if a user does not specify these inputs when calling the function. Default values must come after positional arguments in the function signature.</a:t>
            </a: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6699"/>
                </a:solidFill>
                <a:latin typeface="Inconsolata" panose="020B0609030003000000" pitchFamily="49" charset="77"/>
              </a:rPr>
              <a:t>def </a:t>
            </a:r>
            <a:r>
              <a:rPr lang="en-US" b="1" dirty="0">
                <a:solidFill>
                  <a:srgbClr val="CC00FF"/>
                </a:solidFill>
                <a:latin typeface="Inconsolata" panose="020B0609030003000000" pitchFamily="49" charset="77"/>
              </a:rPr>
              <a:t>subtract</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FF6600"/>
                </a:solidFill>
                <a:latin typeface="Inconsolata" panose="020B0609030003000000" pitchFamily="49" charset="77"/>
              </a:rPr>
              <a:t>0</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endParaRPr lang="en-US" b="1" dirty="0">
              <a:solidFill>
                <a:srgbClr val="000087"/>
              </a:solidFill>
              <a:latin typeface="Inconsolata" panose="020B0609030003000000" pitchFamily="49" charset="77"/>
            </a:endParaRP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2</a:t>
            </a: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-2</a:t>
            </a:r>
            <a:endParaRPr lang="en-US" b="1" dirty="0">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FF6600"/>
                </a:solidFill>
                <a:latin typeface="Inconsolata" panose="020B0609030003000000" pitchFamily="49" charset="77"/>
              </a:rPr>
              <a:t>5</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-3</a:t>
            </a: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p:txBody>
      </p:sp>
      <p:cxnSp>
        <p:nvCxnSpPr>
          <p:cNvPr id="6" name="Straight Arrow Connector 5">
            <a:extLst>
              <a:ext uri="{FF2B5EF4-FFF2-40B4-BE49-F238E27FC236}">
                <a16:creationId xmlns:a16="http://schemas.microsoft.com/office/drawing/2014/main" id="{544FF4E3-7AD5-544D-B430-A81EBF128B12}"/>
              </a:ext>
            </a:extLst>
          </p:cNvPr>
          <p:cNvCxnSpPr>
            <a:cxnSpLocks/>
          </p:cNvCxnSpPr>
          <p:nvPr/>
        </p:nvCxnSpPr>
        <p:spPr>
          <a:xfrm flipH="1" flipV="1">
            <a:off x="2178997" y="2857501"/>
            <a:ext cx="262646" cy="159776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10BDCF3-8344-994C-A7BA-F248BF9EF03A}"/>
              </a:ext>
            </a:extLst>
          </p:cNvPr>
          <p:cNvSpPr txBox="1"/>
          <p:nvPr/>
        </p:nvSpPr>
        <p:spPr>
          <a:xfrm>
            <a:off x="3212332" y="3101269"/>
            <a:ext cx="3192284" cy="400110"/>
          </a:xfrm>
          <a:prstGeom prst="rect">
            <a:avLst/>
          </a:prstGeom>
          <a:noFill/>
        </p:spPr>
        <p:txBody>
          <a:bodyPr wrap="none" rtlCol="0">
            <a:spAutoFit/>
          </a:bodyPr>
          <a:lstStyle/>
          <a:p>
            <a:r>
              <a:rPr lang="en-US" sz="2000" dirty="0">
                <a:solidFill>
                  <a:srgbClr val="FF0000"/>
                </a:solidFill>
              </a:rPr>
              <a:t>a = 2, b is overwritten; b = 5 </a:t>
            </a:r>
          </a:p>
        </p:txBody>
      </p:sp>
      <p:cxnSp>
        <p:nvCxnSpPr>
          <p:cNvPr id="7" name="Straight Arrow Connector 6">
            <a:extLst>
              <a:ext uri="{FF2B5EF4-FFF2-40B4-BE49-F238E27FC236}">
                <a16:creationId xmlns:a16="http://schemas.microsoft.com/office/drawing/2014/main" id="{5CD0690A-29B0-CE42-AFFD-1B68A352A7FB}"/>
              </a:ext>
            </a:extLst>
          </p:cNvPr>
          <p:cNvCxnSpPr>
            <a:cxnSpLocks/>
          </p:cNvCxnSpPr>
          <p:nvPr/>
        </p:nvCxnSpPr>
        <p:spPr>
          <a:xfrm flipH="1" flipV="1">
            <a:off x="2791838" y="2857500"/>
            <a:ext cx="311285" cy="159776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6150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73014" y="113152"/>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8930" y="888061"/>
            <a:ext cx="8668696" cy="4622765"/>
          </a:xfrm>
        </p:spPr>
        <p:txBody>
          <a:bodyPr>
            <a:normAutofit/>
          </a:bodyPr>
          <a:lstStyle/>
          <a:p>
            <a:pPr marL="0" indent="0">
              <a:buNone/>
            </a:pPr>
            <a:r>
              <a:rPr lang="en-US" dirty="0"/>
              <a:t>Functions can take optional keyword arguments. These are given default values. Their default values are used if a user does not specify these inputs when calling the function. Default values must come after positional arguments in the function signature.</a:t>
            </a: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6699"/>
                </a:solidFill>
                <a:latin typeface="Inconsolata" panose="020B0609030003000000" pitchFamily="49" charset="77"/>
              </a:rPr>
              <a:t>def </a:t>
            </a:r>
            <a:r>
              <a:rPr lang="en-US" b="1" dirty="0">
                <a:solidFill>
                  <a:srgbClr val="CC00FF"/>
                </a:solidFill>
                <a:latin typeface="Inconsolata" panose="020B0609030003000000" pitchFamily="49" charset="77"/>
              </a:rPr>
              <a:t>subtract</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FF6600"/>
                </a:solidFill>
                <a:latin typeface="Inconsolata" panose="020B0609030003000000" pitchFamily="49" charset="77"/>
              </a:rPr>
              <a:t>0</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endParaRPr lang="en-US" b="1" dirty="0">
              <a:solidFill>
                <a:srgbClr val="000087"/>
              </a:solidFill>
              <a:latin typeface="Inconsolata" panose="020B0609030003000000" pitchFamily="49" charset="77"/>
            </a:endParaRP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2</a:t>
            </a: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-2</a:t>
            </a:r>
            <a:endParaRPr lang="en-US" b="1" dirty="0">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FF6600"/>
                </a:solidFill>
                <a:latin typeface="Inconsolata" panose="020B0609030003000000" pitchFamily="49" charset="77"/>
              </a:rPr>
              <a:t>5</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-3</a:t>
            </a:r>
            <a:endParaRPr lang="en-US" b="1" dirty="0">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000087"/>
                </a:solidFill>
                <a:latin typeface="Inconsolata" panose="020B0609030003000000" pitchFamily="49" charset="77"/>
              </a:rPr>
              <a:t>b=</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dirty="0">
                <a:solidFill>
                  <a:srgbClr val="000087"/>
                </a:solidFill>
                <a:latin typeface="Inconsolata" panose="020B0609030003000000" pitchFamily="49" charset="77"/>
              </a:rPr>
              <a:t>a=</a:t>
            </a:r>
            <a:r>
              <a:rPr lang="en-US" b="1" dirty="0">
                <a:solidFill>
                  <a:srgbClr val="FF6600"/>
                </a:solidFill>
                <a:latin typeface="Inconsolata" panose="020B0609030003000000" pitchFamily="49" charset="77"/>
              </a:rPr>
              <a:t>6</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7</a:t>
            </a: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p:txBody>
      </p:sp>
      <p:cxnSp>
        <p:nvCxnSpPr>
          <p:cNvPr id="6" name="Straight Arrow Connector 5">
            <a:extLst>
              <a:ext uri="{FF2B5EF4-FFF2-40B4-BE49-F238E27FC236}">
                <a16:creationId xmlns:a16="http://schemas.microsoft.com/office/drawing/2014/main" id="{544FF4E3-7AD5-544D-B430-A81EBF128B12}"/>
              </a:ext>
            </a:extLst>
          </p:cNvPr>
          <p:cNvCxnSpPr>
            <a:cxnSpLocks/>
          </p:cNvCxnSpPr>
          <p:nvPr/>
        </p:nvCxnSpPr>
        <p:spPr>
          <a:xfrm flipH="1" flipV="1">
            <a:off x="2178997" y="2857502"/>
            <a:ext cx="1033335" cy="215224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10BDCF3-8344-994C-A7BA-F248BF9EF03A}"/>
              </a:ext>
            </a:extLst>
          </p:cNvPr>
          <p:cNvSpPr txBox="1"/>
          <p:nvPr/>
        </p:nvSpPr>
        <p:spPr>
          <a:xfrm>
            <a:off x="3212332" y="3101269"/>
            <a:ext cx="3275640" cy="400110"/>
          </a:xfrm>
          <a:prstGeom prst="rect">
            <a:avLst/>
          </a:prstGeom>
          <a:noFill/>
        </p:spPr>
        <p:txBody>
          <a:bodyPr wrap="none" rtlCol="0">
            <a:spAutoFit/>
          </a:bodyPr>
          <a:lstStyle/>
          <a:p>
            <a:r>
              <a:rPr lang="en-US" sz="2000" dirty="0">
                <a:solidFill>
                  <a:srgbClr val="FF0000"/>
                </a:solidFill>
              </a:rPr>
              <a:t>a = 6, b is overwritten; b = -1 </a:t>
            </a:r>
          </a:p>
        </p:txBody>
      </p:sp>
      <p:cxnSp>
        <p:nvCxnSpPr>
          <p:cNvPr id="7" name="Straight Arrow Connector 6">
            <a:extLst>
              <a:ext uri="{FF2B5EF4-FFF2-40B4-BE49-F238E27FC236}">
                <a16:creationId xmlns:a16="http://schemas.microsoft.com/office/drawing/2014/main" id="{5CD0690A-29B0-CE42-AFFD-1B68A352A7FB}"/>
              </a:ext>
            </a:extLst>
          </p:cNvPr>
          <p:cNvCxnSpPr>
            <a:cxnSpLocks/>
          </p:cNvCxnSpPr>
          <p:nvPr/>
        </p:nvCxnSpPr>
        <p:spPr>
          <a:xfrm flipV="1">
            <a:off x="2490281" y="2857500"/>
            <a:ext cx="301558" cy="196943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1984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84745" y="159378"/>
            <a:ext cx="7053542" cy="683886"/>
          </a:xfrm>
        </p:spPr>
        <p:txBody>
          <a:bodyPr/>
          <a:lstStyle/>
          <a:p>
            <a:r>
              <a:rPr lang="en-US" dirty="0"/>
              <a:t>Python Script</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84745" y="843263"/>
            <a:ext cx="8685789" cy="4600407"/>
          </a:xfrm>
        </p:spPr>
        <p:txBody>
          <a:bodyPr>
            <a:normAutofit/>
          </a:bodyPr>
          <a:lstStyle/>
          <a:p>
            <a:pPr marL="0" indent="0">
              <a:buNone/>
            </a:pPr>
            <a:endParaRPr lang="en-US" dirty="0"/>
          </a:p>
          <a:p>
            <a:pPr marL="0" indent="0">
              <a:buNone/>
            </a:pPr>
            <a:r>
              <a:rPr lang="en-US" dirty="0"/>
              <a:t>A Python script is executed line by line top to bottom. </a:t>
            </a:r>
          </a:p>
          <a:p>
            <a:pPr marL="0" indent="0">
              <a:buNone/>
            </a:pPr>
            <a:endParaRPr lang="en-US" dirty="0"/>
          </a:p>
          <a:p>
            <a:pPr marL="0" indent="0">
              <a:buNone/>
            </a:pPr>
            <a:r>
              <a:rPr lang="en-US" dirty="0"/>
              <a:t>Function definitions are packaged into an executable unit to be executed later. The code within a function definition executes only when invoked by a caller. </a:t>
            </a:r>
          </a:p>
          <a:p>
            <a:pPr marL="0" indent="0">
              <a:buNone/>
            </a:pPr>
            <a:endParaRPr lang="en-US" dirty="0"/>
          </a:p>
          <a:p>
            <a:pPr marL="0" indent="0">
              <a:buNone/>
            </a:pPr>
            <a:r>
              <a:rPr lang="en-US" dirty="0"/>
              <a:t>In addition, variables and parameters </a:t>
            </a:r>
            <a:r>
              <a:rPr lang="en-US" dirty="0">
                <a:solidFill>
                  <a:srgbClr val="FF0000"/>
                </a:solidFill>
              </a:rPr>
              <a:t>defined in a function is local to that function and is hidden from code outside of the function definition. </a:t>
            </a:r>
          </a:p>
          <a:p>
            <a:pPr marL="0" indent="0">
              <a:buNone/>
            </a:pPr>
            <a:endParaRPr lang="en-US" dirty="0"/>
          </a:p>
        </p:txBody>
      </p:sp>
    </p:spTree>
    <p:extLst>
      <p:ext uri="{BB962C8B-B14F-4D97-AF65-F5344CB8AC3E}">
        <p14:creationId xmlns:p14="http://schemas.microsoft.com/office/powerpoint/2010/main" val="1160286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19919" y="239717"/>
            <a:ext cx="7053542" cy="683886"/>
          </a:xfrm>
        </p:spPr>
        <p:txBody>
          <a:bodyPr/>
          <a:lstStyle/>
          <a:p>
            <a:r>
              <a:rPr lang="en-US" dirty="0"/>
              <a:t>Flow of a Program</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999857"/>
            <a:ext cx="8051725" cy="4614729"/>
          </a:xfrm>
        </p:spPr>
        <p:txBody>
          <a:bodyPr>
            <a:noAutofit/>
          </a:bodyPr>
          <a:lstStyle/>
          <a:p>
            <a:pPr marL="0" indent="0">
              <a:buNone/>
            </a:pPr>
            <a:endParaRPr lang="en-US" sz="1800" b="1" dirty="0">
              <a:latin typeface="Inconsolata" panose="020B0609030003000000" pitchFamily="49" charset="77"/>
            </a:endParaRPr>
          </a:p>
          <a:p>
            <a:pPr marL="0" indent="0">
              <a:buNone/>
            </a:pPr>
            <a:r>
              <a:rPr lang="en-US" sz="1800" b="1" dirty="0">
                <a:latin typeface="Inconsolata" panose="020B0609030003000000" pitchFamily="49" charset="77"/>
              </a:rPr>
              <a:t>x = 2</a:t>
            </a:r>
            <a:br>
              <a:rPr lang="en-US" sz="1800" b="1" dirty="0">
                <a:latin typeface="Inconsolata" panose="020B0609030003000000" pitchFamily="49" charset="77"/>
              </a:rPr>
            </a:br>
            <a:r>
              <a:rPr lang="en-US" sz="1800" b="1" dirty="0">
                <a:solidFill>
                  <a:srgbClr val="0000B2"/>
                </a:solidFill>
                <a:latin typeface="Inconsolata" panose="020B0609030003000000" pitchFamily="49" charset="77"/>
              </a:rPr>
              <a:t>def </a:t>
            </a:r>
            <a:r>
              <a:rPr lang="en-US" sz="1800" b="1" dirty="0">
                <a:latin typeface="Inconsolata" panose="020B0609030003000000" pitchFamily="49" charset="77"/>
              </a:rPr>
              <a:t>fun(): </a:t>
            </a:r>
          </a:p>
          <a:p>
            <a:pPr marL="0" indent="0">
              <a:buNone/>
            </a:pPr>
            <a:r>
              <a:rPr lang="en-US" sz="1800" b="1" dirty="0">
                <a:latin typeface="Inconsolata" panose="020B0609030003000000" pitchFamily="49" charset="77"/>
              </a:rPr>
              <a:t>    x = 10 </a:t>
            </a:r>
          </a:p>
          <a:p>
            <a:pPr marL="0" indent="0">
              <a:buNone/>
            </a:pPr>
            <a:r>
              <a:rPr lang="en-US" sz="1800" b="1" dirty="0">
                <a:latin typeface="Inconsolata" panose="020B0609030003000000" pitchFamily="49" charset="77"/>
              </a:rPr>
              <a:t>    print(x)</a:t>
            </a:r>
          </a:p>
          <a:p>
            <a:pPr marL="0" indent="0">
              <a:buNone/>
            </a:pPr>
            <a:r>
              <a:rPr lang="en-US" sz="1800" b="1" dirty="0">
                <a:latin typeface="Inconsolata" panose="020B0609030003000000" pitchFamily="49" charset="77"/>
              </a:rPr>
              <a:t>print(x) </a:t>
            </a:r>
          </a:p>
          <a:p>
            <a:pPr marL="0" indent="0">
              <a:buNone/>
            </a:pPr>
            <a:r>
              <a:rPr lang="en-US" sz="1800" b="1" dirty="0">
                <a:latin typeface="Inconsolata" panose="020B0609030003000000" pitchFamily="49" charset="77"/>
              </a:rPr>
              <a:t>fun() </a:t>
            </a:r>
          </a:p>
          <a:p>
            <a:pPr marL="0" indent="0">
              <a:buNone/>
            </a:pPr>
            <a:r>
              <a:rPr lang="en-US" sz="1800" b="1" dirty="0">
                <a:latin typeface="Inconsolata" panose="020B0609030003000000" pitchFamily="49" charset="77"/>
              </a:rPr>
              <a:t>print("Good bye!") </a:t>
            </a:r>
          </a:p>
          <a:p>
            <a:pPr marL="0" indent="0">
              <a:buNone/>
            </a:pPr>
            <a:endParaRPr lang="en-US" sz="1800" b="1" dirty="0">
              <a:solidFill>
                <a:srgbClr val="19B219"/>
              </a:solidFill>
              <a:latin typeface="Inconsolata" panose="020B0609030003000000" pitchFamily="49" charset="77"/>
            </a:endParaRPr>
          </a:p>
          <a:p>
            <a:pPr marL="0" indent="0">
              <a:buNone/>
            </a:pPr>
            <a:r>
              <a:rPr lang="en-US" sz="2000" dirty="0">
                <a:latin typeface="Gill Sans MT" panose="020B0502020104020203" pitchFamily="34" charset="77"/>
              </a:rPr>
              <a:t>Output:</a:t>
            </a:r>
          </a:p>
          <a:p>
            <a:pPr marL="0" indent="0">
              <a:buNone/>
            </a:pPr>
            <a:r>
              <a:rPr lang="en-US" sz="2000" dirty="0">
                <a:latin typeface="Gill Sans MT" panose="020B0502020104020203" pitchFamily="34" charset="77"/>
              </a:rPr>
              <a:t>2</a:t>
            </a:r>
          </a:p>
          <a:p>
            <a:pPr marL="0" indent="0">
              <a:buNone/>
            </a:pPr>
            <a:r>
              <a:rPr lang="en-US" sz="2000" dirty="0">
                <a:latin typeface="Gill Sans MT" panose="020B0502020104020203" pitchFamily="34" charset="77"/>
              </a:rPr>
              <a:t>10</a:t>
            </a:r>
          </a:p>
          <a:p>
            <a:pPr marL="0" indent="0">
              <a:buNone/>
            </a:pPr>
            <a:r>
              <a:rPr lang="en-US" sz="2000" dirty="0">
                <a:latin typeface="Gill Sans MT" panose="020B0502020104020203" pitchFamily="34" charset="77"/>
              </a:rPr>
              <a:t>Good bye!</a:t>
            </a:r>
          </a:p>
        </p:txBody>
      </p:sp>
      <p:sp>
        <p:nvSpPr>
          <p:cNvPr id="6" name="TextBox 5">
            <a:extLst>
              <a:ext uri="{FF2B5EF4-FFF2-40B4-BE49-F238E27FC236}">
                <a16:creationId xmlns:a16="http://schemas.microsoft.com/office/drawing/2014/main" id="{B7AB2EA4-48CC-FD46-9632-CD4301E82099}"/>
              </a:ext>
            </a:extLst>
          </p:cNvPr>
          <p:cNvSpPr txBox="1"/>
          <p:nvPr/>
        </p:nvSpPr>
        <p:spPr>
          <a:xfrm>
            <a:off x="3187268" y="923603"/>
            <a:ext cx="6082499" cy="4401205"/>
          </a:xfrm>
          <a:prstGeom prst="rect">
            <a:avLst/>
          </a:prstGeom>
          <a:noFill/>
        </p:spPr>
        <p:txBody>
          <a:bodyPr wrap="none" rtlCol="0">
            <a:spAutoFit/>
          </a:bodyPr>
          <a:lstStyle/>
          <a:p>
            <a:r>
              <a:rPr lang="en-US" sz="2000" dirty="0"/>
              <a:t>A procedure or function call interrupts the sequential </a:t>
            </a:r>
          </a:p>
          <a:p>
            <a:r>
              <a:rPr lang="en-US" sz="2000" dirty="0"/>
              <a:t>execution of statements, causing the program to </a:t>
            </a:r>
          </a:p>
          <a:p>
            <a:r>
              <a:rPr lang="en-US" sz="2000" dirty="0"/>
              <a:t>execute the statements within the procedure </a:t>
            </a:r>
          </a:p>
          <a:p>
            <a:r>
              <a:rPr lang="en-US" sz="2000" dirty="0"/>
              <a:t>before continuing. </a:t>
            </a:r>
          </a:p>
          <a:p>
            <a:endParaRPr lang="en-US" sz="2000" dirty="0"/>
          </a:p>
          <a:p>
            <a:r>
              <a:rPr lang="en-US" sz="2000" dirty="0"/>
              <a:t>Once the last statement in </a:t>
            </a:r>
          </a:p>
          <a:p>
            <a:r>
              <a:rPr lang="en-US" sz="2000" dirty="0"/>
              <a:t>the procedure (or a return statement) has </a:t>
            </a:r>
          </a:p>
          <a:p>
            <a:r>
              <a:rPr lang="en-US" sz="2000" dirty="0"/>
              <a:t>executed, flow of control is returned to the point</a:t>
            </a:r>
          </a:p>
          <a:p>
            <a:r>
              <a:rPr lang="en-US" sz="2000" dirty="0"/>
              <a:t>where the procedure was called.</a:t>
            </a:r>
          </a:p>
          <a:p>
            <a:endParaRPr lang="en-US" sz="2000" dirty="0"/>
          </a:p>
          <a:p>
            <a:r>
              <a:rPr lang="en-US" sz="2000" dirty="0"/>
              <a:t>Note in the code, 2 is printed before 10. </a:t>
            </a:r>
          </a:p>
          <a:p>
            <a:endParaRPr lang="en-US" sz="2000" dirty="0"/>
          </a:p>
          <a:p>
            <a:r>
              <a:rPr lang="en-US" sz="2000" dirty="0"/>
              <a:t>The x variable defined outside of the function is different</a:t>
            </a:r>
          </a:p>
          <a:p>
            <a:r>
              <a:rPr lang="en-US" sz="2000" dirty="0"/>
              <a:t>from the x variable defined inside of the function.</a:t>
            </a:r>
          </a:p>
        </p:txBody>
      </p:sp>
      <p:cxnSp>
        <p:nvCxnSpPr>
          <p:cNvPr id="13" name="Straight Arrow Connector 12">
            <a:extLst>
              <a:ext uri="{FF2B5EF4-FFF2-40B4-BE49-F238E27FC236}">
                <a16:creationId xmlns:a16="http://schemas.microsoft.com/office/drawing/2014/main" id="{EB374FC5-7A9D-F649-BC72-43227BBC9099}"/>
              </a:ext>
            </a:extLst>
          </p:cNvPr>
          <p:cNvCxnSpPr>
            <a:cxnSpLocks/>
          </p:cNvCxnSpPr>
          <p:nvPr/>
        </p:nvCxnSpPr>
        <p:spPr>
          <a:xfrm flipV="1">
            <a:off x="610648" y="1854040"/>
            <a:ext cx="138507" cy="113760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7E8FC9F-D95D-944A-88F1-6EEFA08685CC}"/>
              </a:ext>
            </a:extLst>
          </p:cNvPr>
          <p:cNvSpPr txBox="1"/>
          <p:nvPr/>
        </p:nvSpPr>
        <p:spPr>
          <a:xfrm>
            <a:off x="219919" y="2627453"/>
            <a:ext cx="312906" cy="400110"/>
          </a:xfrm>
          <a:prstGeom prst="rect">
            <a:avLst/>
          </a:prstGeom>
          <a:noFill/>
        </p:spPr>
        <p:txBody>
          <a:bodyPr wrap="none" rtlCol="0">
            <a:spAutoFit/>
          </a:bodyPr>
          <a:lstStyle/>
          <a:p>
            <a:r>
              <a:rPr lang="en-US" sz="2000" dirty="0">
                <a:solidFill>
                  <a:srgbClr val="FF0000"/>
                </a:solidFill>
              </a:rPr>
              <a:t>1</a:t>
            </a:r>
          </a:p>
        </p:txBody>
      </p:sp>
      <p:cxnSp>
        <p:nvCxnSpPr>
          <p:cNvPr id="17" name="Straight Arrow Connector 16">
            <a:extLst>
              <a:ext uri="{FF2B5EF4-FFF2-40B4-BE49-F238E27FC236}">
                <a16:creationId xmlns:a16="http://schemas.microsoft.com/office/drawing/2014/main" id="{7DCEC289-F5BC-884B-8ACF-581C541B231C}"/>
              </a:ext>
            </a:extLst>
          </p:cNvPr>
          <p:cNvCxnSpPr>
            <a:cxnSpLocks/>
          </p:cNvCxnSpPr>
          <p:nvPr/>
        </p:nvCxnSpPr>
        <p:spPr>
          <a:xfrm flipH="1">
            <a:off x="1196503" y="2762655"/>
            <a:ext cx="680935" cy="3793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A3A65CC-0119-124A-A980-35F7556993CC}"/>
              </a:ext>
            </a:extLst>
          </p:cNvPr>
          <p:cNvSpPr txBox="1"/>
          <p:nvPr/>
        </p:nvSpPr>
        <p:spPr>
          <a:xfrm>
            <a:off x="1877438" y="2529399"/>
            <a:ext cx="312906" cy="400110"/>
          </a:xfrm>
          <a:prstGeom prst="rect">
            <a:avLst/>
          </a:prstGeom>
          <a:noFill/>
        </p:spPr>
        <p:txBody>
          <a:bodyPr wrap="square" rtlCol="0">
            <a:spAutoFit/>
          </a:bodyPr>
          <a:lstStyle/>
          <a:p>
            <a:r>
              <a:rPr lang="en-US" sz="2000" dirty="0">
                <a:solidFill>
                  <a:srgbClr val="FF0000"/>
                </a:solidFill>
              </a:rPr>
              <a:t>3</a:t>
            </a:r>
          </a:p>
        </p:txBody>
      </p:sp>
      <p:sp>
        <p:nvSpPr>
          <p:cNvPr id="23" name="TextBox 22">
            <a:extLst>
              <a:ext uri="{FF2B5EF4-FFF2-40B4-BE49-F238E27FC236}">
                <a16:creationId xmlns:a16="http://schemas.microsoft.com/office/drawing/2014/main" id="{4F978BD1-FC33-7645-834E-F7A552E15880}"/>
              </a:ext>
            </a:extLst>
          </p:cNvPr>
          <p:cNvSpPr txBox="1"/>
          <p:nvPr/>
        </p:nvSpPr>
        <p:spPr>
          <a:xfrm>
            <a:off x="2011946" y="1227045"/>
            <a:ext cx="1175322" cy="707886"/>
          </a:xfrm>
          <a:prstGeom prst="rect">
            <a:avLst/>
          </a:prstGeom>
          <a:noFill/>
        </p:spPr>
        <p:txBody>
          <a:bodyPr wrap="none" rtlCol="0">
            <a:spAutoFit/>
          </a:bodyPr>
          <a:lstStyle/>
          <a:p>
            <a:r>
              <a:rPr lang="en-US" sz="2000" dirty="0">
                <a:solidFill>
                  <a:srgbClr val="FF0000"/>
                </a:solidFill>
              </a:rPr>
              <a:t>2</a:t>
            </a:r>
          </a:p>
          <a:p>
            <a:r>
              <a:rPr lang="en-US" sz="2000" dirty="0">
                <a:solidFill>
                  <a:srgbClr val="FF0000"/>
                </a:solidFill>
              </a:rPr>
              <a:t>Run code</a:t>
            </a:r>
          </a:p>
        </p:txBody>
      </p:sp>
      <p:cxnSp>
        <p:nvCxnSpPr>
          <p:cNvPr id="24" name="Straight Arrow Connector 23">
            <a:extLst>
              <a:ext uri="{FF2B5EF4-FFF2-40B4-BE49-F238E27FC236}">
                <a16:creationId xmlns:a16="http://schemas.microsoft.com/office/drawing/2014/main" id="{2F81ABD8-85FD-9F47-B9DE-83D0E314B2DF}"/>
              </a:ext>
            </a:extLst>
          </p:cNvPr>
          <p:cNvCxnSpPr>
            <a:cxnSpLocks/>
          </p:cNvCxnSpPr>
          <p:nvPr/>
        </p:nvCxnSpPr>
        <p:spPr>
          <a:xfrm flipH="1">
            <a:off x="2011946" y="1865615"/>
            <a:ext cx="671388" cy="27109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44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9" grpId="0"/>
      <p:bldP spid="2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100414"/>
            <a:ext cx="7053542" cy="683886"/>
          </a:xfrm>
        </p:spPr>
        <p:txBody>
          <a:bodyPr/>
          <a:lstStyle/>
          <a:p>
            <a:r>
              <a:rPr lang="en-US" dirty="0" err="1"/>
              <a:t>main.py</a:t>
            </a:r>
            <a:endParaRPr lang="en-US" dirty="0"/>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999857"/>
            <a:ext cx="8051725" cy="4614729"/>
          </a:xfrm>
        </p:spPr>
        <p:txBody>
          <a:bodyPr>
            <a:noAutofit/>
          </a:bodyPr>
          <a:lstStyle/>
          <a:p>
            <a:pPr marL="0" indent="0">
              <a:buNone/>
            </a:pPr>
            <a:r>
              <a:rPr lang="en-US" sz="1800" b="1" dirty="0">
                <a:latin typeface="Inconsolata" panose="020B0609030003000000" pitchFamily="49" charset="77"/>
              </a:rPr>
              <a:t>x = 2</a:t>
            </a:r>
            <a:br>
              <a:rPr lang="en-US" sz="1800" b="1" dirty="0">
                <a:latin typeface="Inconsolata" panose="020B0609030003000000" pitchFamily="49" charset="77"/>
              </a:rPr>
            </a:br>
            <a:r>
              <a:rPr lang="en-US" sz="1800" b="1" dirty="0">
                <a:latin typeface="Inconsolata" panose="020B0609030003000000" pitchFamily="49" charset="77"/>
              </a:rPr>
              <a:t>print(</a:t>
            </a:r>
            <a:r>
              <a:rPr lang="en-US" sz="1800" b="1" dirty="0">
                <a:solidFill>
                  <a:srgbClr val="990000"/>
                </a:solidFill>
                <a:latin typeface="Inconsolata" panose="020B0609030003000000" pitchFamily="49" charset="77"/>
              </a:rPr>
              <a:t>"1. x ="</a:t>
            </a:r>
            <a:r>
              <a:rPr lang="en-US" sz="1800" b="1" dirty="0">
                <a:latin typeface="Inconsolata" panose="020B0609030003000000" pitchFamily="49" charset="77"/>
              </a:rPr>
              <a:t>, x) </a:t>
            </a:r>
          </a:p>
          <a:p>
            <a:pPr marL="0" indent="0">
              <a:buNone/>
            </a:pPr>
            <a:r>
              <a:rPr lang="en-US" sz="1800" b="1" dirty="0">
                <a:solidFill>
                  <a:srgbClr val="0000B2"/>
                </a:solidFill>
                <a:latin typeface="Inconsolata" panose="020B0609030003000000" pitchFamily="49" charset="77"/>
              </a:rPr>
              <a:t>def </a:t>
            </a:r>
            <a:r>
              <a:rPr lang="en-US" sz="1800" b="1" dirty="0">
                <a:latin typeface="Inconsolata" panose="020B0609030003000000" pitchFamily="49" charset="77"/>
              </a:rPr>
              <a:t>fun1(): </a:t>
            </a:r>
          </a:p>
          <a:p>
            <a:pPr marL="0" indent="0">
              <a:buNone/>
            </a:pPr>
            <a:r>
              <a:rPr lang="en-US" sz="1800" b="1" dirty="0">
                <a:latin typeface="Inconsolata" panose="020B0609030003000000" pitchFamily="49" charset="77"/>
              </a:rPr>
              <a:t>    x = 10 </a:t>
            </a:r>
          </a:p>
          <a:p>
            <a:pPr marL="0" indent="0">
              <a:buNone/>
            </a:pPr>
            <a:r>
              <a:rPr lang="en-US" sz="1800" b="1" dirty="0">
                <a:latin typeface="Inconsolata" panose="020B0609030003000000" pitchFamily="49" charset="77"/>
              </a:rPr>
              <a:t>    print(</a:t>
            </a:r>
            <a:r>
              <a:rPr lang="en-US" sz="1800" b="1" dirty="0">
                <a:solidFill>
                  <a:srgbClr val="990000"/>
                </a:solidFill>
                <a:latin typeface="Inconsolata" panose="020B0609030003000000" pitchFamily="49" charset="77"/>
              </a:rPr>
              <a:t>"2. x ="</a:t>
            </a:r>
            <a:r>
              <a:rPr lang="en-US" sz="1800" b="1" dirty="0">
                <a:latin typeface="Inconsolata" panose="020B0609030003000000" pitchFamily="49" charset="77"/>
              </a:rPr>
              <a:t>, x)</a:t>
            </a:r>
          </a:p>
          <a:p>
            <a:pPr marL="0" indent="0">
              <a:buNone/>
            </a:pPr>
            <a:r>
              <a:rPr lang="en-US" sz="1800" b="1" dirty="0">
                <a:latin typeface="Inconsolata" panose="020B0609030003000000" pitchFamily="49" charset="77"/>
              </a:rPr>
              <a:t>print(</a:t>
            </a:r>
            <a:r>
              <a:rPr lang="en-US" sz="1800" b="1" dirty="0">
                <a:solidFill>
                  <a:srgbClr val="990000"/>
                </a:solidFill>
                <a:latin typeface="Inconsolata" panose="020B0609030003000000" pitchFamily="49" charset="77"/>
              </a:rPr>
              <a:t>"3. x ="</a:t>
            </a:r>
            <a:r>
              <a:rPr lang="en-US" sz="1800" b="1" dirty="0">
                <a:latin typeface="Inconsolata" panose="020B0609030003000000" pitchFamily="49" charset="77"/>
              </a:rPr>
              <a:t>, x) </a:t>
            </a:r>
          </a:p>
          <a:p>
            <a:pPr marL="0" indent="0">
              <a:buNone/>
            </a:pPr>
            <a:r>
              <a:rPr lang="en-US" sz="1800" b="1" dirty="0">
                <a:solidFill>
                  <a:srgbClr val="0000B2"/>
                </a:solidFill>
                <a:latin typeface="Inconsolata" panose="020B0609030003000000" pitchFamily="49" charset="77"/>
              </a:rPr>
              <a:t>def </a:t>
            </a:r>
            <a:r>
              <a:rPr lang="en-US" sz="1800" b="1" dirty="0">
                <a:latin typeface="Inconsolata" panose="020B0609030003000000" pitchFamily="49" charset="77"/>
              </a:rPr>
              <a:t>fun2(): </a:t>
            </a:r>
          </a:p>
          <a:p>
            <a:pPr marL="0" indent="0">
              <a:buNone/>
            </a:pPr>
            <a:r>
              <a:rPr lang="en-US" sz="1800" b="1" dirty="0">
                <a:latin typeface="Inconsolata" panose="020B0609030003000000" pitchFamily="49" charset="77"/>
              </a:rPr>
              <a:t>    x = 20 </a:t>
            </a:r>
          </a:p>
          <a:p>
            <a:pPr marL="0" indent="0">
              <a:buNone/>
            </a:pPr>
            <a:r>
              <a:rPr lang="en-US" sz="1800" b="1" dirty="0">
                <a:latin typeface="Inconsolata" panose="020B0609030003000000" pitchFamily="49" charset="77"/>
              </a:rPr>
              <a:t>    print(</a:t>
            </a:r>
            <a:r>
              <a:rPr lang="en-US" sz="1800" b="1" dirty="0">
                <a:solidFill>
                  <a:srgbClr val="990000"/>
                </a:solidFill>
                <a:latin typeface="Inconsolata" panose="020B0609030003000000" pitchFamily="49" charset="77"/>
              </a:rPr>
              <a:t>"4. x ="</a:t>
            </a:r>
            <a:r>
              <a:rPr lang="en-US" sz="1800" b="1" dirty="0">
                <a:latin typeface="Inconsolata" panose="020B0609030003000000" pitchFamily="49" charset="77"/>
              </a:rPr>
              <a:t>, x) </a:t>
            </a:r>
            <a:endParaRPr lang="en-US" sz="1800" b="1" dirty="0">
              <a:solidFill>
                <a:srgbClr val="19B219"/>
              </a:solidFill>
              <a:latin typeface="Inconsolata" panose="020B0609030003000000" pitchFamily="49" charset="77"/>
            </a:endParaRPr>
          </a:p>
          <a:p>
            <a:pPr marL="0" indent="0">
              <a:buNone/>
            </a:pPr>
            <a:r>
              <a:rPr lang="en-US" sz="1800" b="1" dirty="0">
                <a:latin typeface="Inconsolata" panose="020B0609030003000000" pitchFamily="49" charset="77"/>
              </a:rPr>
              <a:t>print(</a:t>
            </a:r>
            <a:r>
              <a:rPr lang="en-US" sz="1800" b="1" dirty="0">
                <a:solidFill>
                  <a:srgbClr val="990000"/>
                </a:solidFill>
                <a:latin typeface="Inconsolata" panose="020B0609030003000000" pitchFamily="49" charset="77"/>
              </a:rPr>
              <a:t>"5. x ="</a:t>
            </a:r>
            <a:r>
              <a:rPr lang="en-US" sz="1800" b="1" dirty="0">
                <a:latin typeface="Inconsolata" panose="020B0609030003000000" pitchFamily="49" charset="77"/>
              </a:rPr>
              <a:t>, x) </a:t>
            </a:r>
            <a:r>
              <a:rPr lang="en-US" sz="1800" b="1" dirty="0">
                <a:solidFill>
                  <a:srgbClr val="19B219"/>
                </a:solidFill>
                <a:latin typeface="Inconsolata" panose="020B0609030003000000" pitchFamily="49" charset="77"/>
              </a:rPr>
              <a:t> </a:t>
            </a:r>
          </a:p>
          <a:p>
            <a:pPr marL="0" indent="0">
              <a:buNone/>
            </a:pPr>
            <a:r>
              <a:rPr lang="en-US" sz="1800" b="1" dirty="0">
                <a:latin typeface="Inconsolata" panose="020B0609030003000000" pitchFamily="49" charset="77"/>
              </a:rPr>
              <a:t>fun1() </a:t>
            </a:r>
            <a:endParaRPr lang="en-US" sz="1800" b="1" dirty="0">
              <a:solidFill>
                <a:srgbClr val="19B219"/>
              </a:solidFill>
              <a:latin typeface="Inconsolata" panose="020B0609030003000000" pitchFamily="49" charset="77"/>
            </a:endParaRPr>
          </a:p>
          <a:p>
            <a:pPr marL="0" indent="0">
              <a:buNone/>
            </a:pPr>
            <a:r>
              <a:rPr lang="en-US" sz="1800" b="1" dirty="0">
                <a:latin typeface="Inconsolata" panose="020B0609030003000000" pitchFamily="49" charset="77"/>
              </a:rPr>
              <a:t>fun2() </a:t>
            </a:r>
          </a:p>
          <a:p>
            <a:pPr marL="0" indent="0">
              <a:buNone/>
            </a:pPr>
            <a:r>
              <a:rPr lang="en-US" sz="1800" b="1" dirty="0">
                <a:latin typeface="Inconsolata" panose="020B0609030003000000" pitchFamily="49" charset="77"/>
              </a:rPr>
              <a:t>print(</a:t>
            </a:r>
            <a:r>
              <a:rPr lang="en-US" sz="1800" b="1" dirty="0">
                <a:solidFill>
                  <a:srgbClr val="990000"/>
                </a:solidFill>
                <a:latin typeface="Inconsolata" panose="020B0609030003000000" pitchFamily="49" charset="77"/>
              </a:rPr>
              <a:t>"6. x ="</a:t>
            </a:r>
            <a:r>
              <a:rPr lang="en-US" sz="1800" b="1" dirty="0">
                <a:latin typeface="Inconsolata" panose="020B0609030003000000" pitchFamily="49" charset="77"/>
              </a:rPr>
              <a:t>, x) </a:t>
            </a:r>
          </a:p>
        </p:txBody>
      </p:sp>
      <p:sp>
        <p:nvSpPr>
          <p:cNvPr id="3" name="TextBox 2">
            <a:extLst>
              <a:ext uri="{FF2B5EF4-FFF2-40B4-BE49-F238E27FC236}">
                <a16:creationId xmlns:a16="http://schemas.microsoft.com/office/drawing/2014/main" id="{CBF1DCD8-E79C-7640-9361-6F12D8D51BFD}"/>
              </a:ext>
            </a:extLst>
          </p:cNvPr>
          <p:cNvSpPr txBox="1"/>
          <p:nvPr/>
        </p:nvSpPr>
        <p:spPr>
          <a:xfrm>
            <a:off x="3046982" y="3137"/>
            <a:ext cx="6201441" cy="2554545"/>
          </a:xfrm>
          <a:prstGeom prst="rect">
            <a:avLst/>
          </a:prstGeom>
          <a:noFill/>
        </p:spPr>
        <p:txBody>
          <a:bodyPr wrap="none" rtlCol="0">
            <a:spAutoFit/>
          </a:bodyPr>
          <a:lstStyle/>
          <a:p>
            <a:r>
              <a:rPr lang="en-US" sz="2000" dirty="0"/>
              <a:t>What's the output? Remember that code is executed</a:t>
            </a:r>
          </a:p>
          <a:p>
            <a:r>
              <a:rPr lang="en-US" sz="2000" dirty="0"/>
              <a:t>top to bottom. However, function code only executes</a:t>
            </a:r>
          </a:p>
          <a:p>
            <a:r>
              <a:rPr lang="en-US" sz="2000" dirty="0"/>
              <a:t>when the function is called. </a:t>
            </a:r>
          </a:p>
          <a:p>
            <a:endParaRPr lang="en-US" sz="2000" dirty="0"/>
          </a:p>
          <a:p>
            <a:r>
              <a:rPr lang="en-US" sz="2000" dirty="0"/>
              <a:t>Variables defined inside a function are different than those</a:t>
            </a:r>
          </a:p>
          <a:p>
            <a:r>
              <a:rPr lang="en-US" sz="2000" dirty="0"/>
              <a:t>defined outside of a function even if they have the same </a:t>
            </a:r>
          </a:p>
          <a:p>
            <a:r>
              <a:rPr lang="en-US" sz="2000" dirty="0"/>
              <a:t>name. </a:t>
            </a:r>
          </a:p>
          <a:p>
            <a:endParaRPr lang="en-US" sz="2000" dirty="0"/>
          </a:p>
        </p:txBody>
      </p:sp>
      <p:sp>
        <p:nvSpPr>
          <p:cNvPr id="5" name="TextBox 4">
            <a:extLst>
              <a:ext uri="{FF2B5EF4-FFF2-40B4-BE49-F238E27FC236}">
                <a16:creationId xmlns:a16="http://schemas.microsoft.com/office/drawing/2014/main" id="{07E658D0-F51D-4B42-9A99-A8C5CB5CC1B7}"/>
              </a:ext>
            </a:extLst>
          </p:cNvPr>
          <p:cNvSpPr txBox="1"/>
          <p:nvPr/>
        </p:nvSpPr>
        <p:spPr>
          <a:xfrm>
            <a:off x="4016423" y="3060041"/>
            <a:ext cx="1229824" cy="2554545"/>
          </a:xfrm>
          <a:prstGeom prst="rect">
            <a:avLst/>
          </a:prstGeom>
          <a:noFill/>
        </p:spPr>
        <p:txBody>
          <a:bodyPr wrap="none" rtlCol="0">
            <a:spAutoFit/>
          </a:bodyPr>
          <a:lstStyle/>
          <a:p>
            <a:r>
              <a:rPr lang="en-US" sz="2000" dirty="0">
                <a:solidFill>
                  <a:srgbClr val="FF0000"/>
                </a:solidFill>
              </a:rPr>
              <a:t>Output:</a:t>
            </a:r>
          </a:p>
          <a:p>
            <a:r>
              <a:rPr lang="en-US" sz="2000" dirty="0">
                <a:solidFill>
                  <a:srgbClr val="FF0000"/>
                </a:solidFill>
              </a:rPr>
              <a:t>1. x = 2 </a:t>
            </a:r>
          </a:p>
          <a:p>
            <a:r>
              <a:rPr lang="en-US" sz="2000" dirty="0">
                <a:solidFill>
                  <a:srgbClr val="FF0000"/>
                </a:solidFill>
              </a:rPr>
              <a:t>3. x = 2 </a:t>
            </a:r>
          </a:p>
          <a:p>
            <a:r>
              <a:rPr lang="en-US" sz="2000" dirty="0">
                <a:solidFill>
                  <a:srgbClr val="FF0000"/>
                </a:solidFill>
              </a:rPr>
              <a:t>5. x = 2</a:t>
            </a:r>
          </a:p>
          <a:p>
            <a:r>
              <a:rPr lang="en-US" sz="2000" dirty="0">
                <a:solidFill>
                  <a:srgbClr val="FF0000"/>
                </a:solidFill>
              </a:rPr>
              <a:t>2. x = 10 </a:t>
            </a:r>
          </a:p>
          <a:p>
            <a:r>
              <a:rPr lang="en-US" sz="2000" dirty="0">
                <a:solidFill>
                  <a:srgbClr val="FF0000"/>
                </a:solidFill>
              </a:rPr>
              <a:t>4. x = 20  </a:t>
            </a:r>
          </a:p>
          <a:p>
            <a:r>
              <a:rPr lang="en-US" sz="2000" dirty="0">
                <a:solidFill>
                  <a:srgbClr val="FF0000"/>
                </a:solidFill>
              </a:rPr>
              <a:t>6. x = 2 </a:t>
            </a:r>
          </a:p>
          <a:p>
            <a:endParaRPr lang="en-US" sz="2000" dirty="0">
              <a:solidFill>
                <a:srgbClr val="FF0000"/>
              </a:solidFill>
            </a:endParaRPr>
          </a:p>
        </p:txBody>
      </p:sp>
    </p:spTree>
    <p:extLst>
      <p:ext uri="{BB962C8B-B14F-4D97-AF65-F5344CB8AC3E}">
        <p14:creationId xmlns:p14="http://schemas.microsoft.com/office/powerpoint/2010/main" val="617958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100414"/>
            <a:ext cx="7053542" cy="683886"/>
          </a:xfrm>
        </p:spPr>
        <p:txBody>
          <a:bodyPr/>
          <a:lstStyle/>
          <a:p>
            <a:r>
              <a:rPr lang="en-US" dirty="0" err="1"/>
              <a:t>main.py</a:t>
            </a:r>
            <a:endParaRPr lang="en-US" dirty="0"/>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999857"/>
            <a:ext cx="8051725" cy="4614729"/>
          </a:xfrm>
        </p:spPr>
        <p:txBody>
          <a:bodyPr>
            <a:noAutofit/>
          </a:bodyPr>
          <a:lstStyle/>
          <a:p>
            <a:pPr marL="0" indent="0">
              <a:buNone/>
            </a:pPr>
            <a:r>
              <a:rPr lang="en-US" sz="1800" b="1" dirty="0">
                <a:latin typeface="Inconsolata" panose="020B0609030003000000" pitchFamily="49" charset="77"/>
              </a:rPr>
              <a:t>x = 2</a:t>
            </a:r>
            <a:br>
              <a:rPr lang="en-US" sz="1800" b="1" dirty="0">
                <a:latin typeface="Inconsolata" panose="020B0609030003000000" pitchFamily="49" charset="77"/>
              </a:rPr>
            </a:br>
            <a:r>
              <a:rPr lang="en-US" sz="1800" b="1" dirty="0">
                <a:latin typeface="Inconsolata" panose="020B0609030003000000" pitchFamily="49" charset="77"/>
              </a:rPr>
              <a:t>print(</a:t>
            </a:r>
            <a:r>
              <a:rPr lang="en-US" sz="1800" b="1" dirty="0">
                <a:solidFill>
                  <a:srgbClr val="990000"/>
                </a:solidFill>
                <a:latin typeface="Inconsolata" panose="020B0609030003000000" pitchFamily="49" charset="77"/>
              </a:rPr>
              <a:t>"1. x ="</a:t>
            </a:r>
            <a:r>
              <a:rPr lang="en-US" sz="1800" b="1" dirty="0">
                <a:latin typeface="Inconsolata" panose="020B0609030003000000" pitchFamily="49" charset="77"/>
              </a:rPr>
              <a:t>, x) </a:t>
            </a:r>
          </a:p>
          <a:p>
            <a:pPr marL="0" indent="0">
              <a:buNone/>
            </a:pPr>
            <a:r>
              <a:rPr lang="en-US" sz="1800" b="1" dirty="0">
                <a:solidFill>
                  <a:srgbClr val="0000B2"/>
                </a:solidFill>
                <a:latin typeface="Inconsolata" panose="020B0609030003000000" pitchFamily="49" charset="77"/>
              </a:rPr>
              <a:t>def </a:t>
            </a:r>
            <a:r>
              <a:rPr lang="en-US" sz="1800" b="1" dirty="0">
                <a:latin typeface="Inconsolata" panose="020B0609030003000000" pitchFamily="49" charset="77"/>
              </a:rPr>
              <a:t>fun1(): </a:t>
            </a:r>
          </a:p>
          <a:p>
            <a:pPr marL="0" indent="0">
              <a:buNone/>
            </a:pPr>
            <a:r>
              <a:rPr lang="en-US" sz="1800" b="1" dirty="0">
                <a:latin typeface="Inconsolata" panose="020B0609030003000000" pitchFamily="49" charset="77"/>
              </a:rPr>
              <a:t>    x = 10 </a:t>
            </a:r>
          </a:p>
          <a:p>
            <a:pPr marL="0" indent="0">
              <a:buNone/>
            </a:pPr>
            <a:r>
              <a:rPr lang="en-US" sz="1800" b="1" dirty="0">
                <a:latin typeface="Inconsolata" panose="020B0609030003000000" pitchFamily="49" charset="77"/>
              </a:rPr>
              <a:t>    print(</a:t>
            </a:r>
            <a:r>
              <a:rPr lang="en-US" sz="1800" b="1" dirty="0">
                <a:solidFill>
                  <a:srgbClr val="990000"/>
                </a:solidFill>
                <a:latin typeface="Inconsolata" panose="020B0609030003000000" pitchFamily="49" charset="77"/>
              </a:rPr>
              <a:t>"2. x ="</a:t>
            </a:r>
            <a:r>
              <a:rPr lang="en-US" sz="1800" b="1" dirty="0">
                <a:latin typeface="Inconsolata" panose="020B0609030003000000" pitchFamily="49" charset="77"/>
              </a:rPr>
              <a:t>, x)</a:t>
            </a:r>
          </a:p>
          <a:p>
            <a:pPr marL="0" indent="0">
              <a:buNone/>
            </a:pPr>
            <a:r>
              <a:rPr lang="en-US" sz="1800" b="1" dirty="0">
                <a:latin typeface="Inconsolata" panose="020B0609030003000000" pitchFamily="49" charset="77"/>
              </a:rPr>
              <a:t>print(</a:t>
            </a:r>
            <a:r>
              <a:rPr lang="en-US" sz="1800" b="1" dirty="0">
                <a:solidFill>
                  <a:srgbClr val="990000"/>
                </a:solidFill>
                <a:latin typeface="Inconsolata" panose="020B0609030003000000" pitchFamily="49" charset="77"/>
              </a:rPr>
              <a:t>"3. x ="</a:t>
            </a:r>
            <a:r>
              <a:rPr lang="en-US" sz="1800" b="1" dirty="0">
                <a:latin typeface="Inconsolata" panose="020B0609030003000000" pitchFamily="49" charset="77"/>
              </a:rPr>
              <a:t>, x) </a:t>
            </a:r>
          </a:p>
          <a:p>
            <a:pPr marL="0" indent="0">
              <a:buNone/>
            </a:pPr>
            <a:r>
              <a:rPr lang="en-US" sz="1800" b="1" dirty="0">
                <a:solidFill>
                  <a:srgbClr val="0000B2"/>
                </a:solidFill>
                <a:latin typeface="Inconsolata" panose="020B0609030003000000" pitchFamily="49" charset="77"/>
              </a:rPr>
              <a:t>def </a:t>
            </a:r>
            <a:r>
              <a:rPr lang="en-US" sz="1800" b="1" dirty="0">
                <a:latin typeface="Inconsolata" panose="020B0609030003000000" pitchFamily="49" charset="77"/>
              </a:rPr>
              <a:t>fun2(): </a:t>
            </a:r>
          </a:p>
          <a:p>
            <a:pPr marL="0" indent="0">
              <a:buNone/>
            </a:pPr>
            <a:r>
              <a:rPr lang="en-US" sz="1800" b="1" dirty="0">
                <a:latin typeface="Inconsolata" panose="020B0609030003000000" pitchFamily="49" charset="77"/>
              </a:rPr>
              <a:t>    x = 20 </a:t>
            </a:r>
          </a:p>
          <a:p>
            <a:pPr marL="0" indent="0">
              <a:buNone/>
            </a:pPr>
            <a:r>
              <a:rPr lang="en-US" sz="1800" b="1" dirty="0">
                <a:latin typeface="Inconsolata" panose="020B0609030003000000" pitchFamily="49" charset="77"/>
              </a:rPr>
              <a:t>    print(</a:t>
            </a:r>
            <a:r>
              <a:rPr lang="en-US" sz="1800" b="1" dirty="0">
                <a:solidFill>
                  <a:srgbClr val="990000"/>
                </a:solidFill>
                <a:latin typeface="Inconsolata" panose="020B0609030003000000" pitchFamily="49" charset="77"/>
              </a:rPr>
              <a:t>"4. x ="</a:t>
            </a:r>
            <a:r>
              <a:rPr lang="en-US" sz="1800" b="1" dirty="0">
                <a:latin typeface="Inconsolata" panose="020B0609030003000000" pitchFamily="49" charset="77"/>
              </a:rPr>
              <a:t>, x) </a:t>
            </a:r>
            <a:endParaRPr lang="en-US" sz="1800" b="1" dirty="0">
              <a:solidFill>
                <a:srgbClr val="19B219"/>
              </a:solidFill>
              <a:latin typeface="Inconsolata" panose="020B0609030003000000" pitchFamily="49" charset="77"/>
            </a:endParaRPr>
          </a:p>
          <a:p>
            <a:pPr marL="0" indent="0">
              <a:buNone/>
            </a:pPr>
            <a:r>
              <a:rPr lang="en-US" sz="1800" b="1" dirty="0">
                <a:latin typeface="Inconsolata" panose="020B0609030003000000" pitchFamily="49" charset="77"/>
              </a:rPr>
              <a:t>print(</a:t>
            </a:r>
            <a:r>
              <a:rPr lang="en-US" sz="1800" b="1" dirty="0">
                <a:solidFill>
                  <a:srgbClr val="990000"/>
                </a:solidFill>
                <a:latin typeface="Inconsolata" panose="020B0609030003000000" pitchFamily="49" charset="77"/>
              </a:rPr>
              <a:t>"5. x ="</a:t>
            </a:r>
            <a:r>
              <a:rPr lang="en-US" sz="1800" b="1" dirty="0">
                <a:latin typeface="Inconsolata" panose="020B0609030003000000" pitchFamily="49" charset="77"/>
              </a:rPr>
              <a:t>, x) </a:t>
            </a:r>
            <a:r>
              <a:rPr lang="en-US" sz="1800" b="1" dirty="0">
                <a:solidFill>
                  <a:srgbClr val="19B219"/>
                </a:solidFill>
                <a:latin typeface="Inconsolata" panose="020B0609030003000000" pitchFamily="49" charset="77"/>
              </a:rPr>
              <a:t> </a:t>
            </a:r>
          </a:p>
          <a:p>
            <a:pPr marL="0" indent="0">
              <a:buNone/>
            </a:pPr>
            <a:r>
              <a:rPr lang="en-US" sz="1800" b="1" dirty="0">
                <a:latin typeface="Inconsolata" panose="020B0609030003000000" pitchFamily="49" charset="77"/>
              </a:rPr>
              <a:t>fun1() </a:t>
            </a:r>
            <a:endParaRPr lang="en-US" sz="1800" b="1" dirty="0">
              <a:solidFill>
                <a:srgbClr val="19B219"/>
              </a:solidFill>
              <a:latin typeface="Inconsolata" panose="020B0609030003000000" pitchFamily="49" charset="77"/>
            </a:endParaRPr>
          </a:p>
          <a:p>
            <a:pPr marL="0" indent="0">
              <a:buNone/>
            </a:pPr>
            <a:r>
              <a:rPr lang="en-US" sz="1800" b="1" dirty="0">
                <a:latin typeface="Inconsolata" panose="020B0609030003000000" pitchFamily="49" charset="77"/>
              </a:rPr>
              <a:t>fun2() </a:t>
            </a:r>
          </a:p>
          <a:p>
            <a:pPr marL="0" indent="0">
              <a:buNone/>
            </a:pPr>
            <a:r>
              <a:rPr lang="en-US" sz="1800" b="1" dirty="0">
                <a:latin typeface="Inconsolata" panose="020B0609030003000000" pitchFamily="49" charset="77"/>
              </a:rPr>
              <a:t>print(</a:t>
            </a:r>
            <a:r>
              <a:rPr lang="en-US" sz="1800" b="1" dirty="0">
                <a:solidFill>
                  <a:srgbClr val="990000"/>
                </a:solidFill>
                <a:latin typeface="Inconsolata" panose="020B0609030003000000" pitchFamily="49" charset="77"/>
              </a:rPr>
              <a:t>"6. x ="</a:t>
            </a:r>
            <a:r>
              <a:rPr lang="en-US" sz="1800" b="1" dirty="0">
                <a:latin typeface="Inconsolata" panose="020B0609030003000000" pitchFamily="49" charset="77"/>
              </a:rPr>
              <a:t>, x) </a:t>
            </a:r>
          </a:p>
        </p:txBody>
      </p:sp>
      <p:sp>
        <p:nvSpPr>
          <p:cNvPr id="3" name="TextBox 2">
            <a:extLst>
              <a:ext uri="{FF2B5EF4-FFF2-40B4-BE49-F238E27FC236}">
                <a16:creationId xmlns:a16="http://schemas.microsoft.com/office/drawing/2014/main" id="{CBF1DCD8-E79C-7640-9361-6F12D8D51BFD}"/>
              </a:ext>
            </a:extLst>
          </p:cNvPr>
          <p:cNvSpPr txBox="1"/>
          <p:nvPr/>
        </p:nvSpPr>
        <p:spPr>
          <a:xfrm>
            <a:off x="3531574" y="992787"/>
            <a:ext cx="5003999" cy="707886"/>
          </a:xfrm>
          <a:prstGeom prst="rect">
            <a:avLst/>
          </a:prstGeom>
          <a:noFill/>
        </p:spPr>
        <p:txBody>
          <a:bodyPr wrap="none" rtlCol="0">
            <a:spAutoFit/>
          </a:bodyPr>
          <a:lstStyle/>
          <a:p>
            <a:r>
              <a:rPr lang="en-US" sz="2000" dirty="0"/>
              <a:t>This example illustrates how functions protect</a:t>
            </a:r>
          </a:p>
          <a:p>
            <a:r>
              <a:rPr lang="en-US" sz="2000" dirty="0"/>
              <a:t>its local variables. Things to note:</a:t>
            </a:r>
          </a:p>
        </p:txBody>
      </p:sp>
      <p:sp>
        <p:nvSpPr>
          <p:cNvPr id="6" name="TextBox 5">
            <a:extLst>
              <a:ext uri="{FF2B5EF4-FFF2-40B4-BE49-F238E27FC236}">
                <a16:creationId xmlns:a16="http://schemas.microsoft.com/office/drawing/2014/main" id="{B7AB2EA4-48CC-FD46-9632-CD4301E82099}"/>
              </a:ext>
            </a:extLst>
          </p:cNvPr>
          <p:cNvSpPr txBox="1"/>
          <p:nvPr/>
        </p:nvSpPr>
        <p:spPr>
          <a:xfrm>
            <a:off x="3506559" y="2010264"/>
            <a:ext cx="5637441" cy="707886"/>
          </a:xfrm>
          <a:prstGeom prst="rect">
            <a:avLst/>
          </a:prstGeom>
          <a:noFill/>
        </p:spPr>
        <p:txBody>
          <a:bodyPr wrap="none" rtlCol="0">
            <a:spAutoFit/>
          </a:bodyPr>
          <a:lstStyle/>
          <a:p>
            <a:pPr marL="457200" indent="-457200">
              <a:buAutoNum type="arabicParenR"/>
            </a:pPr>
            <a:r>
              <a:rPr lang="en-US" sz="2000" dirty="0"/>
              <a:t>Function definitions are not executed until they </a:t>
            </a:r>
          </a:p>
          <a:p>
            <a:r>
              <a:rPr lang="en-US" sz="2000" dirty="0"/>
              <a:t>are explicitly called. </a:t>
            </a:r>
          </a:p>
        </p:txBody>
      </p:sp>
      <p:sp>
        <p:nvSpPr>
          <p:cNvPr id="7" name="TextBox 6">
            <a:extLst>
              <a:ext uri="{FF2B5EF4-FFF2-40B4-BE49-F238E27FC236}">
                <a16:creationId xmlns:a16="http://schemas.microsoft.com/office/drawing/2014/main" id="{A1C0BD5B-7A70-614C-8F08-877F246D65C4}"/>
              </a:ext>
            </a:extLst>
          </p:cNvPr>
          <p:cNvSpPr txBox="1"/>
          <p:nvPr/>
        </p:nvSpPr>
        <p:spPr>
          <a:xfrm>
            <a:off x="3531574" y="2996850"/>
            <a:ext cx="5499967" cy="1323439"/>
          </a:xfrm>
          <a:prstGeom prst="rect">
            <a:avLst/>
          </a:prstGeom>
          <a:noFill/>
        </p:spPr>
        <p:txBody>
          <a:bodyPr wrap="none" rtlCol="0">
            <a:spAutoFit/>
          </a:bodyPr>
          <a:lstStyle/>
          <a:p>
            <a:r>
              <a:rPr lang="en-US" sz="2000" dirty="0"/>
              <a:t>2) Two different functions can use local variables </a:t>
            </a:r>
          </a:p>
          <a:p>
            <a:r>
              <a:rPr lang="en-US" sz="2000" dirty="0"/>
              <a:t>named x, and these are two different variables that </a:t>
            </a:r>
          </a:p>
          <a:p>
            <a:r>
              <a:rPr lang="en-US" sz="2000" dirty="0"/>
              <a:t>have no influence on each other. This includes </a:t>
            </a:r>
          </a:p>
          <a:p>
            <a:r>
              <a:rPr lang="en-US" sz="2000" dirty="0"/>
              <a:t>parameters.</a:t>
            </a:r>
          </a:p>
        </p:txBody>
      </p:sp>
      <p:cxnSp>
        <p:nvCxnSpPr>
          <p:cNvPr id="5" name="Straight Arrow Connector 4">
            <a:extLst>
              <a:ext uri="{FF2B5EF4-FFF2-40B4-BE49-F238E27FC236}">
                <a16:creationId xmlns:a16="http://schemas.microsoft.com/office/drawing/2014/main" id="{6A41E33A-3774-3740-BA11-D4C900D6705F}"/>
              </a:ext>
            </a:extLst>
          </p:cNvPr>
          <p:cNvCxnSpPr>
            <a:cxnSpLocks/>
          </p:cNvCxnSpPr>
          <p:nvPr/>
        </p:nvCxnSpPr>
        <p:spPr>
          <a:xfrm flipH="1" flipV="1">
            <a:off x="1871530" y="2066419"/>
            <a:ext cx="1794618" cy="131760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DDE5314-648F-5C4B-BB48-3769B65DC2C6}"/>
              </a:ext>
            </a:extLst>
          </p:cNvPr>
          <p:cNvCxnSpPr>
            <a:cxnSpLocks/>
          </p:cNvCxnSpPr>
          <p:nvPr/>
        </p:nvCxnSpPr>
        <p:spPr>
          <a:xfrm flipH="1">
            <a:off x="1871530" y="3503776"/>
            <a:ext cx="163503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9307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100414"/>
            <a:ext cx="7053542" cy="683886"/>
          </a:xfrm>
        </p:spPr>
        <p:txBody>
          <a:bodyPr/>
          <a:lstStyle/>
          <a:p>
            <a:r>
              <a:rPr lang="en-US" dirty="0" err="1"/>
              <a:t>main.py</a:t>
            </a:r>
            <a:endParaRPr lang="en-US" dirty="0"/>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999857"/>
            <a:ext cx="8051725" cy="4614729"/>
          </a:xfrm>
        </p:spPr>
        <p:txBody>
          <a:bodyPr>
            <a:noAutofit/>
          </a:bodyPr>
          <a:lstStyle/>
          <a:p>
            <a:pPr marL="0" indent="0">
              <a:buNone/>
            </a:pPr>
            <a:r>
              <a:rPr lang="en-US" sz="1800" b="1" dirty="0">
                <a:latin typeface="Inconsolata" panose="020B0609030003000000" pitchFamily="49" charset="77"/>
              </a:rPr>
              <a:t>x = 2</a:t>
            </a:r>
            <a:br>
              <a:rPr lang="en-US" sz="1800" b="1" dirty="0">
                <a:latin typeface="Inconsolata" panose="020B0609030003000000" pitchFamily="49" charset="77"/>
              </a:rPr>
            </a:br>
            <a:r>
              <a:rPr lang="en-US" sz="1800" b="1" dirty="0">
                <a:latin typeface="Inconsolata" panose="020B0609030003000000" pitchFamily="49" charset="77"/>
              </a:rPr>
              <a:t>print(</a:t>
            </a:r>
            <a:r>
              <a:rPr lang="en-US" sz="1800" b="1" dirty="0">
                <a:solidFill>
                  <a:srgbClr val="990000"/>
                </a:solidFill>
                <a:latin typeface="Inconsolata" panose="020B0609030003000000" pitchFamily="49" charset="77"/>
              </a:rPr>
              <a:t>"1. x ="</a:t>
            </a:r>
            <a:r>
              <a:rPr lang="en-US" sz="1800" b="1" dirty="0">
                <a:latin typeface="Inconsolata" panose="020B0609030003000000" pitchFamily="49" charset="77"/>
              </a:rPr>
              <a:t>, x) </a:t>
            </a:r>
          </a:p>
          <a:p>
            <a:pPr marL="0" indent="0">
              <a:buNone/>
            </a:pPr>
            <a:r>
              <a:rPr lang="en-US" sz="1800" b="1" dirty="0">
                <a:solidFill>
                  <a:srgbClr val="0000B2"/>
                </a:solidFill>
                <a:latin typeface="Inconsolata" panose="020B0609030003000000" pitchFamily="49" charset="77"/>
              </a:rPr>
              <a:t>def </a:t>
            </a:r>
            <a:r>
              <a:rPr lang="en-US" sz="1800" b="1" dirty="0">
                <a:latin typeface="Inconsolata" panose="020B0609030003000000" pitchFamily="49" charset="77"/>
              </a:rPr>
              <a:t>fun1(): </a:t>
            </a:r>
          </a:p>
          <a:p>
            <a:pPr marL="0" indent="0">
              <a:buNone/>
            </a:pPr>
            <a:r>
              <a:rPr lang="en-US" sz="1800" b="1" dirty="0">
                <a:latin typeface="Inconsolata" panose="020B0609030003000000" pitchFamily="49" charset="77"/>
              </a:rPr>
              <a:t>    x = 10 </a:t>
            </a:r>
          </a:p>
          <a:p>
            <a:pPr marL="0" indent="0">
              <a:buNone/>
            </a:pPr>
            <a:r>
              <a:rPr lang="en-US" sz="1800" b="1" dirty="0">
                <a:latin typeface="Inconsolata" panose="020B0609030003000000" pitchFamily="49" charset="77"/>
              </a:rPr>
              <a:t>    print(</a:t>
            </a:r>
            <a:r>
              <a:rPr lang="en-US" sz="1800" b="1" dirty="0">
                <a:solidFill>
                  <a:srgbClr val="990000"/>
                </a:solidFill>
                <a:latin typeface="Inconsolata" panose="020B0609030003000000" pitchFamily="49" charset="77"/>
              </a:rPr>
              <a:t>"2. x ="</a:t>
            </a:r>
            <a:r>
              <a:rPr lang="en-US" sz="1800" b="1" dirty="0">
                <a:latin typeface="Inconsolata" panose="020B0609030003000000" pitchFamily="49" charset="77"/>
              </a:rPr>
              <a:t>, x)</a:t>
            </a:r>
          </a:p>
          <a:p>
            <a:pPr marL="0" indent="0">
              <a:buNone/>
            </a:pPr>
            <a:r>
              <a:rPr lang="en-US" sz="1800" b="1" dirty="0">
                <a:latin typeface="Inconsolata" panose="020B0609030003000000" pitchFamily="49" charset="77"/>
              </a:rPr>
              <a:t>print(</a:t>
            </a:r>
            <a:r>
              <a:rPr lang="en-US" sz="1800" b="1" dirty="0">
                <a:solidFill>
                  <a:srgbClr val="990000"/>
                </a:solidFill>
                <a:latin typeface="Inconsolata" panose="020B0609030003000000" pitchFamily="49" charset="77"/>
              </a:rPr>
              <a:t>"3. x ="</a:t>
            </a:r>
            <a:r>
              <a:rPr lang="en-US" sz="1800" b="1" dirty="0">
                <a:latin typeface="Inconsolata" panose="020B0609030003000000" pitchFamily="49" charset="77"/>
              </a:rPr>
              <a:t>, x) </a:t>
            </a:r>
          </a:p>
          <a:p>
            <a:pPr marL="0" indent="0">
              <a:buNone/>
            </a:pPr>
            <a:r>
              <a:rPr lang="en-US" sz="1800" b="1" dirty="0">
                <a:solidFill>
                  <a:srgbClr val="0000B2"/>
                </a:solidFill>
                <a:latin typeface="Inconsolata" panose="020B0609030003000000" pitchFamily="49" charset="77"/>
              </a:rPr>
              <a:t>def </a:t>
            </a:r>
            <a:r>
              <a:rPr lang="en-US" sz="1800" b="1" dirty="0">
                <a:latin typeface="Inconsolata" panose="020B0609030003000000" pitchFamily="49" charset="77"/>
              </a:rPr>
              <a:t>fun2(): </a:t>
            </a:r>
          </a:p>
          <a:p>
            <a:pPr marL="0" indent="0">
              <a:buNone/>
            </a:pPr>
            <a:r>
              <a:rPr lang="en-US" sz="1800" b="1" dirty="0">
                <a:latin typeface="Inconsolata" panose="020B0609030003000000" pitchFamily="49" charset="77"/>
              </a:rPr>
              <a:t>    x = 20 </a:t>
            </a:r>
          </a:p>
          <a:p>
            <a:pPr marL="0" indent="0">
              <a:buNone/>
            </a:pPr>
            <a:r>
              <a:rPr lang="en-US" sz="1800" b="1" dirty="0">
                <a:latin typeface="Inconsolata" panose="020B0609030003000000" pitchFamily="49" charset="77"/>
              </a:rPr>
              <a:t>    print(</a:t>
            </a:r>
            <a:r>
              <a:rPr lang="en-US" sz="1800" b="1" dirty="0">
                <a:solidFill>
                  <a:srgbClr val="990000"/>
                </a:solidFill>
                <a:latin typeface="Inconsolata" panose="020B0609030003000000" pitchFamily="49" charset="77"/>
              </a:rPr>
              <a:t>"4. x ="</a:t>
            </a:r>
            <a:r>
              <a:rPr lang="en-US" sz="1800" b="1" dirty="0">
                <a:latin typeface="Inconsolata" panose="020B0609030003000000" pitchFamily="49" charset="77"/>
              </a:rPr>
              <a:t>, x) </a:t>
            </a:r>
            <a:endParaRPr lang="en-US" sz="1800" b="1" dirty="0">
              <a:solidFill>
                <a:srgbClr val="19B219"/>
              </a:solidFill>
              <a:latin typeface="Inconsolata" panose="020B0609030003000000" pitchFamily="49" charset="77"/>
            </a:endParaRPr>
          </a:p>
          <a:p>
            <a:pPr marL="0" indent="0">
              <a:buNone/>
            </a:pPr>
            <a:r>
              <a:rPr lang="en-US" sz="1800" b="1" dirty="0">
                <a:latin typeface="Inconsolata" panose="020B0609030003000000" pitchFamily="49" charset="77"/>
              </a:rPr>
              <a:t>print(</a:t>
            </a:r>
            <a:r>
              <a:rPr lang="en-US" sz="1800" b="1" dirty="0">
                <a:solidFill>
                  <a:srgbClr val="990000"/>
                </a:solidFill>
                <a:latin typeface="Inconsolata" panose="020B0609030003000000" pitchFamily="49" charset="77"/>
              </a:rPr>
              <a:t>"5. x ="</a:t>
            </a:r>
            <a:r>
              <a:rPr lang="en-US" sz="1800" b="1" dirty="0">
                <a:latin typeface="Inconsolata" panose="020B0609030003000000" pitchFamily="49" charset="77"/>
              </a:rPr>
              <a:t>, x) </a:t>
            </a:r>
            <a:r>
              <a:rPr lang="en-US" sz="1800" b="1" dirty="0">
                <a:solidFill>
                  <a:srgbClr val="19B219"/>
                </a:solidFill>
                <a:latin typeface="Inconsolata" panose="020B0609030003000000" pitchFamily="49" charset="77"/>
              </a:rPr>
              <a:t> </a:t>
            </a:r>
          </a:p>
          <a:p>
            <a:pPr marL="0" indent="0">
              <a:buNone/>
            </a:pPr>
            <a:r>
              <a:rPr lang="en-US" sz="1800" b="1" dirty="0">
                <a:latin typeface="Inconsolata" panose="020B0609030003000000" pitchFamily="49" charset="77"/>
              </a:rPr>
              <a:t>fun1() </a:t>
            </a:r>
            <a:endParaRPr lang="en-US" sz="1800" b="1" dirty="0">
              <a:solidFill>
                <a:srgbClr val="19B219"/>
              </a:solidFill>
              <a:latin typeface="Inconsolata" panose="020B0609030003000000" pitchFamily="49" charset="77"/>
            </a:endParaRPr>
          </a:p>
          <a:p>
            <a:pPr marL="0" indent="0">
              <a:buNone/>
            </a:pPr>
            <a:r>
              <a:rPr lang="en-US" sz="1800" b="1" dirty="0">
                <a:latin typeface="Inconsolata" panose="020B0609030003000000" pitchFamily="49" charset="77"/>
              </a:rPr>
              <a:t>fun2() </a:t>
            </a:r>
          </a:p>
          <a:p>
            <a:pPr marL="0" indent="0">
              <a:buNone/>
            </a:pPr>
            <a:r>
              <a:rPr lang="en-US" sz="1800" b="1" dirty="0">
                <a:latin typeface="Inconsolata" panose="020B0609030003000000" pitchFamily="49" charset="77"/>
              </a:rPr>
              <a:t>print(</a:t>
            </a:r>
            <a:r>
              <a:rPr lang="en-US" sz="1800" b="1" dirty="0">
                <a:solidFill>
                  <a:srgbClr val="990000"/>
                </a:solidFill>
                <a:latin typeface="Inconsolata" panose="020B0609030003000000" pitchFamily="49" charset="77"/>
              </a:rPr>
              <a:t>"6. x ="</a:t>
            </a:r>
            <a:r>
              <a:rPr lang="en-US" sz="1800" b="1" dirty="0">
                <a:latin typeface="Inconsolata" panose="020B0609030003000000" pitchFamily="49" charset="77"/>
              </a:rPr>
              <a:t>, x) </a:t>
            </a:r>
          </a:p>
        </p:txBody>
      </p:sp>
      <p:sp>
        <p:nvSpPr>
          <p:cNvPr id="3" name="TextBox 2">
            <a:extLst>
              <a:ext uri="{FF2B5EF4-FFF2-40B4-BE49-F238E27FC236}">
                <a16:creationId xmlns:a16="http://schemas.microsoft.com/office/drawing/2014/main" id="{CBF1DCD8-E79C-7640-9361-6F12D8D51BFD}"/>
              </a:ext>
            </a:extLst>
          </p:cNvPr>
          <p:cNvSpPr txBox="1"/>
          <p:nvPr/>
        </p:nvSpPr>
        <p:spPr>
          <a:xfrm>
            <a:off x="3531574" y="992787"/>
            <a:ext cx="5003999" cy="707886"/>
          </a:xfrm>
          <a:prstGeom prst="rect">
            <a:avLst/>
          </a:prstGeom>
          <a:noFill/>
        </p:spPr>
        <p:txBody>
          <a:bodyPr wrap="none" rtlCol="0">
            <a:spAutoFit/>
          </a:bodyPr>
          <a:lstStyle/>
          <a:p>
            <a:r>
              <a:rPr lang="en-US" sz="2000" dirty="0"/>
              <a:t>This example illustrates how functions protect</a:t>
            </a:r>
          </a:p>
          <a:p>
            <a:r>
              <a:rPr lang="en-US" sz="2000" dirty="0"/>
              <a:t>its local variables. Things to note:</a:t>
            </a:r>
          </a:p>
        </p:txBody>
      </p:sp>
      <p:sp>
        <p:nvSpPr>
          <p:cNvPr id="6" name="TextBox 5">
            <a:extLst>
              <a:ext uri="{FF2B5EF4-FFF2-40B4-BE49-F238E27FC236}">
                <a16:creationId xmlns:a16="http://schemas.microsoft.com/office/drawing/2014/main" id="{B7AB2EA4-48CC-FD46-9632-CD4301E82099}"/>
              </a:ext>
            </a:extLst>
          </p:cNvPr>
          <p:cNvSpPr txBox="1"/>
          <p:nvPr/>
        </p:nvSpPr>
        <p:spPr>
          <a:xfrm>
            <a:off x="3506559" y="2010264"/>
            <a:ext cx="5637441" cy="707886"/>
          </a:xfrm>
          <a:prstGeom prst="rect">
            <a:avLst/>
          </a:prstGeom>
          <a:noFill/>
        </p:spPr>
        <p:txBody>
          <a:bodyPr wrap="none" rtlCol="0">
            <a:spAutoFit/>
          </a:bodyPr>
          <a:lstStyle/>
          <a:p>
            <a:pPr marL="457200" indent="-457200">
              <a:buAutoNum type="arabicParenR"/>
            </a:pPr>
            <a:r>
              <a:rPr lang="en-US" sz="2000" dirty="0"/>
              <a:t>Function definitions are not executed until they </a:t>
            </a:r>
          </a:p>
          <a:p>
            <a:r>
              <a:rPr lang="en-US" sz="2000" dirty="0"/>
              <a:t>are explicitly called. </a:t>
            </a:r>
          </a:p>
        </p:txBody>
      </p:sp>
      <p:sp>
        <p:nvSpPr>
          <p:cNvPr id="7" name="TextBox 6">
            <a:extLst>
              <a:ext uri="{FF2B5EF4-FFF2-40B4-BE49-F238E27FC236}">
                <a16:creationId xmlns:a16="http://schemas.microsoft.com/office/drawing/2014/main" id="{A1C0BD5B-7A70-614C-8F08-877F246D65C4}"/>
              </a:ext>
            </a:extLst>
          </p:cNvPr>
          <p:cNvSpPr txBox="1"/>
          <p:nvPr/>
        </p:nvSpPr>
        <p:spPr>
          <a:xfrm>
            <a:off x="3531574" y="2996850"/>
            <a:ext cx="5499967" cy="1323439"/>
          </a:xfrm>
          <a:prstGeom prst="rect">
            <a:avLst/>
          </a:prstGeom>
          <a:noFill/>
        </p:spPr>
        <p:txBody>
          <a:bodyPr wrap="none" rtlCol="0">
            <a:spAutoFit/>
          </a:bodyPr>
          <a:lstStyle/>
          <a:p>
            <a:r>
              <a:rPr lang="en-US" sz="2000" dirty="0"/>
              <a:t>2)   Two different functions can use local variables </a:t>
            </a:r>
          </a:p>
          <a:p>
            <a:r>
              <a:rPr lang="en-US" sz="2000" dirty="0"/>
              <a:t>named x, and these are two different variables that </a:t>
            </a:r>
          </a:p>
          <a:p>
            <a:r>
              <a:rPr lang="en-US" sz="2000" dirty="0"/>
              <a:t>have no influence on each other. This includes </a:t>
            </a:r>
          </a:p>
          <a:p>
            <a:r>
              <a:rPr lang="en-US" sz="2000" dirty="0"/>
              <a:t>parameters.</a:t>
            </a:r>
          </a:p>
        </p:txBody>
      </p:sp>
      <p:cxnSp>
        <p:nvCxnSpPr>
          <p:cNvPr id="5" name="Straight Arrow Connector 4">
            <a:extLst>
              <a:ext uri="{FF2B5EF4-FFF2-40B4-BE49-F238E27FC236}">
                <a16:creationId xmlns:a16="http://schemas.microsoft.com/office/drawing/2014/main" id="{6A41E33A-3774-3740-BA11-D4C900D6705F}"/>
              </a:ext>
            </a:extLst>
          </p:cNvPr>
          <p:cNvCxnSpPr>
            <a:cxnSpLocks/>
          </p:cNvCxnSpPr>
          <p:nvPr/>
        </p:nvCxnSpPr>
        <p:spPr>
          <a:xfrm flipH="1" flipV="1">
            <a:off x="2743200" y="1526036"/>
            <a:ext cx="788374" cy="307295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F2E737A-829E-5A45-9E9D-A706B719CBB7}"/>
              </a:ext>
            </a:extLst>
          </p:cNvPr>
          <p:cNvSpPr txBox="1"/>
          <p:nvPr/>
        </p:nvSpPr>
        <p:spPr>
          <a:xfrm>
            <a:off x="3506558" y="4450582"/>
            <a:ext cx="5285229" cy="1015663"/>
          </a:xfrm>
          <a:prstGeom prst="rect">
            <a:avLst/>
          </a:prstGeom>
          <a:noFill/>
        </p:spPr>
        <p:txBody>
          <a:bodyPr wrap="none" rtlCol="0">
            <a:spAutoFit/>
          </a:bodyPr>
          <a:lstStyle/>
          <a:p>
            <a:pPr marL="457200" indent="-457200">
              <a:buAutoNum type="arabicParenR" startAt="3"/>
            </a:pPr>
            <a:r>
              <a:rPr lang="en-US" sz="2000" dirty="0"/>
              <a:t>The x variable defined outside of fun1() and</a:t>
            </a:r>
          </a:p>
          <a:p>
            <a:r>
              <a:rPr lang="en-US" sz="2000" dirty="0"/>
              <a:t>fun2() is not affected by the code inside of those </a:t>
            </a:r>
          </a:p>
          <a:p>
            <a:r>
              <a:rPr lang="en-US" sz="2000" dirty="0"/>
              <a:t>functions. (x = 2)</a:t>
            </a:r>
          </a:p>
        </p:txBody>
      </p:sp>
      <p:cxnSp>
        <p:nvCxnSpPr>
          <p:cNvPr id="12" name="Straight Arrow Connector 11">
            <a:extLst>
              <a:ext uri="{FF2B5EF4-FFF2-40B4-BE49-F238E27FC236}">
                <a16:creationId xmlns:a16="http://schemas.microsoft.com/office/drawing/2014/main" id="{8D88494F-D4E7-AB49-840B-85C05CBDC54E}"/>
              </a:ext>
            </a:extLst>
          </p:cNvPr>
          <p:cNvCxnSpPr>
            <a:cxnSpLocks/>
            <a:stCxn id="10" idx="1"/>
          </p:cNvCxnSpPr>
          <p:nvPr/>
        </p:nvCxnSpPr>
        <p:spPr>
          <a:xfrm flipH="1" flipV="1">
            <a:off x="2730692" y="2806328"/>
            <a:ext cx="775866" cy="215208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CBB605F-FC67-2643-BAAB-52326BF11806}"/>
              </a:ext>
            </a:extLst>
          </p:cNvPr>
          <p:cNvCxnSpPr>
            <a:cxnSpLocks/>
          </p:cNvCxnSpPr>
          <p:nvPr/>
        </p:nvCxnSpPr>
        <p:spPr>
          <a:xfrm flipH="1" flipV="1">
            <a:off x="2705676" y="4302242"/>
            <a:ext cx="712642" cy="66324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28B016A-60E6-2941-B6A9-C3C4FB6646FA}"/>
              </a:ext>
            </a:extLst>
          </p:cNvPr>
          <p:cNvCxnSpPr>
            <a:cxnSpLocks/>
          </p:cNvCxnSpPr>
          <p:nvPr/>
        </p:nvCxnSpPr>
        <p:spPr>
          <a:xfrm flipH="1">
            <a:off x="2730692" y="5125169"/>
            <a:ext cx="687626" cy="16133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65830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59108" y="176470"/>
            <a:ext cx="7053542" cy="683886"/>
          </a:xfrm>
        </p:spPr>
        <p:txBody>
          <a:bodyPr/>
          <a:lstStyle/>
          <a:p>
            <a:r>
              <a:rPr lang="en-US" dirty="0"/>
              <a:t>Scope </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59108" y="860356"/>
            <a:ext cx="8608877" cy="4523494"/>
          </a:xfrm>
        </p:spPr>
        <p:txBody>
          <a:bodyPr>
            <a:normAutofit/>
          </a:bodyPr>
          <a:lstStyle/>
          <a:p>
            <a:pPr marL="0" indent="0">
              <a:buNone/>
            </a:pPr>
            <a:r>
              <a:rPr lang="en-US" dirty="0"/>
              <a:t>The </a:t>
            </a:r>
            <a:r>
              <a:rPr lang="en-US" b="1" dirty="0"/>
              <a:t>scope</a:t>
            </a:r>
            <a:r>
              <a:rPr lang="en-US" dirty="0"/>
              <a:t> of a variable refers to the context in which that variable is visible/accessible to the Python interpreter.</a:t>
            </a:r>
          </a:p>
          <a:p>
            <a:pPr marL="0" indent="0">
              <a:buNone/>
            </a:pPr>
            <a:endParaRPr lang="en-US" dirty="0"/>
          </a:p>
          <a:p>
            <a:pPr marL="0" indent="0">
              <a:buNone/>
            </a:pPr>
            <a:r>
              <a:rPr lang="en-US" dirty="0"/>
              <a:t>A variable has </a:t>
            </a:r>
            <a:r>
              <a:rPr lang="en-US" b="1" dirty="0"/>
              <a:t>file scope </a:t>
            </a:r>
            <a:r>
              <a:rPr lang="en-US" dirty="0"/>
              <a:t>if it is visible to all parts of the code contained in the same file. </a:t>
            </a:r>
          </a:p>
          <a:p>
            <a:pPr marL="0" indent="0">
              <a:buNone/>
            </a:pPr>
            <a:endParaRPr lang="en-US" dirty="0"/>
          </a:p>
          <a:p>
            <a:pPr marL="0" indent="0">
              <a:buNone/>
            </a:pPr>
            <a:r>
              <a:rPr lang="en-US" dirty="0"/>
              <a:t>A variable defined inside a function or as input arguments has </a:t>
            </a:r>
            <a:r>
              <a:rPr lang="en-US" b="1" dirty="0"/>
              <a:t>restricted scope</a:t>
            </a:r>
            <a:r>
              <a:rPr lang="en-US" dirty="0"/>
              <a:t> – they can only be accessed within the function. </a:t>
            </a:r>
          </a:p>
          <a:p>
            <a:pPr marL="0" indent="0">
              <a:buNone/>
            </a:pPr>
            <a:endParaRPr lang="en-US" dirty="0"/>
          </a:p>
          <a:p>
            <a:pPr marL="0" indent="0">
              <a:buNone/>
            </a:pPr>
            <a:r>
              <a:rPr lang="en-US" dirty="0"/>
              <a:t>Python is more liberal compared to Java and C++ in terms of scoping rules. In most cases, variables have file scope. </a:t>
            </a:r>
          </a:p>
          <a:p>
            <a:pPr marL="0" indent="0">
              <a:buNone/>
            </a:pPr>
            <a:endParaRPr lang="en-US" dirty="0"/>
          </a:p>
        </p:txBody>
      </p:sp>
    </p:spTree>
    <p:extLst>
      <p:ext uri="{BB962C8B-B14F-4D97-AF65-F5344CB8AC3E}">
        <p14:creationId xmlns:p14="http://schemas.microsoft.com/office/powerpoint/2010/main" val="3753341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11473" y="204381"/>
            <a:ext cx="7053542" cy="683886"/>
          </a:xfrm>
        </p:spPr>
        <p:txBody>
          <a:bodyPr/>
          <a:lstStyle/>
          <a:p>
            <a:r>
              <a:rPr lang="en-US" dirty="0"/>
              <a:t>Example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888268"/>
            <a:ext cx="8868715" cy="4622352"/>
          </a:xfrm>
        </p:spPr>
        <p:txBody>
          <a:bodyPr>
            <a:normAutofit/>
          </a:bodyPr>
          <a:lstStyle/>
          <a:p>
            <a:pPr marL="0" indent="0">
              <a:buNone/>
            </a:pPr>
            <a:r>
              <a:rPr lang="en-US" sz="2000" dirty="0"/>
              <a:t>Consider the following code which asks the user to enter a number and prints out the absolute value of the number. This problem was a lab assignment in the last lecture.</a:t>
            </a:r>
          </a:p>
          <a:p>
            <a:pPr marL="0" indent="0">
              <a:buNone/>
            </a:pPr>
            <a:endParaRPr lang="en-US" sz="1900" b="1" dirty="0">
              <a:solidFill>
                <a:srgbClr val="000000"/>
              </a:solidFill>
              <a:latin typeface="Inconsolata" panose="020B0609030003000000" pitchFamily="49" charset="77"/>
            </a:endParaRPr>
          </a:p>
          <a:p>
            <a:pPr marL="0" indent="0">
              <a:buNone/>
            </a:pPr>
            <a:r>
              <a:rPr lang="en-US" sz="1800" b="1" dirty="0">
                <a:solidFill>
                  <a:srgbClr val="000000"/>
                </a:solidFill>
                <a:latin typeface="Inconsolata" panose="020B0609030003000000" pitchFamily="49" charset="77"/>
              </a:rPr>
              <a:t>x = </a:t>
            </a:r>
            <a:r>
              <a:rPr lang="en-US" sz="1800" b="1" dirty="0">
                <a:solidFill>
                  <a:srgbClr val="34A327"/>
                </a:solidFill>
                <a:latin typeface="Inconsolata" panose="020B0609030003000000" pitchFamily="49" charset="77"/>
              </a:rPr>
              <a:t>int(input(</a:t>
            </a:r>
            <a:r>
              <a:rPr lang="en-US" sz="1800" b="1" dirty="0">
                <a:solidFill>
                  <a:srgbClr val="CD7923"/>
                </a:solidFill>
                <a:latin typeface="Inconsolata" panose="020B0609030003000000" pitchFamily="49" charset="77"/>
              </a:rPr>
              <a:t>‘Enter an integer: ’</a:t>
            </a:r>
            <a:r>
              <a:rPr lang="en-US" sz="1800" b="1" dirty="0">
                <a:solidFill>
                  <a:srgbClr val="34A327"/>
                </a:solidFill>
                <a:latin typeface="Inconsolata" panose="020B0609030003000000" pitchFamily="49" charset="77"/>
              </a:rPr>
              <a:t>))</a:t>
            </a:r>
            <a:r>
              <a:rPr lang="en-US" sz="1800" b="1" dirty="0">
                <a:solidFill>
                  <a:srgbClr val="000000"/>
                </a:solidFill>
                <a:latin typeface="Inconsolata" panose="020B0609030003000000" pitchFamily="49" charset="77"/>
              </a:rPr>
              <a:t> </a:t>
            </a:r>
            <a:endParaRPr lang="en-US" sz="1800" b="1" dirty="0">
              <a:solidFill>
                <a:srgbClr val="CD7923"/>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dirty="0"/>
          </a:p>
        </p:txBody>
      </p:sp>
    </p:spTree>
    <p:extLst>
      <p:ext uri="{BB962C8B-B14F-4D97-AF65-F5344CB8AC3E}">
        <p14:creationId xmlns:p14="http://schemas.microsoft.com/office/powerpoint/2010/main" val="36705967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36020" y="176470"/>
            <a:ext cx="7053542" cy="683886"/>
          </a:xfrm>
        </p:spPr>
        <p:txBody>
          <a:bodyPr/>
          <a:lstStyle/>
          <a:p>
            <a:r>
              <a:rPr lang="en-US" dirty="0"/>
              <a:t>Scope </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62370" y="940037"/>
            <a:ext cx="8725256" cy="4708733"/>
          </a:xfrm>
        </p:spPr>
        <p:txBody>
          <a:bodyPr>
            <a:noAutofit/>
          </a:bodyPr>
          <a:lstStyle/>
          <a:p>
            <a:pPr marL="0" indent="0">
              <a:buNone/>
            </a:pPr>
            <a:r>
              <a:rPr lang="en-US" sz="2000" b="1" dirty="0">
                <a:solidFill>
                  <a:srgbClr val="000000"/>
                </a:solidFill>
                <a:latin typeface="Inconsolata" panose="020B0609030003000000" pitchFamily="49" charset="77"/>
              </a:rPr>
              <a:t>a = 2 </a:t>
            </a:r>
            <a:r>
              <a:rPr lang="en-US" sz="2000" b="1" dirty="0">
                <a:solidFill>
                  <a:srgbClr val="006699"/>
                </a:solidFill>
                <a:latin typeface="Inconsolata" panose="020B0609030003000000" pitchFamily="49" charset="77"/>
              </a:rPr>
              <a:t># a has file scope</a:t>
            </a:r>
            <a:endParaRPr lang="en-US" sz="2000" b="1" dirty="0">
              <a:solidFill>
                <a:srgbClr val="34A327"/>
              </a:solidFill>
              <a:latin typeface="Inconsolata" panose="020B0609030003000000" pitchFamily="49" charset="77"/>
            </a:endParaRPr>
          </a:p>
          <a:p>
            <a:pPr marL="0" indent="0">
              <a:buNone/>
            </a:pPr>
            <a:r>
              <a:rPr lang="en-US" sz="2000" b="1" dirty="0">
                <a:solidFill>
                  <a:srgbClr val="34A327"/>
                </a:solidFill>
                <a:latin typeface="Inconsolata" panose="020B0609030003000000" pitchFamily="49" charset="77"/>
              </a:rPr>
              <a:t>def</a:t>
            </a:r>
            <a:r>
              <a:rPr lang="en-US" sz="2000" b="1" dirty="0">
                <a:solidFill>
                  <a:srgbClr val="000000"/>
                </a:solidFill>
                <a:latin typeface="Inconsolata" panose="020B0609030003000000" pitchFamily="49" charset="77"/>
              </a:rPr>
              <a:t> </a:t>
            </a:r>
            <a:r>
              <a:rPr lang="en-US" sz="2000" b="1" dirty="0">
                <a:solidFill>
                  <a:srgbClr val="3C9FF2"/>
                </a:solidFill>
                <a:latin typeface="Inconsolata" panose="020B0609030003000000" pitchFamily="49" charset="77"/>
              </a:rPr>
              <a:t>fun</a:t>
            </a:r>
            <a:r>
              <a:rPr lang="en-US" sz="2000" b="1" dirty="0">
                <a:solidFill>
                  <a:srgbClr val="000000"/>
                </a:solidFill>
                <a:latin typeface="Inconsolata" panose="020B0609030003000000" pitchFamily="49" charset="77"/>
              </a:rPr>
              <a:t>(b):  </a:t>
            </a:r>
          </a:p>
          <a:p>
            <a:pPr marL="0" indent="0">
              <a:buNone/>
            </a:pPr>
            <a:r>
              <a:rPr lang="en-US" sz="2000" b="1" dirty="0">
                <a:solidFill>
                  <a:srgbClr val="34A327"/>
                </a:solidFill>
                <a:latin typeface="Inconsolata" panose="020B0609030003000000" pitchFamily="49" charset="77"/>
              </a:rPr>
              <a:t>	c</a:t>
            </a:r>
            <a:r>
              <a:rPr lang="en-US" sz="2000" b="1" dirty="0">
                <a:solidFill>
                  <a:srgbClr val="000000"/>
                </a:solidFill>
                <a:latin typeface="Inconsolata" panose="020B0609030003000000" pitchFamily="49" charset="77"/>
              </a:rPr>
              <a:t> = b + 1  </a:t>
            </a:r>
            <a:r>
              <a:rPr lang="en-US" sz="2000" b="1" dirty="0">
                <a:solidFill>
                  <a:srgbClr val="006699"/>
                </a:solidFill>
                <a:latin typeface="Inconsolata" panose="020B0609030003000000" pitchFamily="49" charset="77"/>
              </a:rPr>
              <a:t># b and c both have restricted scope</a:t>
            </a:r>
            <a:endParaRPr lang="en-US" sz="2000" b="1" dirty="0">
              <a:solidFill>
                <a:srgbClr val="000000"/>
              </a:solidFill>
              <a:latin typeface="Inconsolata" panose="020B0609030003000000" pitchFamily="49" charset="77"/>
            </a:endParaRPr>
          </a:p>
          <a:p>
            <a:pPr marL="0" indent="0">
              <a:buNone/>
            </a:pPr>
            <a:r>
              <a:rPr lang="en-US" sz="2000" b="1" dirty="0">
                <a:solidFill>
                  <a:srgbClr val="34A327"/>
                </a:solidFill>
                <a:latin typeface="Inconsolata" panose="020B0609030003000000" pitchFamily="49" charset="77"/>
              </a:rPr>
              <a:t>   	return</a:t>
            </a:r>
            <a:r>
              <a:rPr lang="en-US" sz="2000" b="1" dirty="0">
                <a:solidFill>
                  <a:srgbClr val="000000"/>
                </a:solidFill>
                <a:latin typeface="Inconsolata" panose="020B0609030003000000" pitchFamily="49" charset="77"/>
              </a:rPr>
              <a:t> c </a:t>
            </a:r>
          </a:p>
          <a:p>
            <a:pPr marL="0" indent="0">
              <a:buNone/>
            </a:pPr>
            <a:r>
              <a:rPr lang="en-US" sz="2000" b="1" dirty="0">
                <a:solidFill>
                  <a:srgbClr val="000000"/>
                </a:solidFill>
                <a:latin typeface="Inconsolata" panose="020B0609030003000000" pitchFamily="49" charset="77"/>
              </a:rPr>
              <a:t>g = fun(3)</a:t>
            </a:r>
          </a:p>
          <a:p>
            <a:pPr marL="0" indent="0">
              <a:buNone/>
            </a:pPr>
            <a:r>
              <a:rPr lang="en-US" sz="2000" b="1" dirty="0">
                <a:solidFill>
                  <a:srgbClr val="000000"/>
                </a:solidFill>
                <a:latin typeface="Inconsolata" panose="020B0609030003000000" pitchFamily="49" charset="77"/>
              </a:rPr>
              <a:t>print(g)  </a:t>
            </a:r>
            <a:r>
              <a:rPr lang="en-US" sz="2000" b="1" dirty="0">
                <a:solidFill>
                  <a:srgbClr val="006699"/>
                </a:solidFill>
                <a:latin typeface="Inconsolata" panose="020B0609030003000000" pitchFamily="49" charset="77"/>
              </a:rPr>
              <a:t># 4</a:t>
            </a:r>
            <a:endParaRPr lang="en-US" sz="2000" b="1" dirty="0">
              <a:solidFill>
                <a:srgbClr val="000000"/>
              </a:solidFill>
              <a:latin typeface="Inconsolata" panose="020B0609030003000000" pitchFamily="49" charset="77"/>
            </a:endParaRPr>
          </a:p>
          <a:p>
            <a:pPr marL="0" indent="0">
              <a:buNone/>
            </a:pPr>
            <a:r>
              <a:rPr lang="en-US" sz="2000" b="1" dirty="0">
                <a:solidFill>
                  <a:srgbClr val="000000"/>
                </a:solidFill>
                <a:latin typeface="Inconsolata" panose="020B0609030003000000" pitchFamily="49" charset="77"/>
              </a:rPr>
              <a:t>print(c)  </a:t>
            </a:r>
            <a:r>
              <a:rPr lang="en-US" sz="2000" b="1" dirty="0">
                <a:solidFill>
                  <a:srgbClr val="006699"/>
                </a:solidFill>
                <a:latin typeface="Inconsolata" panose="020B0609030003000000" pitchFamily="49" charset="77"/>
              </a:rPr>
              <a:t># error, this is outside of scope of c, c not defined</a:t>
            </a:r>
            <a:endParaRPr lang="en-US" sz="2000" b="1" dirty="0">
              <a:solidFill>
                <a:srgbClr val="000000"/>
              </a:solidFill>
              <a:latin typeface="Inconsolata" panose="020B0609030003000000" pitchFamily="49" charset="77"/>
            </a:endParaRPr>
          </a:p>
          <a:p>
            <a:pPr marL="0" indent="0">
              <a:buNone/>
            </a:pPr>
            <a:endParaRPr lang="en-US" sz="2000" b="1" dirty="0">
              <a:solidFill>
                <a:srgbClr val="34A327"/>
              </a:solidFill>
              <a:latin typeface="Inconsolata" panose="020B0609030003000000" pitchFamily="49" charset="77"/>
            </a:endParaRPr>
          </a:p>
          <a:p>
            <a:pPr marL="0" indent="0">
              <a:buNone/>
            </a:pPr>
            <a:r>
              <a:rPr lang="en-US" sz="2000" b="1" dirty="0">
                <a:solidFill>
                  <a:srgbClr val="34A327"/>
                </a:solidFill>
                <a:latin typeface="Inconsolata" panose="020B0609030003000000" pitchFamily="49" charset="77"/>
              </a:rPr>
              <a:t>if</a:t>
            </a:r>
            <a:r>
              <a:rPr lang="en-US" sz="2000" b="1" dirty="0">
                <a:solidFill>
                  <a:srgbClr val="000000"/>
                </a:solidFill>
                <a:latin typeface="Inconsolata" panose="020B0609030003000000" pitchFamily="49" charset="77"/>
              </a:rPr>
              <a:t> a % 2 == </a:t>
            </a:r>
            <a:r>
              <a:rPr lang="en-US" sz="2000" b="1" dirty="0">
                <a:solidFill>
                  <a:srgbClr val="34A327"/>
                </a:solidFill>
                <a:latin typeface="Inconsolata" panose="020B0609030003000000" pitchFamily="49" charset="77"/>
              </a:rPr>
              <a:t>0</a:t>
            </a:r>
            <a:r>
              <a:rPr lang="en-US" sz="2000" b="1" dirty="0">
                <a:solidFill>
                  <a:srgbClr val="000000"/>
                </a:solidFill>
                <a:latin typeface="Inconsolata" panose="020B0609030003000000" pitchFamily="49" charset="77"/>
              </a:rPr>
              <a:t>: </a:t>
            </a:r>
          </a:p>
          <a:p>
            <a:pPr marL="0" indent="0">
              <a:buNone/>
            </a:pPr>
            <a:r>
              <a:rPr lang="en-US" sz="2000" b="1" dirty="0">
                <a:solidFill>
                  <a:srgbClr val="000000"/>
                </a:solidFill>
                <a:latin typeface="Inconsolata" panose="020B0609030003000000" pitchFamily="49" charset="77"/>
              </a:rPr>
              <a:t>	f = 5  </a:t>
            </a:r>
            <a:r>
              <a:rPr lang="en-US" sz="2000" b="1" dirty="0">
                <a:solidFill>
                  <a:srgbClr val="006699"/>
                </a:solidFill>
                <a:latin typeface="Inconsolata" panose="020B0609030003000000" pitchFamily="49" charset="77"/>
              </a:rPr>
              <a:t># f has file scope</a:t>
            </a:r>
          </a:p>
          <a:p>
            <a:pPr marL="0" indent="0">
              <a:buNone/>
            </a:pPr>
            <a:r>
              <a:rPr lang="en-US" sz="2000" b="1" dirty="0">
                <a:solidFill>
                  <a:srgbClr val="000000"/>
                </a:solidFill>
                <a:latin typeface="Inconsolata" panose="020B0609030003000000" pitchFamily="49" charset="77"/>
              </a:rPr>
              <a:t>print(f)  </a:t>
            </a:r>
            <a:r>
              <a:rPr lang="en-US" sz="2000" b="1" dirty="0">
                <a:solidFill>
                  <a:srgbClr val="006699"/>
                </a:solidFill>
                <a:latin typeface="Inconsolata" panose="020B0609030003000000" pitchFamily="49" charset="77"/>
              </a:rPr>
              <a:t># 5</a:t>
            </a:r>
            <a:endParaRPr lang="en-US" sz="2000" b="1" dirty="0">
              <a:solidFill>
                <a:srgbClr val="34A327"/>
              </a:solidFill>
              <a:latin typeface="Inconsolata" panose="020B0609030003000000" pitchFamily="49" charset="77"/>
            </a:endParaRPr>
          </a:p>
          <a:p>
            <a:pPr marL="0" indent="0">
              <a:buNone/>
            </a:pPr>
            <a:endParaRPr lang="en-US" sz="2000" b="1" dirty="0">
              <a:solidFill>
                <a:srgbClr val="34A327"/>
              </a:solidFill>
              <a:latin typeface="Inconsolata" panose="020B0609030003000000" pitchFamily="49" charset="77"/>
            </a:endParaRP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53368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84745" y="83321"/>
            <a:ext cx="7053542" cy="683886"/>
          </a:xfrm>
        </p:spPr>
        <p:txBody>
          <a:bodyPr/>
          <a:lstStyle/>
          <a:p>
            <a:r>
              <a:rPr lang="en-US" dirty="0"/>
              <a:t>Python Program Template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649481"/>
            <a:ext cx="8051725" cy="4982198"/>
          </a:xfrm>
        </p:spPr>
        <p:txBody>
          <a:bodyPr>
            <a:noAutofit/>
          </a:bodyPr>
          <a:lstStyle/>
          <a:p>
            <a:pPr marL="0" indent="0">
              <a:buNone/>
            </a:pPr>
            <a:r>
              <a:rPr lang="en-US" sz="1600" b="1" dirty="0">
                <a:solidFill>
                  <a:srgbClr val="006699"/>
                </a:solidFill>
                <a:latin typeface="Inconsolata" panose="020B0609030003000000" pitchFamily="49" charset="77"/>
              </a:rPr>
              <a:t># declare and initialize global variables with file scope, these </a:t>
            </a:r>
          </a:p>
          <a:p>
            <a:pPr marL="0" indent="0">
              <a:buNone/>
            </a:pPr>
            <a:r>
              <a:rPr lang="en-US" sz="1600" b="1" dirty="0">
                <a:solidFill>
                  <a:srgbClr val="006699"/>
                </a:solidFill>
                <a:latin typeface="Inconsolata" panose="020B0609030003000000" pitchFamily="49" charset="77"/>
              </a:rPr>
              <a:t># variables exist everywhere in the rest of the file including inside </a:t>
            </a:r>
          </a:p>
          <a:p>
            <a:pPr marL="0" indent="0">
              <a:buNone/>
            </a:pPr>
            <a:r>
              <a:rPr lang="en-US" sz="1600" b="1" dirty="0">
                <a:solidFill>
                  <a:srgbClr val="006699"/>
                </a:solidFill>
                <a:latin typeface="Inconsolata" panose="020B0609030003000000" pitchFamily="49" charset="77"/>
              </a:rPr>
              <a:t># functions.</a:t>
            </a:r>
            <a:endParaRPr lang="en-US" sz="1600" b="1" dirty="0">
              <a:solidFill>
                <a:srgbClr val="34A327"/>
              </a:solidFill>
              <a:latin typeface="Inconsolata" panose="020B0609030003000000" pitchFamily="49" charset="77"/>
            </a:endParaRPr>
          </a:p>
          <a:p>
            <a:pPr marL="0" indent="0">
              <a:buNone/>
            </a:pPr>
            <a:r>
              <a:rPr lang="en-US" sz="1600" b="1" dirty="0">
                <a:solidFill>
                  <a:schemeClr val="accent6"/>
                </a:solidFill>
                <a:latin typeface="Inconsolata" panose="020B0609030003000000" pitchFamily="49" charset="77"/>
              </a:rPr>
              <a:t>x = 3</a:t>
            </a:r>
          </a:p>
          <a:p>
            <a:pPr marL="0" indent="0">
              <a:buNone/>
            </a:pPr>
            <a:endParaRPr lang="en-US" sz="1600" b="1" dirty="0">
              <a:solidFill>
                <a:srgbClr val="006699"/>
              </a:solidFill>
              <a:latin typeface="Inconsolata" panose="020B0609030003000000" pitchFamily="49" charset="77"/>
            </a:endParaRPr>
          </a:p>
          <a:p>
            <a:pPr marL="0" indent="0">
              <a:buNone/>
            </a:pPr>
            <a:r>
              <a:rPr lang="en-US" sz="1600" b="1" dirty="0">
                <a:solidFill>
                  <a:srgbClr val="006699"/>
                </a:solidFill>
                <a:latin typeface="Inconsolata" panose="020B0609030003000000" pitchFamily="49" charset="77"/>
              </a:rPr>
              <a:t># function definitions</a:t>
            </a:r>
            <a:endParaRPr lang="en-US" sz="1600" b="1" dirty="0">
              <a:solidFill>
                <a:srgbClr val="34A327"/>
              </a:solidFill>
              <a:latin typeface="Inconsolata" panose="020B0609030003000000" pitchFamily="49" charset="77"/>
            </a:endParaRP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a:solidFill>
                  <a:srgbClr val="3C9FF2"/>
                </a:solidFill>
                <a:latin typeface="Inconsolata" panose="020B0609030003000000" pitchFamily="49" charset="77"/>
              </a:rPr>
              <a:t>func1</a:t>
            </a:r>
            <a:r>
              <a:rPr lang="en-US" sz="1600" b="1" dirty="0">
                <a:solidFill>
                  <a:srgbClr val="000000"/>
                </a:solidFill>
                <a:latin typeface="Inconsolata" panose="020B0609030003000000" pitchFamily="49" charset="77"/>
              </a:rPr>
              <a:t>(…):  </a:t>
            </a:r>
          </a:p>
          <a:p>
            <a:pPr marL="0" indent="0">
              <a:buNone/>
            </a:pPr>
            <a:r>
              <a:rPr lang="en-US" sz="1600" b="1" dirty="0">
                <a:solidFill>
                  <a:srgbClr val="34A327"/>
                </a:solidFill>
                <a:latin typeface="Inconsolata" panose="020B0609030003000000" pitchFamily="49" charset="77"/>
              </a:rPr>
              <a:t>	…	</a:t>
            </a: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a:solidFill>
                  <a:srgbClr val="3C9FF2"/>
                </a:solidFill>
                <a:latin typeface="Inconsolata" panose="020B0609030003000000" pitchFamily="49" charset="77"/>
              </a:rPr>
              <a:t>func2</a:t>
            </a:r>
            <a:r>
              <a:rPr lang="en-US" sz="1600" b="1" dirty="0">
                <a:solidFill>
                  <a:srgbClr val="000000"/>
                </a:solidFill>
                <a:latin typeface="Inconsolata" panose="020B0609030003000000" pitchFamily="49" charset="77"/>
              </a:rPr>
              <a:t>(…):  </a:t>
            </a:r>
          </a:p>
          <a:p>
            <a:pPr marL="0" indent="0">
              <a:buNone/>
            </a:pPr>
            <a:r>
              <a:rPr lang="en-US" sz="1600" b="1" dirty="0">
                <a:solidFill>
                  <a:srgbClr val="34A327"/>
                </a:solidFill>
                <a:latin typeface="Inconsolata" panose="020B0609030003000000" pitchFamily="49" charset="77"/>
              </a:rPr>
              <a:t>	…	</a:t>
            </a:r>
          </a:p>
          <a:p>
            <a:pPr marL="0" indent="0">
              <a:buNone/>
            </a:pPr>
            <a:endParaRPr lang="en-US" sz="1600" b="1" dirty="0">
              <a:solidFill>
                <a:srgbClr val="006699"/>
              </a:solidFill>
              <a:latin typeface="Inconsolata" panose="020B0609030003000000" pitchFamily="49" charset="77"/>
            </a:endParaRPr>
          </a:p>
          <a:p>
            <a:pPr marL="0" indent="0">
              <a:buNone/>
            </a:pPr>
            <a:r>
              <a:rPr lang="en-US" sz="1600" b="1" dirty="0">
                <a:solidFill>
                  <a:srgbClr val="006699"/>
                </a:solidFill>
                <a:latin typeface="Inconsolata" panose="020B0609030003000000" pitchFamily="49" charset="77"/>
              </a:rPr>
              <a:t># program logic flow starts here</a:t>
            </a:r>
          </a:p>
          <a:p>
            <a:pPr marL="0" indent="0">
              <a:buNone/>
            </a:pPr>
            <a:r>
              <a:rPr lang="en-US" sz="1600" b="1" dirty="0">
                <a:solidFill>
                  <a:srgbClr val="006699"/>
                </a:solidFill>
                <a:latin typeface="Inconsolata" panose="020B0609030003000000" pitchFamily="49" charset="77"/>
              </a:rPr>
              <a:t># ask for user inputs, call functions above, etc..</a:t>
            </a:r>
          </a:p>
          <a:p>
            <a:pPr marL="0" indent="0">
              <a:buNone/>
            </a:pPr>
            <a:r>
              <a:rPr lang="en-US" sz="1600" b="1" dirty="0">
                <a:solidFill>
                  <a:schemeClr val="accent6"/>
                </a:solidFill>
                <a:latin typeface="Inconsolata" panose="020B0609030003000000" pitchFamily="49" charset="77"/>
              </a:rPr>
              <a:t>a = func1()</a:t>
            </a:r>
          </a:p>
          <a:p>
            <a:pPr marL="0" indent="0">
              <a:buNone/>
            </a:pPr>
            <a:r>
              <a:rPr lang="en-US" sz="1600" b="1" dirty="0">
                <a:solidFill>
                  <a:schemeClr val="accent6"/>
                </a:solidFill>
                <a:latin typeface="Inconsolata" panose="020B0609030003000000" pitchFamily="49" charset="77"/>
              </a:rPr>
              <a:t>print(a)</a:t>
            </a:r>
          </a:p>
          <a:p>
            <a:pPr marL="0" indent="0">
              <a:buNone/>
            </a:pPr>
            <a:endParaRPr lang="en-US" sz="1600" b="1" dirty="0">
              <a:latin typeface="Inconsolata" panose="020B0609030003000000" pitchFamily="49" charset="77"/>
            </a:endParaRPr>
          </a:p>
        </p:txBody>
      </p:sp>
      <p:sp>
        <p:nvSpPr>
          <p:cNvPr id="10" name="TextBox 9">
            <a:extLst>
              <a:ext uri="{FF2B5EF4-FFF2-40B4-BE49-F238E27FC236}">
                <a16:creationId xmlns:a16="http://schemas.microsoft.com/office/drawing/2014/main" id="{9947108E-12E8-044F-805D-DC505E96834C}"/>
              </a:ext>
            </a:extLst>
          </p:cNvPr>
          <p:cNvSpPr txBox="1"/>
          <p:nvPr/>
        </p:nvSpPr>
        <p:spPr>
          <a:xfrm>
            <a:off x="4057591" y="2211169"/>
            <a:ext cx="3479799" cy="646331"/>
          </a:xfrm>
          <a:prstGeom prst="rect">
            <a:avLst/>
          </a:prstGeom>
          <a:noFill/>
        </p:spPr>
        <p:txBody>
          <a:bodyPr wrap="none" rtlCol="0">
            <a:spAutoFit/>
          </a:bodyPr>
          <a:lstStyle/>
          <a:p>
            <a:r>
              <a:rPr lang="en-US" sz="1800" dirty="0">
                <a:solidFill>
                  <a:srgbClr val="FF0000"/>
                </a:solidFill>
              </a:rPr>
              <a:t>From now on, when we write a </a:t>
            </a:r>
          </a:p>
          <a:p>
            <a:r>
              <a:rPr lang="en-US" sz="1800" dirty="0">
                <a:solidFill>
                  <a:srgbClr val="FF0000"/>
                </a:solidFill>
              </a:rPr>
              <a:t>program, we will use this template. </a:t>
            </a:r>
          </a:p>
        </p:txBody>
      </p:sp>
    </p:spTree>
    <p:extLst>
      <p:ext uri="{BB962C8B-B14F-4D97-AF65-F5344CB8AC3E}">
        <p14:creationId xmlns:p14="http://schemas.microsoft.com/office/powerpoint/2010/main" val="1984272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12" end="1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13" end="1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0" y="-36541"/>
            <a:ext cx="7053542" cy="683886"/>
          </a:xfrm>
        </p:spPr>
        <p:txBody>
          <a:bodyPr>
            <a:normAutofit/>
          </a:bodyPr>
          <a:lstStyle/>
          <a:p>
            <a:r>
              <a:rPr lang="en-US" sz="2800" dirty="0"/>
              <a:t>Writing a Simple Program: Quadratic Roots</a:t>
            </a: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53824" y="487111"/>
                <a:ext cx="8793623" cy="5144568"/>
              </a:xfrm>
            </p:spPr>
            <p:txBody>
              <a:bodyPr>
                <a:normAutofit/>
              </a:bodyPr>
              <a:lstStyle/>
              <a:p>
                <a:pPr marL="0" indent="0">
                  <a:buNone/>
                </a:pPr>
                <a:r>
                  <a:rPr lang="en-US" sz="2000" dirty="0"/>
                  <a:t>Let's write a full program that asks the user for three integers a, b and c which represent the coefficients of a quadratic function of the form</a:t>
                </a:r>
              </a:p>
              <a:p>
                <a:pPr marL="0" indent="0">
                  <a:buNone/>
                </a:pPr>
                <a14:m>
                  <m:oMath xmlns:m="http://schemas.openxmlformats.org/officeDocument/2006/math">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e>
                    </m:d>
                    <m:r>
                      <a:rPr lang="en-US" sz="2000" b="0" i="1" smtClean="0">
                        <a:latin typeface="Cambria Math" panose="02040503050406030204" pitchFamily="18" charset="0"/>
                      </a:rPr>
                      <m:t>=</m:t>
                    </m:r>
                    <m:r>
                      <a:rPr lang="en-US" sz="2000" b="0" i="1" smtClean="0">
                        <a:latin typeface="Cambria Math" panose="02040503050406030204" pitchFamily="18" charset="0"/>
                      </a:rPr>
                      <m:t>𝑎</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𝑥</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m:t>
                    </m:r>
                    <m:r>
                      <a:rPr lang="en-US" sz="2000" b="0" i="1" smtClean="0">
                        <a:latin typeface="Cambria Math" panose="02040503050406030204" pitchFamily="18" charset="0"/>
                      </a:rPr>
                      <m:t>𝑏𝑥</m:t>
                    </m:r>
                    <m:r>
                      <a:rPr lang="en-US" sz="2000" b="0" i="1" smtClean="0">
                        <a:latin typeface="Cambria Math" panose="02040503050406030204" pitchFamily="18" charset="0"/>
                      </a:rPr>
                      <m:t>+</m:t>
                    </m:r>
                    <m:r>
                      <a:rPr lang="en-US" sz="2000" b="0" i="1" smtClean="0">
                        <a:latin typeface="Cambria Math" panose="02040503050406030204" pitchFamily="18" charset="0"/>
                      </a:rPr>
                      <m:t>𝑐</m:t>
                    </m:r>
                  </m:oMath>
                </a14:m>
                <a:r>
                  <a:rPr lang="en-US" sz="2000" dirty="0"/>
                  <a:t> and outputs the number of real zeroes or roots of </a:t>
                </a:r>
                <a14:m>
                  <m:oMath xmlns:m="http://schemas.openxmlformats.org/officeDocument/2006/math">
                    <m:r>
                      <a:rPr lang="en-US" sz="2000" i="1">
                        <a:latin typeface="Cambria Math" panose="02040503050406030204" pitchFamily="18" charset="0"/>
                      </a:rPr>
                      <m:t>𝑓</m:t>
                    </m:r>
                    <m:d>
                      <m:dPr>
                        <m:ctrlPr>
                          <a:rPr lang="en-US" sz="2000" i="1">
                            <a:latin typeface="Cambria Math" panose="02040503050406030204" pitchFamily="18" charset="0"/>
                          </a:rPr>
                        </m:ctrlPr>
                      </m:dPr>
                      <m:e>
                        <m:r>
                          <a:rPr lang="en-US" sz="2000" i="1">
                            <a:latin typeface="Cambria Math" panose="02040503050406030204" pitchFamily="18" charset="0"/>
                          </a:rPr>
                          <m:t>𝑥</m:t>
                        </m:r>
                      </m:e>
                    </m:d>
                  </m:oMath>
                </a14:m>
                <a:r>
                  <a:rPr lang="en-US" sz="2000" dirty="0"/>
                  <a:t>. </a:t>
                </a:r>
              </a:p>
              <a:p>
                <a:pPr marL="0" indent="0">
                  <a:buNone/>
                </a:pPr>
                <a:endParaRPr lang="en-US" sz="1800" b="1" dirty="0">
                  <a:solidFill>
                    <a:srgbClr val="34A327"/>
                  </a:solidFill>
                  <a:latin typeface="Inconsolata" panose="020B0609030003000000" pitchFamily="49" charset="77"/>
                </a:endParaRP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err="1">
                    <a:solidFill>
                      <a:srgbClr val="3C9FF2"/>
                    </a:solidFill>
                    <a:latin typeface="Inconsolata" panose="020B0609030003000000" pitchFamily="49" charset="77"/>
                  </a:rPr>
                  <a:t>num_of_roots</a:t>
                </a:r>
                <a:r>
                  <a:rPr lang="en-US" sz="1600" b="1" dirty="0">
                    <a:solidFill>
                      <a:srgbClr val="000000"/>
                    </a:solidFill>
                    <a:latin typeface="Inconsolata" panose="020B0609030003000000" pitchFamily="49" charset="77"/>
                  </a:rPr>
                  <a:t>(a, b, c):  </a:t>
                </a:r>
              </a:p>
              <a:p>
                <a:pPr marL="0" indent="0">
                  <a:buNone/>
                </a:pPr>
                <a:r>
                  <a:rPr lang="en-US" sz="1600" b="1" dirty="0">
                    <a:solidFill>
                      <a:srgbClr val="34A327"/>
                    </a:solidFill>
                    <a:latin typeface="Inconsolata" panose="020B0609030003000000" pitchFamily="49" charset="77"/>
                  </a:rPr>
                  <a:t>	discriminant</a:t>
                </a:r>
                <a:r>
                  <a:rPr lang="en-US" sz="1600" b="1" dirty="0">
                    <a:solidFill>
                      <a:srgbClr val="000000"/>
                    </a:solidFill>
                    <a:latin typeface="Inconsolata" panose="020B0609030003000000" pitchFamily="49" charset="77"/>
                  </a:rPr>
                  <a:t> = b ** 2 – 4 * a * c     </a:t>
                </a:r>
              </a:p>
              <a:p>
                <a:pPr marL="0" indent="0">
                  <a:buNone/>
                </a:pPr>
                <a:r>
                  <a:rPr lang="en-US" sz="1600" b="1" dirty="0">
                    <a:solidFill>
                      <a:srgbClr val="34A327"/>
                    </a:solidFill>
                    <a:latin typeface="Inconsolata" panose="020B0609030003000000" pitchFamily="49" charset="77"/>
                  </a:rPr>
                  <a:t>	if</a:t>
                </a:r>
                <a:r>
                  <a:rPr lang="en-US" sz="1600" b="1" dirty="0">
                    <a:solidFill>
                      <a:srgbClr val="000000"/>
                    </a:solidFill>
                    <a:latin typeface="Inconsolata" panose="020B0609030003000000" pitchFamily="49" charset="77"/>
                  </a:rPr>
                  <a:t> discriminant &gt; 0:</a:t>
                </a:r>
              </a:p>
              <a:p>
                <a:pPr marL="0" indent="0">
                  <a:buNone/>
                </a:pPr>
                <a:r>
                  <a:rPr lang="en-US" sz="1600" b="1" dirty="0">
                    <a:solidFill>
                      <a:srgbClr val="000000"/>
                    </a:solidFill>
                    <a:latin typeface="Inconsolata" panose="020B0609030003000000" pitchFamily="49" charset="77"/>
                  </a:rPr>
                  <a:t>		return 2</a:t>
                </a:r>
              </a:p>
              <a:p>
                <a:pPr marL="0" indent="0">
                  <a:buNone/>
                </a:pPr>
                <a:r>
                  <a:rPr lang="en-US" sz="1600" b="1" dirty="0">
                    <a:solidFill>
                      <a:srgbClr val="000000"/>
                    </a:solidFill>
                    <a:latin typeface="Inconsolata" panose="020B0609030003000000" pitchFamily="49" charset="77"/>
                  </a:rPr>
                  <a:t>	</a:t>
                </a:r>
                <a:r>
                  <a:rPr lang="en-US" sz="1600" b="1" dirty="0" err="1">
                    <a:solidFill>
                      <a:srgbClr val="34A327"/>
                    </a:solidFill>
                    <a:latin typeface="Inconsolata" panose="020B0609030003000000" pitchFamily="49" charset="77"/>
                  </a:rPr>
                  <a:t>elif</a:t>
                </a:r>
                <a:r>
                  <a:rPr lang="en-US" sz="1600" b="1" dirty="0">
                    <a:solidFill>
                      <a:srgbClr val="34A327"/>
                    </a:solidFill>
                    <a:latin typeface="Inconsolata" panose="020B0609030003000000" pitchFamily="49" charset="77"/>
                  </a:rPr>
                  <a:t> </a:t>
                </a:r>
                <a:r>
                  <a:rPr lang="en-US" sz="1600" b="1" dirty="0">
                    <a:solidFill>
                      <a:srgbClr val="000000"/>
                    </a:solidFill>
                    <a:latin typeface="Inconsolata" panose="020B0609030003000000" pitchFamily="49" charset="77"/>
                  </a:rPr>
                  <a:t>discriminant &lt; 0:</a:t>
                </a:r>
              </a:p>
              <a:p>
                <a:pPr marL="0" indent="0">
                  <a:buNone/>
                </a:pPr>
                <a:r>
                  <a:rPr lang="en-US" sz="1600" b="1" dirty="0">
                    <a:solidFill>
                      <a:srgbClr val="000000"/>
                    </a:solidFill>
                    <a:latin typeface="Inconsolata" panose="020B0609030003000000" pitchFamily="49" charset="77"/>
                  </a:rPr>
                  <a:t>		return 0</a:t>
                </a:r>
              </a:p>
              <a:p>
                <a:pPr marL="0" indent="0">
                  <a:buNone/>
                </a:pPr>
                <a:r>
                  <a:rPr lang="en-US" sz="1600" b="1" dirty="0">
                    <a:solidFill>
                      <a:srgbClr val="000000"/>
                    </a:solidFill>
                    <a:latin typeface="Inconsolata" panose="020B0609030003000000" pitchFamily="49" charset="77"/>
                  </a:rPr>
                  <a:t>	</a:t>
                </a:r>
                <a:r>
                  <a:rPr lang="en-US" sz="1600" b="1" dirty="0">
                    <a:solidFill>
                      <a:srgbClr val="34A327"/>
                    </a:solidFill>
                    <a:latin typeface="Inconsolata" panose="020B0609030003000000" pitchFamily="49" charset="77"/>
                  </a:rPr>
                  <a:t>else</a:t>
                </a:r>
                <a:r>
                  <a:rPr lang="en-US" sz="1600" b="1" dirty="0">
                    <a:solidFill>
                      <a:srgbClr val="000000"/>
                    </a:solidFill>
                    <a:latin typeface="Inconsolata" panose="020B0609030003000000" pitchFamily="49" charset="77"/>
                  </a:rPr>
                  <a:t>:</a:t>
                </a:r>
              </a:p>
              <a:p>
                <a:pPr marL="0" indent="0">
                  <a:buNone/>
                </a:pPr>
                <a:r>
                  <a:rPr lang="en-US" sz="1600" b="1" dirty="0">
                    <a:solidFill>
                      <a:srgbClr val="000000"/>
                    </a:solidFill>
                    <a:latin typeface="Inconsolata" panose="020B0609030003000000" pitchFamily="49" charset="77"/>
                  </a:rPr>
                  <a:t>		return 1</a:t>
                </a:r>
                <a:endParaRPr lang="en-US" sz="1600" b="1" dirty="0">
                  <a:solidFill>
                    <a:srgbClr val="34A327"/>
                  </a:solidFill>
                  <a:latin typeface="Inconsolata" panose="020B0609030003000000" pitchFamily="49" charset="77"/>
                </a:endParaRPr>
              </a:p>
            </p:txBody>
          </p:sp>
        </mc:Choice>
        <mc:Fallback xmlns="">
          <p:sp>
            <p:nvSpPr>
              <p:cNvPr id="9" name="Content Placeholder 8">
                <a:extLst>
                  <a:ext uri="{FF2B5EF4-FFF2-40B4-BE49-F238E27FC236}">
                    <a16:creationId xmlns:a16="http://schemas.microsoft.com/office/drawing/2014/main" id="{E3B2E017-30B2-884B-A113-B419A2ED51AD}"/>
                  </a:ext>
                </a:extLst>
              </p:cNvPr>
              <p:cNvSpPr>
                <a:spLocks noGrp="1" noRot="1" noChangeAspect="1" noMove="1" noResize="1" noEditPoints="1" noAdjustHandles="1" noChangeArrowheads="1" noChangeShapeType="1" noTextEdit="1"/>
              </p:cNvSpPr>
              <p:nvPr>
                <p:ph idx="1"/>
              </p:nvPr>
            </p:nvSpPr>
            <p:spPr>
              <a:xfrm>
                <a:off x="153824" y="487111"/>
                <a:ext cx="8793623" cy="5144568"/>
              </a:xfrm>
              <a:blipFill>
                <a:blip r:embed="rId2"/>
                <a:stretch>
                  <a:fillRect l="-722" t="-1232"/>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8B3E136A-B1AD-DF43-B47A-AD0BDE5403FE}"/>
              </a:ext>
            </a:extLst>
          </p:cNvPr>
          <p:cNvSpPr txBox="1"/>
          <p:nvPr/>
        </p:nvSpPr>
        <p:spPr>
          <a:xfrm>
            <a:off x="196553" y="4369586"/>
            <a:ext cx="6622536" cy="1785745"/>
          </a:xfrm>
          <a:prstGeom prst="rect">
            <a:avLst/>
          </a:prstGeom>
          <a:noFill/>
        </p:spPr>
        <p:txBody>
          <a:bodyPr wrap="square" rtlCol="0">
            <a:spAutoFit/>
          </a:bodyPr>
          <a:lstStyle/>
          <a:p>
            <a:r>
              <a:rPr lang="en-US" sz="1600" b="1" dirty="0">
                <a:latin typeface="Inconsolata" panose="020B0609030003000000" pitchFamily="49" charset="77"/>
              </a:rPr>
              <a:t>a = float(input(</a:t>
            </a:r>
            <a:r>
              <a:rPr lang="en-US" sz="1600" b="1" dirty="0">
                <a:solidFill>
                  <a:srgbClr val="990000"/>
                </a:solidFill>
                <a:latin typeface="Inconsolata" panose="020B0609030003000000" pitchFamily="49" charset="77"/>
              </a:rPr>
              <a:t>'Enter a:'</a:t>
            </a:r>
            <a:r>
              <a:rPr lang="en-US" sz="1600" b="1" dirty="0">
                <a:latin typeface="Inconsolata" panose="020B0609030003000000" pitchFamily="49" charset="77"/>
              </a:rPr>
              <a:t>))</a:t>
            </a:r>
          </a:p>
          <a:p>
            <a:r>
              <a:rPr lang="en-US" sz="1600" b="1" dirty="0">
                <a:latin typeface="Inconsolata" panose="020B0609030003000000" pitchFamily="49" charset="77"/>
              </a:rPr>
              <a:t>b = float(input(</a:t>
            </a:r>
            <a:r>
              <a:rPr lang="en-US" sz="1600" b="1" dirty="0">
                <a:solidFill>
                  <a:srgbClr val="990000"/>
                </a:solidFill>
                <a:latin typeface="Inconsolata" panose="020B0609030003000000" pitchFamily="49" charset="77"/>
              </a:rPr>
              <a:t>'Enter b:'</a:t>
            </a:r>
            <a:r>
              <a:rPr lang="en-US" sz="1600" b="1" dirty="0">
                <a:latin typeface="Inconsolata" panose="020B0609030003000000" pitchFamily="49" charset="77"/>
              </a:rPr>
              <a:t>))</a:t>
            </a:r>
          </a:p>
          <a:p>
            <a:r>
              <a:rPr lang="en-US" sz="1600" b="1" dirty="0">
                <a:latin typeface="Inconsolata" panose="020B0609030003000000" pitchFamily="49" charset="77"/>
              </a:rPr>
              <a:t>c = float(input(</a:t>
            </a:r>
            <a:r>
              <a:rPr lang="en-US" sz="1600" b="1" dirty="0">
                <a:solidFill>
                  <a:srgbClr val="990000"/>
                </a:solidFill>
                <a:latin typeface="Inconsolata" panose="020B0609030003000000" pitchFamily="49" charset="77"/>
              </a:rPr>
              <a:t>'Enter c:'</a:t>
            </a:r>
            <a:r>
              <a:rPr lang="en-US" sz="1600" b="1" dirty="0">
                <a:latin typeface="Inconsolata" panose="020B0609030003000000" pitchFamily="49" charset="77"/>
              </a:rPr>
              <a:t>))</a:t>
            </a:r>
          </a:p>
          <a:p>
            <a:r>
              <a:rPr lang="en-US" sz="1600" b="1" dirty="0" err="1">
                <a:solidFill>
                  <a:srgbClr val="000000"/>
                </a:solidFill>
                <a:latin typeface="Inconsolata" panose="020B0609030003000000" pitchFamily="49" charset="77"/>
              </a:rPr>
              <a:t>numroots</a:t>
            </a:r>
            <a:r>
              <a:rPr lang="en-US" sz="1600" b="1" dirty="0">
                <a:solidFill>
                  <a:srgbClr val="000000"/>
                </a:solidFill>
                <a:latin typeface="Inconsolata" panose="020B0609030003000000" pitchFamily="49" charset="77"/>
              </a:rPr>
              <a:t> = </a:t>
            </a:r>
            <a:r>
              <a:rPr lang="en-US" sz="1600" b="1" dirty="0" err="1">
                <a:solidFill>
                  <a:srgbClr val="000000"/>
                </a:solidFill>
                <a:latin typeface="Inconsolata" panose="020B0609030003000000" pitchFamily="49" charset="77"/>
              </a:rPr>
              <a:t>num_of_roots</a:t>
            </a:r>
            <a:r>
              <a:rPr lang="en-US" sz="1600" b="1" dirty="0">
                <a:solidFill>
                  <a:srgbClr val="000000"/>
                </a:solidFill>
                <a:latin typeface="Inconsolata" panose="020B0609030003000000" pitchFamily="49" charset="77"/>
              </a:rPr>
              <a:t>(a, b, c)</a:t>
            </a:r>
          </a:p>
          <a:p>
            <a:r>
              <a:rPr lang="en-US" sz="1600" b="1" dirty="0">
                <a:solidFill>
                  <a:srgbClr val="000000"/>
                </a:solidFill>
                <a:latin typeface="Inconsolata" panose="020B0609030003000000" pitchFamily="49" charset="77"/>
              </a:rPr>
              <a:t>print("This quadratic has", </a:t>
            </a:r>
            <a:r>
              <a:rPr lang="en-US" sz="1600" b="1" dirty="0" err="1">
                <a:solidFill>
                  <a:srgbClr val="000000"/>
                </a:solidFill>
                <a:latin typeface="Inconsolata" panose="020B0609030003000000" pitchFamily="49" charset="77"/>
              </a:rPr>
              <a:t>numroots</a:t>
            </a:r>
            <a:r>
              <a:rPr lang="en-US" sz="1600" b="1" dirty="0">
                <a:solidFill>
                  <a:srgbClr val="000000"/>
                </a:solidFill>
                <a:latin typeface="Inconsolata" panose="020B0609030003000000" pitchFamily="49" charset="77"/>
              </a:rPr>
              <a:t>, "real root(s).")</a:t>
            </a:r>
            <a:endParaRPr lang="en-US" sz="1600" b="1" dirty="0">
              <a:solidFill>
                <a:srgbClr val="34A327"/>
              </a:solidFill>
              <a:latin typeface="Inconsolata" panose="020B0609030003000000" pitchFamily="49" charset="77"/>
            </a:endParaRPr>
          </a:p>
          <a:p>
            <a:endParaRPr lang="en-US" sz="1600" dirty="0"/>
          </a:p>
          <a:p>
            <a:endParaRPr lang="en-US" dirty="0"/>
          </a:p>
        </p:txBody>
      </p:sp>
    </p:spTree>
    <p:extLst>
      <p:ext uri="{BB962C8B-B14F-4D97-AF65-F5344CB8AC3E}">
        <p14:creationId xmlns:p14="http://schemas.microsoft.com/office/powerpoint/2010/main" val="3750016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0" end="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 end="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266119B2-414E-5047-A049-172C3274D6D7}"/>
              </a:ext>
            </a:extLst>
          </p:cNvPr>
          <p:cNvSpPr>
            <a:spLocks noGrp="1" noChangeArrowheads="1"/>
          </p:cNvSpPr>
          <p:nvPr>
            <p:ph type="title"/>
          </p:nvPr>
        </p:nvSpPr>
        <p:spPr>
          <a:xfrm>
            <a:off x="97276" y="63500"/>
            <a:ext cx="7766320" cy="662298"/>
          </a:xfrm>
        </p:spPr>
        <p:txBody>
          <a:bodyPr/>
          <a:lstStyle/>
          <a:p>
            <a:pPr eaLnBrk="1" hangingPunct="1"/>
            <a:r>
              <a:rPr lang="en-US" altLang="en-US" dirty="0">
                <a:ea typeface="ＭＳ Ｐゴシック" panose="020B0600070205080204" pitchFamily="34" charset="-128"/>
              </a:rPr>
              <a:t>Lab 1: Day Of the Week</a:t>
            </a:r>
          </a:p>
        </p:txBody>
      </p:sp>
      <p:sp>
        <p:nvSpPr>
          <p:cNvPr id="40962" name="Rectangle 3">
            <a:extLst>
              <a:ext uri="{FF2B5EF4-FFF2-40B4-BE49-F238E27FC236}">
                <a16:creationId xmlns:a16="http://schemas.microsoft.com/office/drawing/2014/main" id="{95CBFE7E-C29B-E04D-A37E-0DBCF46A1435}"/>
              </a:ext>
            </a:extLst>
          </p:cNvPr>
          <p:cNvSpPr>
            <a:spLocks noGrp="1" noChangeArrowheads="1"/>
          </p:cNvSpPr>
          <p:nvPr>
            <p:ph type="body" idx="1"/>
          </p:nvPr>
        </p:nvSpPr>
        <p:spPr>
          <a:xfrm>
            <a:off x="105178" y="790115"/>
            <a:ext cx="8933640" cy="4925702"/>
          </a:xfrm>
        </p:spPr>
        <p:txBody>
          <a:bodyPr/>
          <a:lstStyle/>
          <a:p>
            <a:pPr eaLnBrk="1" hangingPunct="1">
              <a:buFontTx/>
              <a:buNone/>
            </a:pPr>
            <a:r>
              <a:rPr lang="en-US" altLang="en-US" sz="1833" dirty="0">
                <a:ea typeface="ＭＳ Ｐゴシック" panose="020B0600070205080204" pitchFamily="34" charset="-128"/>
              </a:rPr>
              <a:t>Create a new </a:t>
            </a:r>
            <a:r>
              <a:rPr lang="en-US" altLang="en-US" sz="1833" dirty="0" err="1">
                <a:ea typeface="ＭＳ Ｐゴシック" panose="020B0600070205080204" pitchFamily="34" charset="-128"/>
              </a:rPr>
              <a:t>repl</a:t>
            </a:r>
            <a:r>
              <a:rPr lang="en-US" altLang="en-US" sz="1833" dirty="0">
                <a:ea typeface="ＭＳ Ｐゴシック" panose="020B0600070205080204" pitchFamily="34" charset="-128"/>
              </a:rPr>
              <a:t> on </a:t>
            </a:r>
            <a:r>
              <a:rPr lang="en-US" altLang="en-US" sz="1833" dirty="0" err="1">
                <a:ea typeface="ＭＳ Ｐゴシック" panose="020B0600070205080204" pitchFamily="34" charset="-128"/>
              </a:rPr>
              <a:t>replit</a:t>
            </a:r>
            <a:r>
              <a:rPr lang="en-US" altLang="en-US" sz="1833" dirty="0">
                <a:ea typeface="ＭＳ Ｐゴシック" panose="020B0600070205080204" pitchFamily="34" charset="-128"/>
              </a:rPr>
              <a:t>. Write a program that outputs the day of the week for a given </a:t>
            </a:r>
          </a:p>
          <a:p>
            <a:pPr eaLnBrk="1" hangingPunct="1">
              <a:buFontTx/>
              <a:buNone/>
            </a:pPr>
            <a:r>
              <a:rPr lang="en-US" altLang="en-US" sz="1833" dirty="0">
                <a:ea typeface="ＭＳ Ｐゴシック" panose="020B0600070205080204" pitchFamily="34" charset="-128"/>
              </a:rPr>
              <a:t>date! You program must the program template discussed in this lecture.  It should include</a:t>
            </a:r>
          </a:p>
          <a:p>
            <a:pPr eaLnBrk="1" hangingPunct="1">
              <a:buFontTx/>
              <a:buNone/>
            </a:pPr>
            <a:r>
              <a:rPr lang="en-US" altLang="en-US" sz="1833" dirty="0">
                <a:ea typeface="ＭＳ Ｐゴシック" panose="020B0600070205080204" pitchFamily="34" charset="-128"/>
              </a:rPr>
              <a:t>the main function and the </a:t>
            </a:r>
            <a:r>
              <a:rPr lang="en-US" altLang="en-US" sz="1833" dirty="0" err="1">
                <a:ea typeface="ＭＳ Ｐゴシック" panose="020B0600070205080204" pitchFamily="34" charset="-128"/>
              </a:rPr>
              <a:t>day_off_week</a:t>
            </a:r>
            <a:r>
              <a:rPr lang="en-US" altLang="en-US" sz="1833" dirty="0">
                <a:ea typeface="ＭＳ Ｐゴシック" panose="020B0600070205080204" pitchFamily="34" charset="-128"/>
              </a:rPr>
              <a:t> function below.  </a:t>
            </a:r>
          </a:p>
          <a:p>
            <a:pPr eaLnBrk="1" hangingPunct="1">
              <a:buFontTx/>
              <a:buNone/>
            </a:pPr>
            <a:r>
              <a:rPr lang="en-US" altLang="en-US" sz="1833" dirty="0">
                <a:ea typeface="ＭＳ Ｐゴシック" panose="020B0600070205080204" pitchFamily="34" charset="-128"/>
              </a:rPr>
              <a:t>Given the month, m, day, d and year y, the day of the week(Sunday = 0, Monday = 1, …,</a:t>
            </a:r>
          </a:p>
          <a:p>
            <a:pPr eaLnBrk="1" hangingPunct="1">
              <a:buFontTx/>
              <a:buNone/>
            </a:pPr>
            <a:r>
              <a:rPr lang="en-US" altLang="en-US" sz="1833" dirty="0">
                <a:ea typeface="ＭＳ Ｐゴシック" panose="020B0600070205080204" pitchFamily="34" charset="-128"/>
              </a:rPr>
              <a:t>Saturday = 6) D is given by:</a:t>
            </a:r>
          </a:p>
          <a:p>
            <a:pPr eaLnBrk="1" hangingPunct="1">
              <a:buFontTx/>
              <a:buNone/>
            </a:pPr>
            <a:endParaRPr lang="en-US" altLang="en-US" sz="1833" dirty="0">
              <a:ea typeface="ＭＳ Ｐゴシック" panose="020B0600070205080204" pitchFamily="34" charset="-128"/>
            </a:endParaRPr>
          </a:p>
          <a:p>
            <a:pPr eaLnBrk="1" hangingPunct="1">
              <a:buFontTx/>
              <a:buNone/>
            </a:pPr>
            <a:endParaRPr lang="en-US" altLang="en-US" sz="1833" dirty="0">
              <a:ea typeface="ＭＳ Ｐゴシック" panose="020B0600070205080204" pitchFamily="34" charset="-128"/>
            </a:endParaRPr>
          </a:p>
          <a:p>
            <a:pPr eaLnBrk="1" hangingPunct="1">
              <a:buFontTx/>
              <a:buNone/>
            </a:pPr>
            <a:endParaRPr lang="en-US" altLang="en-US" sz="1833" dirty="0">
              <a:ea typeface="ＭＳ Ｐゴシック" panose="020B0600070205080204" pitchFamily="34" charset="-128"/>
            </a:endParaRPr>
          </a:p>
          <a:p>
            <a:pPr eaLnBrk="1" hangingPunct="1">
              <a:buFontTx/>
              <a:buNone/>
            </a:pPr>
            <a:endParaRPr lang="en-US" altLang="en-US" sz="1833" dirty="0">
              <a:ea typeface="ＭＳ Ｐゴシック" panose="020B0600070205080204" pitchFamily="34" charset="-128"/>
            </a:endParaRPr>
          </a:p>
          <a:p>
            <a:pPr eaLnBrk="1" hangingPunct="1">
              <a:buFontTx/>
              <a:buNone/>
            </a:pPr>
            <a:r>
              <a:rPr lang="en-US" altLang="en-US" sz="1833" b="1" dirty="0">
                <a:solidFill>
                  <a:srgbClr val="FF0000"/>
                </a:solidFill>
                <a:ea typeface="ＭＳ Ｐゴシック" panose="020B0600070205080204" pitchFamily="34" charset="-128"/>
              </a:rPr>
              <a:t>Note: the / operator from the above equations is floor division // in Python. The </a:t>
            </a:r>
          </a:p>
          <a:p>
            <a:pPr eaLnBrk="1" hangingPunct="1">
              <a:buFontTx/>
              <a:buNone/>
            </a:pPr>
            <a:r>
              <a:rPr lang="en-US" altLang="en-US" sz="1833" b="1" dirty="0">
                <a:solidFill>
                  <a:srgbClr val="FF0000"/>
                </a:solidFill>
                <a:ea typeface="ＭＳ Ｐゴシック" panose="020B0600070205080204" pitchFamily="34" charset="-128"/>
              </a:rPr>
              <a:t>mod operator is %.</a:t>
            </a:r>
          </a:p>
          <a:p>
            <a:pPr eaLnBrk="1" hangingPunct="1">
              <a:buFontTx/>
              <a:buNone/>
            </a:pPr>
            <a:endParaRPr lang="en-US" altLang="en-US" sz="1833" b="1" dirty="0">
              <a:solidFill>
                <a:srgbClr val="FF0000"/>
              </a:solidFill>
              <a:ea typeface="ＭＳ Ｐゴシック" panose="020B0600070205080204" pitchFamily="34" charset="-128"/>
            </a:endParaRPr>
          </a:p>
          <a:p>
            <a:pPr eaLnBrk="1" hangingPunct="1">
              <a:buFontTx/>
              <a:buNone/>
            </a:pPr>
            <a:r>
              <a:rPr lang="en-US" altLang="en-US" sz="1833" b="1" dirty="0">
                <a:solidFill>
                  <a:srgbClr val="FF0000"/>
                </a:solidFill>
                <a:ea typeface="ＭＳ Ｐゴシック" panose="020B0600070205080204" pitchFamily="34" charset="-128"/>
              </a:rPr>
              <a:t>Use the template on the next page. </a:t>
            </a:r>
          </a:p>
        </p:txBody>
      </p:sp>
      <p:pic>
        <p:nvPicPr>
          <p:cNvPr id="40963" name="Picture 1">
            <a:extLst>
              <a:ext uri="{FF2B5EF4-FFF2-40B4-BE49-F238E27FC236}">
                <a16:creationId xmlns:a16="http://schemas.microsoft.com/office/drawing/2014/main" id="{132EE64E-2666-A648-8980-DA4F2C3F08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2915" y="2369994"/>
            <a:ext cx="3958167" cy="1481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6687820"/>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31368" y="60736"/>
            <a:ext cx="7053542" cy="683886"/>
          </a:xfrm>
        </p:spPr>
        <p:txBody>
          <a:bodyPr>
            <a:normAutofit/>
          </a:bodyPr>
          <a:lstStyle/>
          <a:p>
            <a:r>
              <a:rPr lang="en-US" altLang="en-US" sz="2800" dirty="0">
                <a:ea typeface="ＭＳ Ｐゴシック" panose="020B0600070205080204" pitchFamily="34" charset="-128"/>
              </a:rPr>
              <a:t>Lab 1: Day Of the Week</a:t>
            </a:r>
            <a:endParaRPr lang="en-US" sz="2800" dirty="0"/>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31368" y="744622"/>
            <a:ext cx="8881263" cy="4790417"/>
          </a:xfrm>
        </p:spPr>
        <p:txBody>
          <a:bodyPr>
            <a:normAutofit/>
          </a:bodyPr>
          <a:lstStyle/>
          <a:p>
            <a:pPr marL="0" indent="0">
              <a:buNone/>
            </a:pPr>
            <a:r>
              <a:rPr lang="en-US" sz="2000" dirty="0">
                <a:latin typeface="Gill Sans MT" panose="020B0502020104020203" pitchFamily="34" charset="77"/>
              </a:rPr>
              <a:t>Use the following template. </a:t>
            </a: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err="1">
                <a:solidFill>
                  <a:srgbClr val="3C9FF2"/>
                </a:solidFill>
                <a:latin typeface="Inconsolata" panose="020B0609030003000000" pitchFamily="49" charset="77"/>
              </a:rPr>
              <a:t>compute_day</a:t>
            </a:r>
            <a:r>
              <a:rPr lang="en-US" sz="1600" b="1" dirty="0">
                <a:solidFill>
                  <a:srgbClr val="000000"/>
                </a:solidFill>
                <a:latin typeface="Inconsolata" panose="020B0609030003000000" pitchFamily="49" charset="77"/>
              </a:rPr>
              <a:t>(month, day, year):  </a:t>
            </a:r>
          </a:p>
          <a:p>
            <a:pPr marL="0" indent="0">
              <a:buNone/>
            </a:pPr>
            <a:r>
              <a:rPr lang="en-US" sz="1600" b="1" dirty="0">
                <a:solidFill>
                  <a:srgbClr val="34A327"/>
                </a:solidFill>
                <a:latin typeface="Inconsolata" panose="020B0609030003000000" pitchFamily="49" charset="77"/>
              </a:rPr>
              <a:t>	""" This function computes the values given from the previous slide</a:t>
            </a:r>
          </a:p>
          <a:p>
            <a:pPr marL="0" indent="0">
              <a:buNone/>
            </a:pPr>
            <a:r>
              <a:rPr lang="en-US" sz="1600" b="1" dirty="0">
                <a:solidFill>
                  <a:srgbClr val="34A327"/>
                </a:solidFill>
                <a:latin typeface="Inconsolata" panose="020B0609030003000000" pitchFamily="49" charset="77"/>
              </a:rPr>
              <a:t>	    and returns an integer in the set {0,1,..,5,6}.</a:t>
            </a:r>
          </a:p>
          <a:p>
            <a:pPr marL="0" indent="0">
              <a:buNone/>
            </a:pPr>
            <a:r>
              <a:rPr lang="en-US" sz="1600" b="1" dirty="0">
                <a:solidFill>
                  <a:srgbClr val="34A327"/>
                </a:solidFill>
                <a:latin typeface="Inconsolata" panose="020B0609030003000000" pitchFamily="49" charset="77"/>
              </a:rPr>
              <a:t>	"""</a:t>
            </a: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err="1">
                <a:solidFill>
                  <a:srgbClr val="3C9FF2"/>
                </a:solidFill>
                <a:latin typeface="Inconsolata" panose="020B0609030003000000" pitchFamily="49" charset="77"/>
              </a:rPr>
              <a:t>day_of_week</a:t>
            </a:r>
            <a:r>
              <a:rPr lang="en-US" sz="1600" b="1" dirty="0">
                <a:solidFill>
                  <a:srgbClr val="000000"/>
                </a:solidFill>
                <a:latin typeface="Inconsolata" panose="020B0609030003000000" pitchFamily="49" charset="77"/>
              </a:rPr>
              <a:t>(d):  </a:t>
            </a:r>
          </a:p>
          <a:p>
            <a:pPr marL="0" indent="0">
              <a:buNone/>
            </a:pPr>
            <a:r>
              <a:rPr lang="en-US" sz="1600" b="1" dirty="0">
                <a:solidFill>
                  <a:srgbClr val="34A327"/>
                </a:solidFill>
                <a:latin typeface="Inconsolata" panose="020B0609030003000000" pitchFamily="49" charset="77"/>
              </a:rPr>
              <a:t>	""" Given d which computed from </a:t>
            </a:r>
            <a:r>
              <a:rPr lang="en-US" sz="1600" b="1" dirty="0" err="1">
                <a:solidFill>
                  <a:srgbClr val="34A327"/>
                </a:solidFill>
                <a:latin typeface="Inconsolata" panose="020B0609030003000000" pitchFamily="49" charset="77"/>
              </a:rPr>
              <a:t>compute_day</a:t>
            </a:r>
            <a:r>
              <a:rPr lang="en-US" sz="1600" b="1" dirty="0">
                <a:solidFill>
                  <a:srgbClr val="34A327"/>
                </a:solidFill>
                <a:latin typeface="Inconsolata" panose="020B0609030003000000" pitchFamily="49" charset="77"/>
              </a:rPr>
              <a:t> above. This function returns</a:t>
            </a:r>
          </a:p>
          <a:p>
            <a:pPr marL="0" indent="0">
              <a:buNone/>
            </a:pPr>
            <a:r>
              <a:rPr lang="en-US" sz="1600" b="1" dirty="0">
                <a:solidFill>
                  <a:srgbClr val="34A327"/>
                </a:solidFill>
                <a:latin typeface="Inconsolata" panose="020B0609030003000000" pitchFamily="49" charset="77"/>
              </a:rPr>
              <a:t>	    a string according to the value of d: "Sunday" for 0, "Monday for 1,</a:t>
            </a:r>
          </a:p>
          <a:p>
            <a:pPr marL="0" indent="0">
              <a:buNone/>
            </a:pPr>
            <a:r>
              <a:rPr lang="en-US" sz="1600" b="1" dirty="0">
                <a:solidFill>
                  <a:srgbClr val="34A327"/>
                </a:solidFill>
                <a:latin typeface="Inconsolata" panose="020B0609030003000000" pitchFamily="49" charset="77"/>
              </a:rPr>
              <a:t>          etc..</a:t>
            </a:r>
          </a:p>
          <a:p>
            <a:pPr marL="0" indent="0">
              <a:buNone/>
            </a:pPr>
            <a:r>
              <a:rPr lang="en-US" sz="1600" b="1" dirty="0">
                <a:solidFill>
                  <a:srgbClr val="34A327"/>
                </a:solidFill>
                <a:latin typeface="Inconsolata" panose="020B0609030003000000" pitchFamily="49" charset="77"/>
              </a:rPr>
              <a:t>	"""</a:t>
            </a:r>
          </a:p>
          <a:p>
            <a:pPr marL="0" indent="0">
              <a:buNone/>
            </a:pPr>
            <a:endParaRPr lang="en-US" sz="1600" b="1" dirty="0">
              <a:latin typeface="INCONSOLATA" panose="020B0609030003000000" pitchFamily="49" charset="77"/>
            </a:endParaRPr>
          </a:p>
          <a:p>
            <a:pPr marL="0" indent="0">
              <a:buNone/>
            </a:pPr>
            <a:r>
              <a:rPr lang="en-US" sz="1600" b="1" dirty="0">
                <a:latin typeface="INCONSOLATA" panose="020B0609030003000000" pitchFamily="49" charset="77"/>
              </a:rPr>
              <a:t># ask users for month, day and year</a:t>
            </a:r>
          </a:p>
          <a:p>
            <a:pPr marL="0" indent="0">
              <a:buNone/>
            </a:pPr>
            <a:r>
              <a:rPr lang="en-US" sz="1600" b="1" dirty="0">
                <a:latin typeface="INCONSOLATA" panose="020B0609030003000000" pitchFamily="49" charset="77"/>
              </a:rPr>
              <a:t># call </a:t>
            </a:r>
            <a:r>
              <a:rPr lang="en-US" sz="1600" b="1" dirty="0" err="1">
                <a:latin typeface="INCONSOLATA" panose="020B0609030003000000" pitchFamily="49" charset="77"/>
              </a:rPr>
              <a:t>compute_day</a:t>
            </a:r>
            <a:r>
              <a:rPr lang="en-US" sz="1600" b="1" dirty="0">
                <a:latin typeface="INCONSOLATA" panose="020B0609030003000000" pitchFamily="49" charset="77"/>
              </a:rPr>
              <a:t> and </a:t>
            </a:r>
            <a:r>
              <a:rPr lang="en-US" sz="1600" b="1" dirty="0" err="1">
                <a:latin typeface="INCONSOLATA" panose="020B0609030003000000" pitchFamily="49" charset="77"/>
              </a:rPr>
              <a:t>day_of_week</a:t>
            </a:r>
            <a:r>
              <a:rPr lang="en-US" sz="1600" b="1" dirty="0">
                <a:latin typeface="INCONSOLATA" panose="020B0609030003000000" pitchFamily="49" charset="77"/>
              </a:rPr>
              <a:t> above</a:t>
            </a:r>
          </a:p>
          <a:p>
            <a:pPr marL="0" indent="0">
              <a:buNone/>
            </a:pPr>
            <a:r>
              <a:rPr lang="en-US" sz="1600" b="1" dirty="0">
                <a:latin typeface="INCONSOLATA" panose="020B0609030003000000" pitchFamily="49" charset="77"/>
              </a:rPr>
              <a:t># print out day of the week. </a:t>
            </a:r>
          </a:p>
          <a:p>
            <a:endParaRPr lang="en-US" sz="1600" dirty="0"/>
          </a:p>
          <a:p>
            <a:pPr marL="0" indent="0">
              <a:buNone/>
            </a:pPr>
            <a:endParaRPr lang="en-US" sz="1600" b="1" dirty="0">
              <a:solidFill>
                <a:srgbClr val="34A327"/>
              </a:solidFill>
              <a:latin typeface="Inconsolata" panose="020B0609030003000000" pitchFamily="49" charset="77"/>
            </a:endParaRPr>
          </a:p>
        </p:txBody>
      </p:sp>
    </p:spTree>
    <p:extLst>
      <p:ext uri="{BB962C8B-B14F-4D97-AF65-F5344CB8AC3E}">
        <p14:creationId xmlns:p14="http://schemas.microsoft.com/office/powerpoint/2010/main" val="1811896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a:extLst>
              <a:ext uri="{FF2B5EF4-FFF2-40B4-BE49-F238E27FC236}">
                <a16:creationId xmlns:a16="http://schemas.microsoft.com/office/drawing/2014/main" id="{504CDE1E-2E67-4F45-B8D7-8B8B0A11427F}"/>
              </a:ext>
            </a:extLst>
          </p:cNvPr>
          <p:cNvSpPr>
            <a:spLocks noGrp="1" noChangeArrowheads="1"/>
          </p:cNvSpPr>
          <p:nvPr>
            <p:ph type="title"/>
          </p:nvPr>
        </p:nvSpPr>
        <p:spPr>
          <a:xfrm>
            <a:off x="113083" y="150598"/>
            <a:ext cx="7620405" cy="833865"/>
          </a:xfrm>
        </p:spPr>
        <p:txBody>
          <a:bodyPr/>
          <a:lstStyle/>
          <a:p>
            <a:pPr eaLnBrk="1" hangingPunct="1"/>
            <a:r>
              <a:rPr lang="en-US" altLang="en-US" dirty="0">
                <a:ea typeface="ＭＳ Ｐゴシック" panose="020B0600070205080204" pitchFamily="34" charset="-128"/>
              </a:rPr>
              <a:t>Lab 1: Day Of the Week</a:t>
            </a:r>
          </a:p>
        </p:txBody>
      </p:sp>
      <p:sp>
        <p:nvSpPr>
          <p:cNvPr id="43010" name="Rectangle 3">
            <a:extLst>
              <a:ext uri="{FF2B5EF4-FFF2-40B4-BE49-F238E27FC236}">
                <a16:creationId xmlns:a16="http://schemas.microsoft.com/office/drawing/2014/main" id="{DDAB1DA6-6116-F740-A9FA-E38390037BBC}"/>
              </a:ext>
            </a:extLst>
          </p:cNvPr>
          <p:cNvSpPr>
            <a:spLocks noGrp="1" noChangeArrowheads="1"/>
          </p:cNvSpPr>
          <p:nvPr>
            <p:ph type="body" idx="1"/>
          </p:nvPr>
        </p:nvSpPr>
        <p:spPr>
          <a:xfrm>
            <a:off x="113083" y="984464"/>
            <a:ext cx="8875274" cy="4579938"/>
          </a:xfrm>
        </p:spPr>
        <p:txBody>
          <a:bodyPr/>
          <a:lstStyle/>
          <a:p>
            <a:pPr eaLnBrk="1" hangingPunct="1">
              <a:buFontTx/>
              <a:buNone/>
            </a:pPr>
            <a:r>
              <a:rPr lang="en-US" altLang="en-US" sz="1833" dirty="0">
                <a:ea typeface="ＭＳ Ｐゴシック" panose="020B0600070205080204" pitchFamily="34" charset="-128"/>
              </a:rPr>
              <a:t>Your program should have output similar to the following</a:t>
            </a:r>
            <a:r>
              <a:rPr lang="en-US" altLang="en-US" sz="1833" dirty="0">
                <a:ea typeface="ＭＳ Ｐゴシック" panose="020B0600070205080204" pitchFamily="34" charset="-128"/>
                <a:sym typeface="Wingdings" pitchFamily="2" charset="2"/>
              </a:rPr>
              <a:t>: </a:t>
            </a:r>
            <a:endParaRPr lang="en-US" altLang="en-US" sz="1833" dirty="0">
              <a:ea typeface="ＭＳ Ｐゴシック" panose="020B0600070205080204" pitchFamily="34" charset="-128"/>
            </a:endParaRPr>
          </a:p>
          <a:p>
            <a:pPr eaLnBrk="1" hangingPunct="1">
              <a:buFontTx/>
              <a:buNone/>
            </a:pPr>
            <a:endParaRPr lang="en-US" altLang="en-US" sz="1833" dirty="0">
              <a:ea typeface="ＭＳ Ｐゴシック" panose="020B0600070205080204" pitchFamily="34" charset="-128"/>
            </a:endParaRPr>
          </a:p>
          <a:p>
            <a:pPr eaLnBrk="1" hangingPunct="1">
              <a:buFontTx/>
              <a:buNone/>
            </a:pPr>
            <a:r>
              <a:rPr lang="en-US" altLang="en-US" sz="1833" dirty="0">
                <a:ea typeface="ＭＳ Ｐゴシック" panose="020B0600070205080204" pitchFamily="34" charset="-128"/>
              </a:rPr>
              <a:t>Enter month: 10</a:t>
            </a:r>
          </a:p>
          <a:p>
            <a:pPr eaLnBrk="1" hangingPunct="1">
              <a:buFontTx/>
              <a:buNone/>
            </a:pPr>
            <a:r>
              <a:rPr lang="en-US" altLang="en-US" sz="1833" dirty="0">
                <a:ea typeface="ＭＳ Ｐゴシック" panose="020B0600070205080204" pitchFamily="34" charset="-128"/>
              </a:rPr>
              <a:t>Enter day: 27</a:t>
            </a:r>
          </a:p>
          <a:p>
            <a:pPr eaLnBrk="1" hangingPunct="1">
              <a:buFontTx/>
              <a:buNone/>
            </a:pPr>
            <a:r>
              <a:rPr lang="en-US" altLang="en-US" sz="1833" dirty="0">
                <a:ea typeface="ＭＳ Ｐゴシック" panose="020B0600070205080204" pitchFamily="34" charset="-128"/>
              </a:rPr>
              <a:t>Enter year: 2020</a:t>
            </a:r>
          </a:p>
          <a:p>
            <a:pPr eaLnBrk="1" hangingPunct="1">
              <a:buFontTx/>
              <a:buNone/>
            </a:pPr>
            <a:r>
              <a:rPr lang="en-US" altLang="en-US" sz="1833" dirty="0">
                <a:ea typeface="ＭＳ Ｐゴシック" panose="020B0600070205080204" pitchFamily="34" charset="-128"/>
              </a:rPr>
              <a:t>Day of the week: Tuesday</a:t>
            </a:r>
          </a:p>
          <a:p>
            <a:pPr eaLnBrk="1" hangingPunct="1">
              <a:buFontTx/>
              <a:buNone/>
            </a:pPr>
            <a:endParaRPr lang="en-US" altLang="en-US" sz="1833" dirty="0">
              <a:ea typeface="ＭＳ Ｐゴシック" panose="020B0600070205080204" pitchFamily="34" charset="-128"/>
            </a:endParaRPr>
          </a:p>
          <a:p>
            <a:pPr eaLnBrk="1" hangingPunct="1">
              <a:buFontTx/>
              <a:buNone/>
            </a:pPr>
            <a:endParaRPr lang="en-US" altLang="en-US" sz="1833" dirty="0">
              <a:ea typeface="ＭＳ Ｐゴシック" panose="020B0600070205080204" pitchFamily="34" charset="-128"/>
            </a:endParaRPr>
          </a:p>
          <a:p>
            <a:pPr eaLnBrk="1" hangingPunct="1">
              <a:buFontTx/>
              <a:buNone/>
            </a:pPr>
            <a:r>
              <a:rPr lang="en-US" altLang="en-US" sz="1833" dirty="0">
                <a:ea typeface="ＭＳ Ｐゴシック" panose="020B0600070205080204" pitchFamily="34" charset="-128"/>
              </a:rPr>
              <a:t>And try entering your birthday and test your parents!</a:t>
            </a:r>
          </a:p>
        </p:txBody>
      </p:sp>
    </p:spTree>
    <p:extLst>
      <p:ext uri="{BB962C8B-B14F-4D97-AF65-F5344CB8AC3E}">
        <p14:creationId xmlns:p14="http://schemas.microsoft.com/office/powerpoint/2010/main" val="70090437"/>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References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3"/>
            <a:ext cx="8051725" cy="4440590"/>
          </a:xfrm>
        </p:spPr>
        <p:txBody>
          <a:bodyPr>
            <a:noAutofit/>
          </a:bodyPr>
          <a:lstStyle/>
          <a:p>
            <a:pPr marL="0" indent="0">
              <a:buNone/>
            </a:pPr>
            <a:endParaRPr lang="en-US" dirty="0"/>
          </a:p>
          <a:p>
            <a:pPr marL="0" indent="0">
              <a:buNone/>
            </a:pPr>
            <a:endParaRPr lang="en-US" dirty="0"/>
          </a:p>
          <a:p>
            <a:pPr marL="457200" indent="-457200">
              <a:buAutoNum type="arabicParenR"/>
            </a:pPr>
            <a:r>
              <a:rPr lang="en-US" dirty="0" err="1"/>
              <a:t>Vanderplas</a:t>
            </a:r>
            <a:r>
              <a:rPr lang="en-US" dirty="0"/>
              <a:t>, Jake, A Whirlwind Tour of Python, </a:t>
            </a:r>
            <a:r>
              <a:rPr lang="en-US" dirty="0" err="1"/>
              <a:t>O’reilly</a:t>
            </a:r>
            <a:r>
              <a:rPr lang="en-US" dirty="0"/>
              <a:t> Media. </a:t>
            </a:r>
          </a:p>
          <a:p>
            <a:pPr marL="457200" indent="-457200">
              <a:buAutoNum type="arabicParenR"/>
            </a:pPr>
            <a:r>
              <a:rPr lang="en-US" dirty="0" err="1"/>
              <a:t>Halterman</a:t>
            </a:r>
            <a:r>
              <a:rPr lang="en-US" dirty="0"/>
              <a:t>, Richard, Fundamentals of </a:t>
            </a:r>
            <a:r>
              <a:rPr lang="en-US"/>
              <a:t>Python Programming.</a:t>
            </a:r>
            <a:endParaRPr lang="en-US" dirty="0"/>
          </a:p>
          <a:p>
            <a:pPr marL="0" indent="0">
              <a:buNone/>
            </a:pPr>
            <a:endParaRPr lang="en-US" dirty="0"/>
          </a:p>
        </p:txBody>
      </p:sp>
    </p:spTree>
    <p:extLst>
      <p:ext uri="{BB962C8B-B14F-4D97-AF65-F5344CB8AC3E}">
        <p14:creationId xmlns:p14="http://schemas.microsoft.com/office/powerpoint/2010/main" val="1438711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Example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r>
              <a:rPr lang="en-US" sz="2000" dirty="0"/>
              <a:t>Now what if the program asks the user for two numbers and then compute their absolute values? What do you think of the following code?</a:t>
            </a:r>
          </a:p>
          <a:p>
            <a:pPr marL="0" indent="0">
              <a:buNone/>
            </a:pPr>
            <a:endParaRPr lang="en-US" sz="1900" b="1" dirty="0">
              <a:solidFill>
                <a:srgbClr val="000000"/>
              </a:solidFill>
              <a:latin typeface="Inconsolata" panose="020B0609030003000000" pitchFamily="49" charset="77"/>
            </a:endParaRPr>
          </a:p>
          <a:p>
            <a:pPr marL="0" indent="0">
              <a:buNone/>
            </a:pPr>
            <a:r>
              <a:rPr lang="en-US" sz="1800" b="1" dirty="0">
                <a:solidFill>
                  <a:srgbClr val="000000"/>
                </a:solidFill>
                <a:latin typeface="Inconsolata" panose="020B0609030003000000" pitchFamily="49" charset="77"/>
              </a:rPr>
              <a:t>x = </a:t>
            </a:r>
            <a:r>
              <a:rPr lang="en-US" sz="1800" b="1" dirty="0">
                <a:solidFill>
                  <a:srgbClr val="34A327"/>
                </a:solidFill>
                <a:latin typeface="Inconsolata" panose="020B0609030003000000" pitchFamily="49" charset="77"/>
              </a:rPr>
              <a:t>int(input(</a:t>
            </a:r>
            <a:r>
              <a:rPr lang="en-US" sz="1800" b="1" dirty="0">
                <a:solidFill>
                  <a:srgbClr val="CD7923"/>
                </a:solidFill>
                <a:latin typeface="Inconsolata" panose="020B0609030003000000" pitchFamily="49" charset="77"/>
              </a:rPr>
              <a:t>‘Enter an integer: ’</a:t>
            </a:r>
            <a:r>
              <a:rPr lang="en-US" sz="1800" b="1" dirty="0">
                <a:solidFill>
                  <a:srgbClr val="34A327"/>
                </a:solidFill>
                <a:latin typeface="Inconsolata" panose="020B0609030003000000" pitchFamily="49" charset="77"/>
              </a:rPr>
              <a:t>))</a:t>
            </a:r>
            <a:r>
              <a:rPr lang="en-US" sz="1800" b="1" dirty="0">
                <a:solidFill>
                  <a:srgbClr val="000000"/>
                </a:solidFill>
                <a:latin typeface="Inconsolata" panose="020B0609030003000000" pitchFamily="49" charset="77"/>
              </a:rPr>
              <a:t> </a:t>
            </a:r>
            <a:endParaRPr lang="en-US" sz="1800" b="1" dirty="0">
              <a:solidFill>
                <a:srgbClr val="CD7923"/>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dirty="0"/>
          </a:p>
          <a:p>
            <a:pPr marL="0" indent="0">
              <a:buNone/>
            </a:pPr>
            <a:r>
              <a:rPr lang="en-US" sz="1900" b="1" dirty="0">
                <a:solidFill>
                  <a:srgbClr val="000000"/>
                </a:solidFill>
                <a:latin typeface="Inconsolata" panose="020B0609030003000000" pitchFamily="49" charset="77"/>
              </a:rPr>
              <a:t>x = </a:t>
            </a:r>
            <a:r>
              <a:rPr lang="en-US" sz="1900" b="1" dirty="0">
                <a:solidFill>
                  <a:srgbClr val="34A327"/>
                </a:solidFill>
                <a:latin typeface="Inconsolata" panose="020B0609030003000000" pitchFamily="49" charset="77"/>
              </a:rPr>
              <a:t>int(input(</a:t>
            </a:r>
            <a:r>
              <a:rPr lang="en-US" sz="1900" b="1" dirty="0">
                <a:solidFill>
                  <a:srgbClr val="CD7923"/>
                </a:solidFill>
                <a:latin typeface="Inconsolata" panose="020B0609030003000000" pitchFamily="49" charset="77"/>
              </a:rPr>
              <a:t>‘Enter an integer: ’</a:t>
            </a:r>
            <a:r>
              <a:rPr lang="en-US" sz="1900" b="1" dirty="0">
                <a:solidFill>
                  <a:srgbClr val="34A327"/>
                </a:solidFill>
                <a:latin typeface="Inconsolata" panose="020B0609030003000000" pitchFamily="49" charset="77"/>
              </a:rPr>
              <a:t>))</a:t>
            </a:r>
            <a:r>
              <a:rPr lang="en-US" sz="1900" b="1" dirty="0">
                <a:solidFill>
                  <a:srgbClr val="000000"/>
                </a:solidFill>
                <a:latin typeface="Inconsolata" panose="020B0609030003000000" pitchFamily="49" charset="77"/>
              </a:rPr>
              <a:t> </a:t>
            </a:r>
            <a:endParaRPr lang="en-US" sz="1900" b="1" dirty="0">
              <a:solidFill>
                <a:srgbClr val="CD7923"/>
              </a:solidFill>
              <a:latin typeface="Inconsolata" panose="020B0609030003000000" pitchFamily="49" charset="77"/>
            </a:endParaRPr>
          </a:p>
          <a:p>
            <a:pPr marL="0" indent="0">
              <a:buNone/>
            </a:pPr>
            <a:r>
              <a:rPr lang="en-US" sz="1900" b="1" dirty="0">
                <a:solidFill>
                  <a:srgbClr val="006699"/>
                </a:solidFill>
                <a:latin typeface="Inconsolata" panose="020B0609030003000000" pitchFamily="49" charset="77"/>
              </a:rPr>
              <a:t>if </a:t>
            </a:r>
            <a:r>
              <a:rPr lang="en-US" sz="1900" b="1" dirty="0">
                <a:solidFill>
                  <a:srgbClr val="000087"/>
                </a:solidFill>
                <a:latin typeface="Inconsolata" panose="020B0609030003000000" pitchFamily="49" charset="77"/>
              </a:rPr>
              <a:t>x </a:t>
            </a:r>
            <a:r>
              <a:rPr lang="en-US" sz="1900" b="1" dirty="0">
                <a:solidFill>
                  <a:srgbClr val="545454"/>
                </a:solidFill>
                <a:latin typeface="Inconsolata" panose="020B0609030003000000" pitchFamily="49" charset="77"/>
              </a:rPr>
              <a:t>&gt;= </a:t>
            </a:r>
            <a:r>
              <a:rPr lang="en-US" sz="1900" b="1" dirty="0">
                <a:solidFill>
                  <a:srgbClr val="FF6600"/>
                </a:solidFill>
                <a:latin typeface="Inconsolata" panose="020B0609030003000000" pitchFamily="49" charset="77"/>
              </a:rPr>
              <a:t>0</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    print</a:t>
            </a:r>
            <a:r>
              <a:rPr lang="en-US" sz="1900" b="1" dirty="0">
                <a:latin typeface="Inconsolata" panose="020B0609030003000000" pitchFamily="49" charset="77"/>
              </a:rPr>
              <a:t>(</a:t>
            </a:r>
            <a:r>
              <a:rPr lang="en-US" sz="1900" b="1" dirty="0">
                <a:solidFill>
                  <a:srgbClr val="000087"/>
                </a:solidFill>
                <a:latin typeface="Inconsolata" panose="020B0609030003000000" pitchFamily="49" charset="77"/>
              </a:rPr>
              <a:t>“The absolute value of”, x, "is", x</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else</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    print</a:t>
            </a:r>
            <a:r>
              <a:rPr lang="en-US" sz="1900" b="1" dirty="0">
                <a:latin typeface="Inconsolata" panose="020B0609030003000000" pitchFamily="49" charset="77"/>
              </a:rPr>
              <a:t>(</a:t>
            </a:r>
            <a:r>
              <a:rPr lang="en-US" sz="1900" b="1" dirty="0">
                <a:solidFill>
                  <a:srgbClr val="000087"/>
                </a:solidFill>
                <a:latin typeface="Inconsolata" panose="020B0609030003000000" pitchFamily="49" charset="77"/>
              </a:rPr>
              <a:t>“The absolute value of”, x, "is", -x</a:t>
            </a:r>
            <a:r>
              <a:rPr lang="en-US" sz="1900" b="1" dirty="0">
                <a:latin typeface="Inconsolata" panose="020B0609030003000000" pitchFamily="49" charset="77"/>
              </a:rPr>
              <a:t>)</a:t>
            </a:r>
          </a:p>
          <a:p>
            <a:pPr marL="0" indent="0">
              <a:buNone/>
            </a:pPr>
            <a:endParaRPr lang="en-US" dirty="0"/>
          </a:p>
        </p:txBody>
      </p:sp>
      <p:sp>
        <p:nvSpPr>
          <p:cNvPr id="3" name="TextBox 2">
            <a:extLst>
              <a:ext uri="{FF2B5EF4-FFF2-40B4-BE49-F238E27FC236}">
                <a16:creationId xmlns:a16="http://schemas.microsoft.com/office/drawing/2014/main" id="{E3AF8AEC-7CC3-BC41-B9EA-F0F40879E1DB}"/>
              </a:ext>
            </a:extLst>
          </p:cNvPr>
          <p:cNvSpPr txBox="1"/>
          <p:nvPr/>
        </p:nvSpPr>
        <p:spPr>
          <a:xfrm>
            <a:off x="6426440" y="2041892"/>
            <a:ext cx="2469734" cy="1631216"/>
          </a:xfrm>
          <a:prstGeom prst="rect">
            <a:avLst/>
          </a:prstGeom>
          <a:noFill/>
        </p:spPr>
        <p:txBody>
          <a:bodyPr wrap="square" rtlCol="0">
            <a:spAutoFit/>
          </a:bodyPr>
          <a:lstStyle/>
          <a:p>
            <a:r>
              <a:rPr lang="en-US" sz="2000" dirty="0">
                <a:solidFill>
                  <a:srgbClr val="FF0000"/>
                </a:solidFill>
              </a:rPr>
              <a:t>Note the redundancy!</a:t>
            </a:r>
          </a:p>
          <a:p>
            <a:r>
              <a:rPr lang="en-US" sz="2000" dirty="0">
                <a:solidFill>
                  <a:srgbClr val="FF0000"/>
                </a:solidFill>
              </a:rPr>
              <a:t>We like to reuse code</a:t>
            </a:r>
          </a:p>
          <a:p>
            <a:r>
              <a:rPr lang="en-US" sz="2000" dirty="0">
                <a:solidFill>
                  <a:srgbClr val="FF0000"/>
                </a:solidFill>
              </a:rPr>
              <a:t>without rewriting or copying/pasting</a:t>
            </a:r>
          </a:p>
          <a:p>
            <a:r>
              <a:rPr lang="en-US" sz="2000" dirty="0">
                <a:solidFill>
                  <a:srgbClr val="FF0000"/>
                </a:solidFill>
              </a:rPr>
              <a:t>code!</a:t>
            </a:r>
          </a:p>
        </p:txBody>
      </p:sp>
    </p:spTree>
    <p:extLst>
      <p:ext uri="{BB962C8B-B14F-4D97-AF65-F5344CB8AC3E}">
        <p14:creationId xmlns:p14="http://schemas.microsoft.com/office/powerpoint/2010/main" val="1878754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7469" y="110378"/>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7469" y="863126"/>
            <a:ext cx="8870887" cy="4647494"/>
          </a:xfrm>
        </p:spPr>
        <p:txBody>
          <a:bodyPr>
            <a:normAutofit/>
          </a:bodyPr>
          <a:lstStyle/>
          <a:p>
            <a:pPr marL="0" indent="0">
              <a:buNone/>
            </a:pPr>
            <a:r>
              <a:rPr lang="en-US" sz="2000" dirty="0"/>
              <a:t>One way to organize Python code and to make it more readable and reusable is to factor out useful pieces into reusable </a:t>
            </a:r>
            <a:r>
              <a:rPr lang="en-US" sz="2000" i="1" dirty="0"/>
              <a:t>functions</a:t>
            </a:r>
            <a:r>
              <a:rPr lang="en-US" sz="2000" dirty="0"/>
              <a:t>. </a:t>
            </a:r>
          </a:p>
          <a:p>
            <a:pPr marL="0" indent="0">
              <a:buNone/>
            </a:pPr>
            <a:endParaRPr lang="en-US" sz="2000" dirty="0"/>
          </a:p>
          <a:p>
            <a:pPr marL="0" indent="0">
              <a:buNone/>
            </a:pPr>
            <a:r>
              <a:rPr lang="en-US" sz="2000" dirty="0"/>
              <a:t>A </a:t>
            </a:r>
            <a:r>
              <a:rPr lang="en-US" sz="2000" b="1" i="1" dirty="0"/>
              <a:t>function</a:t>
            </a:r>
            <a:r>
              <a:rPr lang="en-US" sz="2000" i="1" dirty="0"/>
              <a:t> </a:t>
            </a:r>
            <a:r>
              <a:rPr lang="en-US" sz="2000" dirty="0"/>
              <a:t>is a </a:t>
            </a:r>
            <a:r>
              <a:rPr lang="en-US" sz="2000" dirty="0">
                <a:solidFill>
                  <a:srgbClr val="FF0000"/>
                </a:solidFill>
              </a:rPr>
              <a:t>named</a:t>
            </a:r>
            <a:r>
              <a:rPr lang="en-US" sz="2000" dirty="0"/>
              <a:t> group of programming instructions that accomplish a specific task. If we want to perform the task, we simply "call" the function </a:t>
            </a:r>
            <a:r>
              <a:rPr lang="en-US" sz="2000" dirty="0">
                <a:solidFill>
                  <a:srgbClr val="FF0000"/>
                </a:solidFill>
              </a:rPr>
              <a:t>by its name</a:t>
            </a:r>
            <a:r>
              <a:rPr lang="en-US" sz="2000" dirty="0"/>
              <a:t>. A function may be called as many times as we wish to redo the task. </a:t>
            </a:r>
          </a:p>
          <a:p>
            <a:pPr marL="0" indent="0">
              <a:buNone/>
            </a:pPr>
            <a:endParaRPr lang="en-US" sz="2000" dirty="0"/>
          </a:p>
          <a:p>
            <a:pPr marL="0" indent="0">
              <a:buNone/>
            </a:pPr>
            <a:r>
              <a:rPr lang="en-US" sz="2000" dirty="0"/>
              <a:t>The "30 seconds" button on the microwave is an example of a function. If we press it(call it by its name), it will run the microwave 30 seconds. Later, if we want to heat something else, we can press it again to run the microwave another 30 seconds. </a:t>
            </a:r>
          </a:p>
          <a:p>
            <a:pPr marL="0" indent="0">
              <a:buNone/>
            </a:pPr>
            <a:endParaRPr lang="en-US" sz="2000" dirty="0"/>
          </a:p>
          <a:p>
            <a:pPr marL="0" indent="0">
              <a:buNone/>
            </a:pPr>
            <a:r>
              <a:rPr lang="en-US" sz="2000" dirty="0"/>
              <a:t>In other programming languages, functions are also called </a:t>
            </a:r>
            <a:r>
              <a:rPr lang="en-US" sz="2000" b="1" dirty="0"/>
              <a:t>procedures</a:t>
            </a:r>
            <a:r>
              <a:rPr lang="en-US" sz="2000" dirty="0"/>
              <a:t> or </a:t>
            </a:r>
            <a:r>
              <a:rPr lang="en-US" sz="2000" b="1" dirty="0"/>
              <a:t>methods.</a:t>
            </a:r>
          </a:p>
          <a:p>
            <a:pPr marL="0" indent="0">
              <a:buNone/>
            </a:pPr>
            <a:endParaRPr lang="en-US" sz="2000" b="1" dirty="0"/>
          </a:p>
          <a:p>
            <a:pPr marL="0" indent="0">
              <a:buNone/>
            </a:pPr>
            <a:endParaRPr lang="en-US" sz="2000" b="1"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2991473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Example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r>
              <a:rPr lang="en-US" sz="2000" dirty="0"/>
              <a:t>We like to take the redundant code below and convert it to a function. </a:t>
            </a:r>
          </a:p>
          <a:p>
            <a:pPr marL="0" indent="0">
              <a:buNone/>
            </a:pPr>
            <a:endParaRPr lang="en-US" sz="1900" b="1" dirty="0">
              <a:solidFill>
                <a:srgbClr val="000000"/>
              </a:solidFill>
              <a:latin typeface="Inconsolata" panose="020B0609030003000000" pitchFamily="49" charset="77"/>
            </a:endParaRPr>
          </a:p>
          <a:p>
            <a:pPr marL="0" indent="0">
              <a:buNone/>
            </a:pPr>
            <a:r>
              <a:rPr lang="en-US" sz="1800" b="1" dirty="0">
                <a:solidFill>
                  <a:srgbClr val="000000"/>
                </a:solidFill>
                <a:latin typeface="Inconsolata" panose="020B0609030003000000" pitchFamily="49" charset="77"/>
              </a:rPr>
              <a:t>x = </a:t>
            </a:r>
            <a:r>
              <a:rPr lang="en-US" sz="1800" b="1" dirty="0">
                <a:solidFill>
                  <a:srgbClr val="34A327"/>
                </a:solidFill>
                <a:latin typeface="Inconsolata" panose="020B0609030003000000" pitchFamily="49" charset="77"/>
              </a:rPr>
              <a:t>int(input(</a:t>
            </a:r>
            <a:r>
              <a:rPr lang="en-US" sz="1800" b="1" dirty="0">
                <a:solidFill>
                  <a:srgbClr val="CD7923"/>
                </a:solidFill>
                <a:latin typeface="Inconsolata" panose="020B0609030003000000" pitchFamily="49" charset="77"/>
              </a:rPr>
              <a:t>‘Enter an integer: ’</a:t>
            </a:r>
            <a:r>
              <a:rPr lang="en-US" sz="1800" b="1" dirty="0">
                <a:solidFill>
                  <a:srgbClr val="34A327"/>
                </a:solidFill>
                <a:latin typeface="Inconsolata" panose="020B0609030003000000" pitchFamily="49" charset="77"/>
              </a:rPr>
              <a:t>))</a:t>
            </a:r>
            <a:r>
              <a:rPr lang="en-US" sz="1800" b="1" dirty="0">
                <a:solidFill>
                  <a:srgbClr val="000000"/>
                </a:solidFill>
                <a:latin typeface="Inconsolata" panose="020B0609030003000000" pitchFamily="49" charset="77"/>
              </a:rPr>
              <a:t> </a:t>
            </a:r>
            <a:endParaRPr lang="en-US" sz="1800" b="1" dirty="0">
              <a:solidFill>
                <a:srgbClr val="CD7923"/>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dirty="0"/>
          </a:p>
          <a:p>
            <a:pPr marL="0" indent="0">
              <a:buNone/>
            </a:pPr>
            <a:r>
              <a:rPr lang="en-US" sz="1900" b="1" dirty="0">
                <a:solidFill>
                  <a:srgbClr val="000000"/>
                </a:solidFill>
                <a:latin typeface="Inconsolata" panose="020B0609030003000000" pitchFamily="49" charset="77"/>
              </a:rPr>
              <a:t>x = </a:t>
            </a:r>
            <a:r>
              <a:rPr lang="en-US" sz="1900" b="1" dirty="0">
                <a:solidFill>
                  <a:srgbClr val="34A327"/>
                </a:solidFill>
                <a:latin typeface="Inconsolata" panose="020B0609030003000000" pitchFamily="49" charset="77"/>
              </a:rPr>
              <a:t>int(input(</a:t>
            </a:r>
            <a:r>
              <a:rPr lang="en-US" sz="1900" b="1" dirty="0">
                <a:solidFill>
                  <a:srgbClr val="CD7923"/>
                </a:solidFill>
                <a:latin typeface="Inconsolata" panose="020B0609030003000000" pitchFamily="49" charset="77"/>
              </a:rPr>
              <a:t>‘Enter an integer: ’</a:t>
            </a:r>
            <a:r>
              <a:rPr lang="en-US" sz="1900" b="1" dirty="0">
                <a:solidFill>
                  <a:srgbClr val="34A327"/>
                </a:solidFill>
                <a:latin typeface="Inconsolata" panose="020B0609030003000000" pitchFamily="49" charset="77"/>
              </a:rPr>
              <a:t>))</a:t>
            </a:r>
            <a:r>
              <a:rPr lang="en-US" sz="1900" b="1" dirty="0">
                <a:solidFill>
                  <a:srgbClr val="000000"/>
                </a:solidFill>
                <a:latin typeface="Inconsolata" panose="020B0609030003000000" pitchFamily="49" charset="77"/>
              </a:rPr>
              <a:t> </a:t>
            </a:r>
            <a:endParaRPr lang="en-US" sz="1900" b="1" dirty="0">
              <a:solidFill>
                <a:srgbClr val="CD7923"/>
              </a:solidFill>
              <a:latin typeface="Inconsolata" panose="020B0609030003000000" pitchFamily="49" charset="77"/>
            </a:endParaRPr>
          </a:p>
          <a:p>
            <a:pPr marL="0" indent="0">
              <a:buNone/>
            </a:pPr>
            <a:r>
              <a:rPr lang="en-US" sz="1900" b="1" dirty="0">
                <a:solidFill>
                  <a:srgbClr val="006699"/>
                </a:solidFill>
                <a:latin typeface="Inconsolata" panose="020B0609030003000000" pitchFamily="49" charset="77"/>
              </a:rPr>
              <a:t>if </a:t>
            </a:r>
            <a:r>
              <a:rPr lang="en-US" sz="1900" b="1" dirty="0">
                <a:solidFill>
                  <a:srgbClr val="000087"/>
                </a:solidFill>
                <a:latin typeface="Inconsolata" panose="020B0609030003000000" pitchFamily="49" charset="77"/>
              </a:rPr>
              <a:t>x </a:t>
            </a:r>
            <a:r>
              <a:rPr lang="en-US" sz="1900" b="1" dirty="0">
                <a:solidFill>
                  <a:srgbClr val="545454"/>
                </a:solidFill>
                <a:latin typeface="Inconsolata" panose="020B0609030003000000" pitchFamily="49" charset="77"/>
              </a:rPr>
              <a:t>&gt;= </a:t>
            </a:r>
            <a:r>
              <a:rPr lang="en-US" sz="1900" b="1" dirty="0">
                <a:solidFill>
                  <a:srgbClr val="FF6600"/>
                </a:solidFill>
                <a:latin typeface="Inconsolata" panose="020B0609030003000000" pitchFamily="49" charset="77"/>
              </a:rPr>
              <a:t>0</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    print</a:t>
            </a:r>
            <a:r>
              <a:rPr lang="en-US" sz="1900" b="1" dirty="0">
                <a:latin typeface="Inconsolata" panose="020B0609030003000000" pitchFamily="49" charset="77"/>
              </a:rPr>
              <a:t>(</a:t>
            </a:r>
            <a:r>
              <a:rPr lang="en-US" sz="1900" b="1" dirty="0">
                <a:solidFill>
                  <a:srgbClr val="000087"/>
                </a:solidFill>
                <a:latin typeface="Inconsolata" panose="020B0609030003000000" pitchFamily="49" charset="77"/>
              </a:rPr>
              <a:t>“The absolute value of”, x, "is", x</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else</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    print</a:t>
            </a:r>
            <a:r>
              <a:rPr lang="en-US" sz="1900" b="1" dirty="0">
                <a:latin typeface="Inconsolata" panose="020B0609030003000000" pitchFamily="49" charset="77"/>
              </a:rPr>
              <a:t>(</a:t>
            </a:r>
            <a:r>
              <a:rPr lang="en-US" sz="1900" b="1" dirty="0">
                <a:solidFill>
                  <a:srgbClr val="000087"/>
                </a:solidFill>
                <a:latin typeface="Inconsolata" panose="020B0609030003000000" pitchFamily="49" charset="77"/>
              </a:rPr>
              <a:t>“The absolute value of”, x, "is", -x</a:t>
            </a:r>
            <a:r>
              <a:rPr lang="en-US" sz="1900" b="1" dirty="0">
                <a:latin typeface="Inconsolata" panose="020B0609030003000000" pitchFamily="49" charset="77"/>
              </a:rPr>
              <a:t>)</a:t>
            </a:r>
          </a:p>
          <a:p>
            <a:pPr marL="0" indent="0">
              <a:buNone/>
            </a:pPr>
            <a:endParaRPr lang="en-US" dirty="0"/>
          </a:p>
        </p:txBody>
      </p:sp>
      <p:sp>
        <p:nvSpPr>
          <p:cNvPr id="3" name="TextBox 2">
            <a:extLst>
              <a:ext uri="{FF2B5EF4-FFF2-40B4-BE49-F238E27FC236}">
                <a16:creationId xmlns:a16="http://schemas.microsoft.com/office/drawing/2014/main" id="{E3AF8AEC-7CC3-BC41-B9EA-F0F40879E1DB}"/>
              </a:ext>
            </a:extLst>
          </p:cNvPr>
          <p:cNvSpPr txBox="1"/>
          <p:nvPr/>
        </p:nvSpPr>
        <p:spPr>
          <a:xfrm>
            <a:off x="6426440" y="2041892"/>
            <a:ext cx="2469734" cy="2554545"/>
          </a:xfrm>
          <a:prstGeom prst="rect">
            <a:avLst/>
          </a:prstGeom>
          <a:noFill/>
        </p:spPr>
        <p:txBody>
          <a:bodyPr wrap="square" rtlCol="0">
            <a:spAutoFit/>
          </a:bodyPr>
          <a:lstStyle/>
          <a:p>
            <a:r>
              <a:rPr lang="en-US" sz="2000" dirty="0">
                <a:solidFill>
                  <a:srgbClr val="FF0000"/>
                </a:solidFill>
              </a:rPr>
              <a:t>Let's factor out this piece of code, convert it into a function by giving it a name!</a:t>
            </a:r>
          </a:p>
          <a:p>
            <a:endParaRPr lang="en-US" sz="2000" dirty="0">
              <a:solidFill>
                <a:srgbClr val="FF0000"/>
              </a:solidFill>
            </a:endParaRPr>
          </a:p>
          <a:p>
            <a:r>
              <a:rPr lang="en-US" sz="2000" dirty="0">
                <a:solidFill>
                  <a:srgbClr val="FF0000"/>
                </a:solidFill>
              </a:rPr>
              <a:t>Then we can call it repeatedly if we wish to run the code. </a:t>
            </a:r>
          </a:p>
        </p:txBody>
      </p:sp>
      <p:cxnSp>
        <p:nvCxnSpPr>
          <p:cNvPr id="5" name="Straight Arrow Connector 4">
            <a:extLst>
              <a:ext uri="{FF2B5EF4-FFF2-40B4-BE49-F238E27FC236}">
                <a16:creationId xmlns:a16="http://schemas.microsoft.com/office/drawing/2014/main" id="{6AB14758-34F3-354C-BA32-09122E6845B3}"/>
              </a:ext>
            </a:extLst>
          </p:cNvPr>
          <p:cNvCxnSpPr>
            <a:cxnSpLocks/>
          </p:cNvCxnSpPr>
          <p:nvPr/>
        </p:nvCxnSpPr>
        <p:spPr>
          <a:xfrm flipH="1" flipV="1">
            <a:off x="5802594" y="2709017"/>
            <a:ext cx="623847" cy="48711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9AD3ADC-B7E0-FA43-8631-B6624217A8F8}"/>
              </a:ext>
            </a:extLst>
          </p:cNvPr>
          <p:cNvCxnSpPr>
            <a:cxnSpLocks/>
          </p:cNvCxnSpPr>
          <p:nvPr/>
        </p:nvCxnSpPr>
        <p:spPr>
          <a:xfrm flipH="1">
            <a:off x="5802594" y="3437681"/>
            <a:ext cx="623846" cy="103014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5038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11473" y="204381"/>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1473" y="888268"/>
            <a:ext cx="8776883" cy="4622351"/>
          </a:xfrm>
        </p:spPr>
        <p:txBody>
          <a:bodyPr>
            <a:normAutofit/>
          </a:bodyPr>
          <a:lstStyle/>
          <a:p>
            <a:pPr marL="0" indent="0">
              <a:buNone/>
            </a:pPr>
            <a:r>
              <a:rPr lang="en-US" dirty="0"/>
              <a:t>A </a:t>
            </a:r>
            <a:r>
              <a:rPr lang="en-US" b="1" dirty="0"/>
              <a:t>function</a:t>
            </a:r>
            <a:r>
              <a:rPr lang="en-US" i="1" dirty="0"/>
              <a:t> or </a:t>
            </a:r>
            <a:r>
              <a:rPr lang="en-US" b="1" dirty="0"/>
              <a:t>procedure</a:t>
            </a:r>
            <a:r>
              <a:rPr lang="en-US" dirty="0"/>
              <a:t> is a group of code that has a name and can be called using parentheses.  </a:t>
            </a:r>
          </a:p>
          <a:p>
            <a:pPr marL="0" indent="0">
              <a:buNone/>
            </a:pPr>
            <a:endParaRPr lang="en-US" dirty="0"/>
          </a:p>
          <a:p>
            <a:pPr marL="0" indent="0">
              <a:buNone/>
            </a:pPr>
            <a:r>
              <a:rPr lang="en-US" dirty="0"/>
              <a:t>A function may have </a:t>
            </a:r>
            <a:r>
              <a:rPr lang="en-US" b="1" dirty="0"/>
              <a:t>parameters or input variables</a:t>
            </a:r>
            <a:r>
              <a:rPr lang="en-US" dirty="0"/>
              <a:t> to the function. Parameters are input variables that provide information to the function to accomplish its task. </a:t>
            </a:r>
          </a:p>
          <a:p>
            <a:pPr marL="0" indent="0">
              <a:buNone/>
            </a:pPr>
            <a:endParaRPr lang="en-US" dirty="0"/>
          </a:p>
          <a:p>
            <a:pPr marL="0" indent="0">
              <a:buNone/>
            </a:pPr>
            <a:r>
              <a:rPr lang="en-US" dirty="0"/>
              <a:t>In Python, a function is defined using the</a:t>
            </a:r>
            <a:r>
              <a:rPr lang="en-US" i="1" dirty="0"/>
              <a:t> def</a:t>
            </a:r>
            <a:r>
              <a:rPr lang="en-US" dirty="0"/>
              <a:t> statement. </a:t>
            </a:r>
          </a:p>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i="1" dirty="0" err="1">
                <a:solidFill>
                  <a:srgbClr val="CC00FF"/>
                </a:solidFill>
                <a:latin typeface="Inconsolata" panose="020B0609030003000000" pitchFamily="49" charset="77"/>
              </a:rPr>
              <a:t>function_name</a:t>
            </a:r>
            <a:r>
              <a:rPr lang="en-US" b="1" dirty="0">
                <a:latin typeface="Inconsolata" panose="020B0609030003000000" pitchFamily="49" charset="77"/>
              </a:rPr>
              <a:t>(</a:t>
            </a:r>
            <a:r>
              <a:rPr lang="en-US" b="1" i="1" dirty="0">
                <a:solidFill>
                  <a:srgbClr val="000087"/>
                </a:solidFill>
                <a:latin typeface="Inconsolata" panose="020B0609030003000000" pitchFamily="49" charset="77"/>
              </a:rPr>
              <a:t>parameters</a:t>
            </a:r>
            <a:r>
              <a:rPr lang="en-US" b="1" dirty="0">
                <a:latin typeface="Inconsolata" panose="020B0609030003000000" pitchFamily="49" charset="77"/>
              </a:rPr>
              <a:t>): </a:t>
            </a:r>
          </a:p>
          <a:p>
            <a:pPr marL="0" indent="0">
              <a:buNone/>
            </a:pPr>
            <a:r>
              <a:rPr lang="en-US" b="1" i="1" dirty="0">
                <a:solidFill>
                  <a:srgbClr val="000087"/>
                </a:solidFill>
                <a:latin typeface="Inconsolata" panose="020B0609030003000000" pitchFamily="49" charset="77"/>
              </a:rPr>
              <a:t>	block of code</a:t>
            </a:r>
            <a:endParaRPr lang="en-US" dirty="0"/>
          </a:p>
        </p:txBody>
      </p:sp>
    </p:spTree>
    <p:extLst>
      <p:ext uri="{BB962C8B-B14F-4D97-AF65-F5344CB8AC3E}">
        <p14:creationId xmlns:p14="http://schemas.microsoft.com/office/powerpoint/2010/main" val="1586487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Absolute Value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0" y="544750"/>
            <a:ext cx="9364827" cy="5087566"/>
          </a:xfrm>
        </p:spPr>
        <p:txBody>
          <a:bodyPr>
            <a:normAutofit/>
          </a:bodyPr>
          <a:lstStyle/>
          <a:p>
            <a:pPr marL="0" indent="0">
              <a:buNone/>
            </a:pPr>
            <a:r>
              <a:rPr lang="en-US" sz="2000" dirty="0"/>
              <a:t>We like to take the redundant code below and convert it to a function called absolute().</a:t>
            </a: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solidFill>
                  <a:srgbClr val="000087"/>
                </a:solidFill>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sz="1900" b="1" dirty="0">
              <a:solidFill>
                <a:srgbClr val="92D050"/>
              </a:solidFill>
              <a:latin typeface="Inconsolata" panose="020B0609030003000000" pitchFamily="49" charset="77"/>
            </a:endParaRPr>
          </a:p>
          <a:p>
            <a:pPr marL="0" indent="0">
              <a:buNone/>
            </a:pPr>
            <a:r>
              <a:rPr lang="en-US" sz="1900" b="1" dirty="0">
                <a:solidFill>
                  <a:srgbClr val="92D050"/>
                </a:solidFill>
                <a:latin typeface="Inconsolata" panose="020B0609030003000000" pitchFamily="49" charset="77"/>
              </a:rPr>
              <a:t># several calls to abs()</a:t>
            </a:r>
          </a:p>
          <a:p>
            <a:pPr marL="0" indent="0">
              <a:buNone/>
            </a:pPr>
            <a:r>
              <a:rPr lang="en-US" sz="1900" b="1" dirty="0">
                <a:solidFill>
                  <a:srgbClr val="000000"/>
                </a:solidFill>
                <a:latin typeface="Inconsolata" panose="020B0609030003000000" pitchFamily="49" charset="77"/>
              </a:rPr>
              <a:t>absolute(-10) 	</a:t>
            </a:r>
            <a:r>
              <a:rPr lang="en-US" sz="1900" b="1" dirty="0">
                <a:solidFill>
                  <a:srgbClr val="92D050"/>
                </a:solidFill>
                <a:latin typeface="Inconsolata" panose="020B0609030003000000" pitchFamily="49" charset="77"/>
              </a:rPr>
              <a:t># The absolute value of -10 is 10</a:t>
            </a:r>
          </a:p>
          <a:p>
            <a:pPr marL="0" indent="0">
              <a:buNone/>
            </a:pPr>
            <a:r>
              <a:rPr lang="en-US" sz="1900" b="1" dirty="0">
                <a:solidFill>
                  <a:srgbClr val="000000"/>
                </a:solidFill>
                <a:latin typeface="Inconsolata" panose="020B0609030003000000" pitchFamily="49" charset="77"/>
              </a:rPr>
              <a:t>absolute(5)	</a:t>
            </a:r>
            <a:r>
              <a:rPr lang="en-US" sz="1900" b="1" dirty="0">
                <a:solidFill>
                  <a:srgbClr val="92D050"/>
                </a:solidFill>
                <a:latin typeface="Inconsolata" panose="020B0609030003000000" pitchFamily="49" charset="77"/>
              </a:rPr>
              <a:t># The absolute value of 5 is 5</a:t>
            </a:r>
          </a:p>
          <a:p>
            <a:pPr marL="0" indent="0">
              <a:buNone/>
            </a:pPr>
            <a:r>
              <a:rPr lang="en-US" sz="1900" b="1" dirty="0">
                <a:solidFill>
                  <a:srgbClr val="000000"/>
                </a:solidFill>
                <a:latin typeface="Inconsolata" panose="020B0609030003000000" pitchFamily="49" charset="77"/>
              </a:rPr>
              <a:t>	</a:t>
            </a:r>
            <a:endParaRPr lang="en-US" sz="1900" b="1" dirty="0">
              <a:solidFill>
                <a:srgbClr val="CD7923"/>
              </a:solidFill>
              <a:latin typeface="Inconsolata" panose="020B0609030003000000" pitchFamily="49" charset="77"/>
            </a:endParaRPr>
          </a:p>
        </p:txBody>
      </p:sp>
      <p:sp>
        <p:nvSpPr>
          <p:cNvPr id="8" name="TextBox 7">
            <a:extLst>
              <a:ext uri="{FF2B5EF4-FFF2-40B4-BE49-F238E27FC236}">
                <a16:creationId xmlns:a16="http://schemas.microsoft.com/office/drawing/2014/main" id="{1044117C-21C0-1F45-A298-07265AA9815C}"/>
              </a:ext>
            </a:extLst>
          </p:cNvPr>
          <p:cNvSpPr txBox="1"/>
          <p:nvPr/>
        </p:nvSpPr>
        <p:spPr>
          <a:xfrm>
            <a:off x="6725812" y="1040054"/>
            <a:ext cx="2469734" cy="2246769"/>
          </a:xfrm>
          <a:prstGeom prst="rect">
            <a:avLst/>
          </a:prstGeom>
          <a:noFill/>
        </p:spPr>
        <p:txBody>
          <a:bodyPr wrap="square" rtlCol="0">
            <a:spAutoFit/>
          </a:bodyPr>
          <a:lstStyle/>
          <a:p>
            <a:r>
              <a:rPr lang="en-US" sz="2000" dirty="0">
                <a:solidFill>
                  <a:srgbClr val="FF0000"/>
                </a:solidFill>
              </a:rPr>
              <a:t>We placed the code into a function named absolute().</a:t>
            </a:r>
          </a:p>
          <a:p>
            <a:r>
              <a:rPr lang="en-US" sz="2000" dirty="0">
                <a:solidFill>
                  <a:srgbClr val="FF0000"/>
                </a:solidFill>
              </a:rPr>
              <a:t>This block of code is called the function definition.</a:t>
            </a:r>
          </a:p>
          <a:p>
            <a:endParaRPr lang="en-US" sz="2000" dirty="0">
              <a:solidFill>
                <a:srgbClr val="FF0000"/>
              </a:solidFill>
            </a:endParaRPr>
          </a:p>
        </p:txBody>
      </p:sp>
      <p:cxnSp>
        <p:nvCxnSpPr>
          <p:cNvPr id="18" name="Straight Arrow Connector 17">
            <a:extLst>
              <a:ext uri="{FF2B5EF4-FFF2-40B4-BE49-F238E27FC236}">
                <a16:creationId xmlns:a16="http://schemas.microsoft.com/office/drawing/2014/main" id="{12FC02BD-45AD-764F-91B5-1546B5C0BC0D}"/>
              </a:ext>
            </a:extLst>
          </p:cNvPr>
          <p:cNvCxnSpPr>
            <a:cxnSpLocks/>
          </p:cNvCxnSpPr>
          <p:nvPr/>
        </p:nvCxnSpPr>
        <p:spPr>
          <a:xfrm flipH="1" flipV="1">
            <a:off x="1458170" y="3685105"/>
            <a:ext cx="611658" cy="68580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7D6B793-CDB8-474B-81AF-D75035A77EBB}"/>
              </a:ext>
            </a:extLst>
          </p:cNvPr>
          <p:cNvCxnSpPr>
            <a:cxnSpLocks/>
          </p:cNvCxnSpPr>
          <p:nvPr/>
        </p:nvCxnSpPr>
        <p:spPr>
          <a:xfrm flipH="1" flipV="1">
            <a:off x="1144983" y="4086371"/>
            <a:ext cx="631668" cy="651752"/>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B9BB4991-4105-EC40-918A-F22FD2AF1EC5}"/>
              </a:ext>
            </a:extLst>
          </p:cNvPr>
          <p:cNvSpPr txBox="1"/>
          <p:nvPr/>
        </p:nvSpPr>
        <p:spPr>
          <a:xfrm>
            <a:off x="1719185" y="4391561"/>
            <a:ext cx="2469734" cy="1323439"/>
          </a:xfrm>
          <a:prstGeom prst="rect">
            <a:avLst/>
          </a:prstGeom>
          <a:noFill/>
        </p:spPr>
        <p:txBody>
          <a:bodyPr wrap="square" rtlCol="0">
            <a:spAutoFit/>
          </a:bodyPr>
          <a:lstStyle/>
          <a:p>
            <a:r>
              <a:rPr lang="en-US" sz="2000" dirty="0">
                <a:solidFill>
                  <a:srgbClr val="FF0000"/>
                </a:solidFill>
              </a:rPr>
              <a:t>Now we can reuse this code by calling on absolute() with different inputs!</a:t>
            </a:r>
          </a:p>
        </p:txBody>
      </p:sp>
      <p:cxnSp>
        <p:nvCxnSpPr>
          <p:cNvPr id="26" name="Straight Arrow Connector 25">
            <a:extLst>
              <a:ext uri="{FF2B5EF4-FFF2-40B4-BE49-F238E27FC236}">
                <a16:creationId xmlns:a16="http://schemas.microsoft.com/office/drawing/2014/main" id="{B78F13E8-5A8C-8D48-BD9F-F63DF02A1CC3}"/>
              </a:ext>
            </a:extLst>
          </p:cNvPr>
          <p:cNvCxnSpPr>
            <a:cxnSpLocks/>
          </p:cNvCxnSpPr>
          <p:nvPr/>
        </p:nvCxnSpPr>
        <p:spPr>
          <a:xfrm flipH="1" flipV="1">
            <a:off x="6033706" y="2095818"/>
            <a:ext cx="692106" cy="175342"/>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9D707FA3-B574-DE43-8764-35E48B53603D}"/>
              </a:ext>
            </a:extLst>
          </p:cNvPr>
          <p:cNvSpPr txBox="1"/>
          <p:nvPr/>
        </p:nvSpPr>
        <p:spPr>
          <a:xfrm>
            <a:off x="6373476" y="3012342"/>
            <a:ext cx="2616422" cy="1015663"/>
          </a:xfrm>
          <a:prstGeom prst="rect">
            <a:avLst/>
          </a:prstGeom>
          <a:noFill/>
        </p:spPr>
        <p:txBody>
          <a:bodyPr wrap="none" rtlCol="0">
            <a:spAutoFit/>
          </a:bodyPr>
          <a:lstStyle/>
          <a:p>
            <a:r>
              <a:rPr lang="en-US" sz="2000" dirty="0">
                <a:solidFill>
                  <a:srgbClr val="FF0000"/>
                </a:solidFill>
              </a:rPr>
              <a:t>The function definition </a:t>
            </a:r>
          </a:p>
          <a:p>
            <a:r>
              <a:rPr lang="en-US" sz="2000" dirty="0">
                <a:solidFill>
                  <a:srgbClr val="FF0000"/>
                </a:solidFill>
              </a:rPr>
              <a:t>must precede any </a:t>
            </a:r>
          </a:p>
          <a:p>
            <a:r>
              <a:rPr lang="en-US" sz="2000" dirty="0">
                <a:solidFill>
                  <a:srgbClr val="FF0000"/>
                </a:solidFill>
              </a:rPr>
              <a:t>function calls.</a:t>
            </a:r>
          </a:p>
        </p:txBody>
      </p:sp>
    </p:spTree>
    <p:extLst>
      <p:ext uri="{BB962C8B-B14F-4D97-AF65-F5344CB8AC3E}">
        <p14:creationId xmlns:p14="http://schemas.microsoft.com/office/powerpoint/2010/main" val="3395584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Absolute Value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solidFill>
                  <a:srgbClr val="000087"/>
                </a:solidFill>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sz="1900" b="1" dirty="0">
              <a:solidFill>
                <a:srgbClr val="92D050"/>
              </a:solidFill>
              <a:latin typeface="Inconsolata" panose="020B0609030003000000" pitchFamily="49" charset="77"/>
            </a:endParaRPr>
          </a:p>
          <a:p>
            <a:pPr marL="0" indent="0">
              <a:buNone/>
            </a:pPr>
            <a:endParaRPr lang="en-US" sz="1900" b="1" dirty="0">
              <a:solidFill>
                <a:srgbClr val="92D05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absolute(-10) 	</a:t>
            </a:r>
            <a:endParaRPr lang="en-US" sz="1900" b="1" dirty="0">
              <a:solidFill>
                <a:srgbClr val="92D05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absolute(5)	</a:t>
            </a:r>
            <a:endParaRPr lang="en-US" sz="1900" b="1" dirty="0">
              <a:solidFill>
                <a:srgbClr val="CD7923"/>
              </a:solidFill>
              <a:latin typeface="Inconsolata" panose="020B0609030003000000" pitchFamily="49" charset="77"/>
            </a:endParaRPr>
          </a:p>
        </p:txBody>
      </p:sp>
      <p:cxnSp>
        <p:nvCxnSpPr>
          <p:cNvPr id="18" name="Straight Arrow Connector 17">
            <a:extLst>
              <a:ext uri="{FF2B5EF4-FFF2-40B4-BE49-F238E27FC236}">
                <a16:creationId xmlns:a16="http://schemas.microsoft.com/office/drawing/2014/main" id="{12FC02BD-45AD-764F-91B5-1546B5C0BC0D}"/>
              </a:ext>
            </a:extLst>
          </p:cNvPr>
          <p:cNvCxnSpPr>
            <a:cxnSpLocks/>
          </p:cNvCxnSpPr>
          <p:nvPr/>
        </p:nvCxnSpPr>
        <p:spPr>
          <a:xfrm flipV="1">
            <a:off x="876693" y="1307729"/>
            <a:ext cx="339364" cy="214248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4246B44-6C38-BF40-A25C-4A2CECDA19B3}"/>
              </a:ext>
            </a:extLst>
          </p:cNvPr>
          <p:cNvSpPr txBox="1"/>
          <p:nvPr/>
        </p:nvSpPr>
        <p:spPr>
          <a:xfrm>
            <a:off x="2650474" y="2858678"/>
            <a:ext cx="4440990" cy="1631216"/>
          </a:xfrm>
          <a:prstGeom prst="rect">
            <a:avLst/>
          </a:prstGeom>
          <a:noFill/>
        </p:spPr>
        <p:txBody>
          <a:bodyPr wrap="square" rtlCol="0">
            <a:spAutoFit/>
          </a:bodyPr>
          <a:lstStyle/>
          <a:p>
            <a:r>
              <a:rPr lang="en-US" sz="2000" dirty="0">
                <a:solidFill>
                  <a:srgbClr val="FF0000"/>
                </a:solidFill>
              </a:rPr>
              <a:t>The first time absolute() is called, input x variable has the value of -10 </a:t>
            </a:r>
          </a:p>
          <a:p>
            <a:endParaRPr lang="en-US" sz="2000" dirty="0">
              <a:solidFill>
                <a:srgbClr val="FF0000"/>
              </a:solidFill>
            </a:endParaRPr>
          </a:p>
          <a:p>
            <a:r>
              <a:rPr lang="en-US" sz="2000" dirty="0">
                <a:solidFill>
                  <a:srgbClr val="FF0000"/>
                </a:solidFill>
              </a:rPr>
              <a:t>Once this function call is done executing. This value of x is released from memory.</a:t>
            </a:r>
          </a:p>
        </p:txBody>
      </p:sp>
    </p:spTree>
    <p:extLst>
      <p:ext uri="{BB962C8B-B14F-4D97-AF65-F5344CB8AC3E}">
        <p14:creationId xmlns:p14="http://schemas.microsoft.com/office/powerpoint/2010/main" val="371489388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3041</TotalTime>
  <Words>3877</Words>
  <Application>Microsoft Macintosh PowerPoint</Application>
  <PresentationFormat>On-screen Show (16:10)</PresentationFormat>
  <Paragraphs>537</Paragraphs>
  <Slides>36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Cambria Math</vt:lpstr>
      <vt:lpstr>Gill Sans MT</vt:lpstr>
      <vt:lpstr>Inconsolata</vt:lpstr>
      <vt:lpstr>Inconsolata</vt:lpstr>
      <vt:lpstr>Office Theme</vt:lpstr>
      <vt:lpstr>Introduction to Python</vt:lpstr>
      <vt:lpstr>Topics</vt:lpstr>
      <vt:lpstr>Example</vt:lpstr>
      <vt:lpstr>Example</vt:lpstr>
      <vt:lpstr>Functions</vt:lpstr>
      <vt:lpstr>Example</vt:lpstr>
      <vt:lpstr>Functions</vt:lpstr>
      <vt:lpstr>Absolute Value</vt:lpstr>
      <vt:lpstr>Absolute Value</vt:lpstr>
      <vt:lpstr>Absolute Value</vt:lpstr>
      <vt:lpstr>Function Outputs </vt:lpstr>
      <vt:lpstr>Function Outputs </vt:lpstr>
      <vt:lpstr>Function Outputs </vt:lpstr>
      <vt:lpstr>Function Outputs </vt:lpstr>
      <vt:lpstr>Functions</vt:lpstr>
      <vt:lpstr>Functions Arguments (input)</vt:lpstr>
      <vt:lpstr>Returned Value</vt:lpstr>
      <vt:lpstr>Keyword Arguments</vt:lpstr>
      <vt:lpstr>Functions</vt:lpstr>
      <vt:lpstr>Functions</vt:lpstr>
      <vt:lpstr>Functions</vt:lpstr>
      <vt:lpstr>Functions</vt:lpstr>
      <vt:lpstr>Functions</vt:lpstr>
      <vt:lpstr>Python Script</vt:lpstr>
      <vt:lpstr>Flow of a Program</vt:lpstr>
      <vt:lpstr>main.py</vt:lpstr>
      <vt:lpstr>main.py</vt:lpstr>
      <vt:lpstr>main.py</vt:lpstr>
      <vt:lpstr>Scope </vt:lpstr>
      <vt:lpstr>Scope </vt:lpstr>
      <vt:lpstr>Python Program Template</vt:lpstr>
      <vt:lpstr>Writing a Simple Program: Quadratic Roots</vt:lpstr>
      <vt:lpstr>Lab 1: Day Of the Week</vt:lpstr>
      <vt:lpstr>Lab 1: Day Of the Week</vt:lpstr>
      <vt:lpstr>Lab 1: Day Of the Week</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Games in Python</dc:title>
  <dc:creator>Long B Nguyen</dc:creator>
  <cp:lastModifiedBy>Long B Nguyen</cp:lastModifiedBy>
  <cp:revision>1</cp:revision>
  <dcterms:created xsi:type="dcterms:W3CDTF">2019-05-29T16:38:51Z</dcterms:created>
  <dcterms:modified xsi:type="dcterms:W3CDTF">2021-06-09T15:35:51Z</dcterms:modified>
</cp:coreProperties>
</file>