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29"/>
  </p:notesMasterIdLst>
  <p:sldIdLst>
    <p:sldId id="289" r:id="rId2"/>
    <p:sldId id="257" r:id="rId3"/>
    <p:sldId id="301" r:id="rId4"/>
    <p:sldId id="296" r:id="rId5"/>
    <p:sldId id="264" r:id="rId6"/>
    <p:sldId id="298" r:id="rId7"/>
    <p:sldId id="306" r:id="rId8"/>
    <p:sldId id="305" r:id="rId9"/>
    <p:sldId id="265" r:id="rId10"/>
    <p:sldId id="299" r:id="rId11"/>
    <p:sldId id="300" r:id="rId12"/>
    <p:sldId id="267" r:id="rId13"/>
    <p:sldId id="270" r:id="rId14"/>
    <p:sldId id="311" r:id="rId15"/>
    <p:sldId id="281" r:id="rId16"/>
    <p:sldId id="553" r:id="rId17"/>
    <p:sldId id="309" r:id="rId18"/>
    <p:sldId id="551" r:id="rId19"/>
    <p:sldId id="552" r:id="rId20"/>
    <p:sldId id="307" r:id="rId21"/>
    <p:sldId id="304" r:id="rId22"/>
    <p:sldId id="308" r:id="rId23"/>
    <p:sldId id="555" r:id="rId24"/>
    <p:sldId id="556" r:id="rId25"/>
    <p:sldId id="557" r:id="rId26"/>
    <p:sldId id="303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082C36-5107-ED4F-B3BA-8DB361145455}" v="242" dt="2022-09-08T13:42:15.1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5680"/>
  </p:normalViewPr>
  <p:slideViewPr>
    <p:cSldViewPr snapToGrid="0" snapToObjects="1">
      <p:cViewPr varScale="1">
        <p:scale>
          <a:sx n="124" d="100"/>
          <a:sy n="124" d="100"/>
        </p:scale>
        <p:origin x="1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84676ADF-44D0-6B47-A57C-36670D0E7DB8}"/>
    <pc:docChg chg="undo custSel addSld delSld modSld">
      <pc:chgData name="Long B Nguyen" userId="f59fb8f3-a021-417a-8bc1-65c8d471c621" providerId="ADAL" clId="{84676ADF-44D0-6B47-A57C-36670D0E7DB8}" dt="2021-09-16T13:39:53.245" v="1633" actId="1076"/>
      <pc:docMkLst>
        <pc:docMk/>
      </pc:docMkLst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207246265" sldId="25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207246265" sldId="257"/>
            <ac:spMk id="3" creationId="{985F8FF4-660E-0B47-9A68-228B7B33450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905114398" sldId="26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905114398" sldId="264"/>
            <ac:spMk id="4" creationId="{23EBC135-DA50-7A43-A1CD-FD8382E1BCF5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625497833" sldId="265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25497833" sldId="265"/>
            <ac:spMk id="3" creationId="{01CC95AE-C0B3-FC40-9B9D-0693CD8D3ABC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690910164" sldId="26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690910164" sldId="267"/>
            <ac:spMk id="3" creationId="{7E410C04-E5DD-0C44-A0A7-CE24B6E1669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4224307978" sldId="27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24307978" sldId="270"/>
            <ac:spMk id="3" creationId="{3170F82D-48C6-9341-9CC1-565FACFFAB0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778049646" sldId="281"/>
        </pc:sldMkLst>
        <pc:spChg chg="mod">
          <ac:chgData name="Long B Nguyen" userId="f59fb8f3-a021-417a-8bc1-65c8d471c621" providerId="ADAL" clId="{84676ADF-44D0-6B47-A57C-36670D0E7DB8}" dt="2021-09-13T13:41:21.401" v="1025" actId="20577"/>
          <ac:spMkLst>
            <pc:docMk/>
            <pc:sldMk cId="277804964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778049646" sldId="281"/>
            <ac:spMk id="4" creationId="{D7244BC5-3BB0-6B43-A99C-4FD00F9BDC12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38711869" sldId="28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8711869" sldId="284"/>
            <ac:spMk id="3" creationId="{06EF466D-95B7-F840-90A0-799E530B1917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974060782" sldId="28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74060782" sldId="289"/>
            <ac:spMk id="5" creationId="{E275B72A-ED00-1F48-8FAD-9E00CE0F949D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153001415" sldId="29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153001415" sldId="296"/>
            <ac:spMk id="4" creationId="{1D636667-A93D-EC4F-A78B-05E353984DAA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2878025650" sldId="29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878025650" sldId="298"/>
            <ac:spMk id="2" creationId="{74D1E0AA-7DB2-0343-83B0-4DC4FBB27506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072910180" sldId="29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72910180" sldId="299"/>
            <ac:spMk id="3" creationId="{EFDFF88F-8F10-3D43-95D7-F0571DB7706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24251968" sldId="300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24251968" sldId="300"/>
            <ac:spMk id="3" creationId="{6445A6A4-8C96-4D42-B2E6-3D266D46977B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3618694306" sldId="30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618694306" sldId="301"/>
            <ac:spMk id="3" creationId="{A7687597-CDCC-7146-B203-AAD8D1418645}"/>
          </ac:spMkLst>
        </pc:spChg>
      </pc:sldChg>
      <pc:sldChg chg="addSp modSp mod">
        <pc:chgData name="Long B Nguyen" userId="f59fb8f3-a021-417a-8bc1-65c8d471c621" providerId="ADAL" clId="{84676ADF-44D0-6B47-A57C-36670D0E7DB8}" dt="2021-09-15T17:19:59.808" v="104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84676ADF-44D0-6B47-A57C-36670D0E7DB8}" dt="2021-09-15T11:35:59.833" v="1045" actId="20577"/>
          <ac:spMkLst>
            <pc:docMk/>
            <pc:sldMk cId="3993483693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993483693" sldId="303"/>
            <ac:spMk id="3" creationId="{4C8DCBAE-4694-6A48-AFB2-6E4F6FE9FDC6}"/>
          </ac:spMkLst>
        </pc:spChg>
        <pc:spChg chg="mod">
          <ac:chgData name="Long B Nguyen" userId="f59fb8f3-a021-417a-8bc1-65c8d471c621" providerId="ADAL" clId="{84676ADF-44D0-6B47-A57C-36670D0E7DB8}" dt="2021-09-15T17:19:59.808" v="104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4236300541" sldId="304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4236300541" sldId="304"/>
            <ac:spMk id="3" creationId="{00FB1382-3B0E-424B-B8B5-EACFA9D1150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754050985" sldId="305"/>
        </pc:sldMkLst>
        <pc:spChg chg="add mod">
          <ac:chgData name="Long B Nguyen" userId="f59fb8f3-a021-417a-8bc1-65c8d471c621" providerId="ADAL" clId="{84676ADF-44D0-6B47-A57C-36670D0E7DB8}" dt="2021-09-10T13:00:27.761" v="1000" actId="767"/>
          <ac:spMkLst>
            <pc:docMk/>
            <pc:sldMk cId="1754050985" sldId="305"/>
            <ac:spMk id="2" creationId="{648BA1FE-6B95-2E4B-9A23-A4A149F266FC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754050985" sldId="305"/>
            <ac:spMk id="3" creationId="{B6BF8A25-B133-A54E-8F9A-CF600D49E868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55755559" sldId="306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55755559" sldId="306"/>
            <ac:spMk id="2" creationId="{F6561415-8618-F549-B5E3-98665AA2F97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3016287638" sldId="307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3016287638" sldId="307"/>
            <ac:spMk id="3" creationId="{70FE66E9-479C-1A41-9058-DEDB58D6DE24}"/>
          </ac:spMkLst>
        </pc:spChg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011619775" sldId="308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011619775" sldId="308"/>
            <ac:spMk id="3" creationId="{4540872E-C3DA-764A-9A13-DEA089F5CBB1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2376452645" sldId="309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2376452645" sldId="309"/>
            <ac:spMk id="3" creationId="{A45ACE40-5CF9-BD45-9DD9-55C6E5634883}"/>
          </ac:spMkLst>
        </pc:spChg>
      </pc:sldChg>
      <pc:sldChg chg="addSp modSp">
        <pc:chgData name="Long B Nguyen" userId="f59fb8f3-a021-417a-8bc1-65c8d471c621" providerId="ADAL" clId="{84676ADF-44D0-6B47-A57C-36670D0E7DB8}" dt="2021-09-13T17:22:32.569" v="1026"/>
        <pc:sldMkLst>
          <pc:docMk/>
          <pc:sldMk cId="1408330095" sldId="311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08330095" sldId="311"/>
            <ac:spMk id="3" creationId="{2AC92374-6DE3-1E4F-8B68-27CB926115D4}"/>
          </ac:spMkLst>
        </pc:spChg>
      </pc:sldChg>
      <pc:sldChg chg="modAnim">
        <pc:chgData name="Long B Nguyen" userId="f59fb8f3-a021-417a-8bc1-65c8d471c621" providerId="ADAL" clId="{84676ADF-44D0-6B47-A57C-36670D0E7DB8}" dt="2021-09-10T12:58:05.612" v="984"/>
        <pc:sldMkLst>
          <pc:docMk/>
          <pc:sldMk cId="273226657" sldId="551"/>
        </pc:sldMkLst>
      </pc:sldChg>
      <pc:sldChg chg="modAnim">
        <pc:chgData name="Long B Nguyen" userId="f59fb8f3-a021-417a-8bc1-65c8d471c621" providerId="ADAL" clId="{84676ADF-44D0-6B47-A57C-36670D0E7DB8}" dt="2021-09-10T12:58:11.798" v="986"/>
        <pc:sldMkLst>
          <pc:docMk/>
          <pc:sldMk cId="3067820620" sldId="552"/>
        </pc:sldMkLst>
      </pc:sldChg>
      <pc:sldChg chg="addSp modSp modAnim">
        <pc:chgData name="Long B Nguyen" userId="f59fb8f3-a021-417a-8bc1-65c8d471c621" providerId="ADAL" clId="{84676ADF-44D0-6B47-A57C-36670D0E7DB8}" dt="2021-09-13T17:22:32.569" v="1026"/>
        <pc:sldMkLst>
          <pc:docMk/>
          <pc:sldMk cId="1352026558" sldId="553"/>
        </pc:sldMkLst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352026558" sldId="553"/>
            <ac:spMk id="2" creationId="{A2D9C910-CF11-E74F-B524-3ADB90CBD367}"/>
          </ac:spMkLst>
        </pc:spChg>
      </pc:sldChg>
      <pc:sldChg chg="new del">
        <pc:chgData name="Long B Nguyen" userId="f59fb8f3-a021-417a-8bc1-65c8d471c621" providerId="ADAL" clId="{84676ADF-44D0-6B47-A57C-36670D0E7DB8}" dt="2021-09-10T12:39:17.853" v="2" actId="2696"/>
        <pc:sldMkLst>
          <pc:docMk/>
          <pc:sldMk cId="3869276918" sldId="554"/>
        </pc:sldMkLst>
      </pc:sldChg>
      <pc:sldChg chg="addSp modSp add mod modAnim">
        <pc:chgData name="Long B Nguyen" userId="f59fb8f3-a021-417a-8bc1-65c8d471c621" providerId="ADAL" clId="{84676ADF-44D0-6B47-A57C-36670D0E7DB8}" dt="2021-09-13T17:22:32.569" v="1026"/>
        <pc:sldMkLst>
          <pc:docMk/>
          <pc:sldMk cId="1439554506" sldId="555"/>
        </pc:sldMkLst>
        <pc:spChg chg="mod">
          <ac:chgData name="Long B Nguyen" userId="f59fb8f3-a021-417a-8bc1-65c8d471c621" providerId="ADAL" clId="{84676ADF-44D0-6B47-A57C-36670D0E7DB8}" dt="2021-09-10T12:56:46.715" v="941" actId="1076"/>
          <ac:spMkLst>
            <pc:docMk/>
            <pc:sldMk cId="1439554506" sldId="555"/>
            <ac:spMk id="2" creationId="{AA3A228F-61D0-D949-A5E7-F83756230BF8}"/>
          </ac:spMkLst>
        </pc:spChg>
        <pc:spChg chg="add mod">
          <ac:chgData name="Long B Nguyen" userId="f59fb8f3-a021-417a-8bc1-65c8d471c621" providerId="ADAL" clId="{84676ADF-44D0-6B47-A57C-36670D0E7DB8}" dt="2021-09-13T17:22:32.569" v="1026"/>
          <ac:spMkLst>
            <pc:docMk/>
            <pc:sldMk cId="1439554506" sldId="555"/>
            <ac:spMk id="3" creationId="{5877F43E-9D8A-A34D-9CF9-4BDF295A163E}"/>
          </ac:spMkLst>
        </pc:spChg>
        <pc:spChg chg="mod">
          <ac:chgData name="Long B Nguyen" userId="f59fb8f3-a021-417a-8bc1-65c8d471c621" providerId="ADAL" clId="{84676ADF-44D0-6B47-A57C-36670D0E7DB8}" dt="2021-09-10T12:59:05.968" v="995" actId="20577"/>
          <ac:spMkLst>
            <pc:docMk/>
            <pc:sldMk cId="1439554506" sldId="555"/>
            <ac:spMk id="9" creationId="{E3B2E017-30B2-884B-A113-B419A2ED51AD}"/>
          </ac:spMkLst>
        </pc:spChg>
      </pc:sldChg>
      <pc:sldChg chg="addSp delSp modSp add mod modAnim">
        <pc:chgData name="Long B Nguyen" userId="f59fb8f3-a021-417a-8bc1-65c8d471c621" providerId="ADAL" clId="{84676ADF-44D0-6B47-A57C-36670D0E7DB8}" dt="2021-09-16T13:39:44.122" v="1629" actId="478"/>
        <pc:sldMkLst>
          <pc:docMk/>
          <pc:sldMk cId="3344687727" sldId="556"/>
        </pc:sldMkLst>
        <pc:spChg chg="mod">
          <ac:chgData name="Long B Nguyen" userId="f59fb8f3-a021-417a-8bc1-65c8d471c621" providerId="ADAL" clId="{84676ADF-44D0-6B47-A57C-36670D0E7DB8}" dt="2021-09-16T13:36:43.931" v="1338" actId="207"/>
          <ac:spMkLst>
            <pc:docMk/>
            <pc:sldMk cId="3344687727" sldId="556"/>
            <ac:spMk id="2" creationId="{AA3A228F-61D0-D949-A5E7-F83756230BF8}"/>
          </ac:spMkLst>
        </pc:spChg>
        <pc:spChg chg="mod">
          <ac:chgData name="Long B Nguyen" userId="f59fb8f3-a021-417a-8bc1-65c8d471c621" providerId="ADAL" clId="{84676ADF-44D0-6B47-A57C-36670D0E7DB8}" dt="2021-09-16T13:39:03.600" v="1624" actId="255"/>
          <ac:spMkLst>
            <pc:docMk/>
            <pc:sldMk cId="3344687727" sldId="556"/>
            <ac:spMk id="9" creationId="{E3B2E017-30B2-884B-A113-B419A2ED51AD}"/>
          </ac:spMkLst>
        </pc:spChg>
        <pc:picChg chg="add mod">
          <ac:chgData name="Long B Nguyen" userId="f59fb8f3-a021-417a-8bc1-65c8d471c621" providerId="ADAL" clId="{84676ADF-44D0-6B47-A57C-36670D0E7DB8}" dt="2021-09-16T13:39:11.315" v="1626" actId="1076"/>
          <ac:picMkLst>
            <pc:docMk/>
            <pc:sldMk cId="3344687727" sldId="556"/>
            <ac:picMk id="4" creationId="{5B8E4CA5-F5DD-1C4F-BB6E-3B1DE1E83C59}"/>
          </ac:picMkLst>
        </pc:picChg>
        <pc:picChg chg="add del">
          <ac:chgData name="Long B Nguyen" userId="f59fb8f3-a021-417a-8bc1-65c8d471c621" providerId="ADAL" clId="{84676ADF-44D0-6B47-A57C-36670D0E7DB8}" dt="2021-09-16T13:39:44.122" v="1629" actId="478"/>
          <ac:picMkLst>
            <pc:docMk/>
            <pc:sldMk cId="3344687727" sldId="556"/>
            <ac:picMk id="5" creationId="{B1F2A5E4-80D0-AA48-B189-E85CAD7EAE68}"/>
          </ac:picMkLst>
        </pc:picChg>
      </pc:sldChg>
      <pc:sldChg chg="delSp modSp add mod">
        <pc:chgData name="Long B Nguyen" userId="f59fb8f3-a021-417a-8bc1-65c8d471c621" providerId="ADAL" clId="{84676ADF-44D0-6B47-A57C-36670D0E7DB8}" dt="2021-09-16T13:39:53.245" v="1633" actId="1076"/>
        <pc:sldMkLst>
          <pc:docMk/>
          <pc:sldMk cId="1132828709" sldId="557"/>
        </pc:sldMkLst>
        <pc:spChg chg="mod">
          <ac:chgData name="Long B Nguyen" userId="f59fb8f3-a021-417a-8bc1-65c8d471c621" providerId="ADAL" clId="{84676ADF-44D0-6B47-A57C-36670D0E7DB8}" dt="2021-09-16T13:39:47.944" v="1630" actId="20577"/>
          <ac:spMkLst>
            <pc:docMk/>
            <pc:sldMk cId="1132828709" sldId="557"/>
            <ac:spMk id="9" creationId="{E3B2E017-30B2-884B-A113-B419A2ED51AD}"/>
          </ac:spMkLst>
        </pc:spChg>
        <pc:picChg chg="del">
          <ac:chgData name="Long B Nguyen" userId="f59fb8f3-a021-417a-8bc1-65c8d471c621" providerId="ADAL" clId="{84676ADF-44D0-6B47-A57C-36670D0E7DB8}" dt="2021-09-16T13:39:49.496" v="1631" actId="478"/>
          <ac:picMkLst>
            <pc:docMk/>
            <pc:sldMk cId="1132828709" sldId="557"/>
            <ac:picMk id="4" creationId="{5B8E4CA5-F5DD-1C4F-BB6E-3B1DE1E83C59}"/>
          </ac:picMkLst>
        </pc:picChg>
        <pc:picChg chg="mod">
          <ac:chgData name="Long B Nguyen" userId="f59fb8f3-a021-417a-8bc1-65c8d471c621" providerId="ADAL" clId="{84676ADF-44D0-6B47-A57C-36670D0E7DB8}" dt="2021-09-16T13:39:53.245" v="1633" actId="1076"/>
          <ac:picMkLst>
            <pc:docMk/>
            <pc:sldMk cId="1132828709" sldId="557"/>
            <ac:picMk id="5" creationId="{B1F2A5E4-80D0-AA48-B189-E85CAD7EAE68}"/>
          </ac:picMkLst>
        </pc:picChg>
      </pc:sldChg>
    </pc:docChg>
  </pc:docChgLst>
  <pc:docChgLst>
    <pc:chgData name="Long B Nguyen" userId="f59fb8f3-a021-417a-8bc1-65c8d471c621" providerId="ADAL" clId="{9693B0CB-430D-7248-9519-850962F252D4}"/>
    <pc:docChg chg="undo custSel addSld delSld modSld">
      <pc:chgData name="Long B Nguyen" userId="f59fb8f3-a021-417a-8bc1-65c8d471c621" providerId="ADAL" clId="{9693B0CB-430D-7248-9519-850962F252D4}" dt="2021-06-03T12:44:25.914" v="5170"/>
      <pc:docMkLst>
        <pc:docMk/>
      </pc:docMkLst>
      <pc:sldChg chg="modSp modAnim">
        <pc:chgData name="Long B Nguyen" userId="f59fb8f3-a021-417a-8bc1-65c8d471c621" providerId="ADAL" clId="{9693B0CB-430D-7248-9519-850962F252D4}" dt="2021-06-01T16:35:05.772" v="494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9693B0CB-430D-7248-9519-850962F252D4}" dt="2021-06-01T16:35:05.772" v="494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216453293" sldId="258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1889908786" sldId="259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3958537657" sldId="260"/>
        </pc:sldMkLst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4103067120" sldId="261"/>
        </pc:sldMkLst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20510873" sldId="263"/>
        </pc:sldMkLst>
        <pc:spChg chg="mod">
          <ac:chgData name="Long B Nguyen" userId="f59fb8f3-a021-417a-8bc1-65c8d471c621" providerId="ADAL" clId="{9693B0CB-430D-7248-9519-850962F252D4}" dt="2021-05-30T04:15:26.221" v="2236" actId="1076"/>
          <ac:spMkLst>
            <pc:docMk/>
            <pc:sldMk cId="1920510873" sldId="263"/>
            <ac:spMk id="9218" creationId="{B2A9DB22-9F1D-6246-8ADC-4607FADFA321}"/>
          </ac:spMkLst>
        </pc:spChg>
        <pc:spChg chg="mod">
          <ac:chgData name="Long B Nguyen" userId="f59fb8f3-a021-417a-8bc1-65c8d471c621" providerId="ADAL" clId="{9693B0CB-430D-7248-9519-850962F252D4}" dt="2021-05-30T04:15:40.488" v="2238" actId="5793"/>
          <ac:spMkLst>
            <pc:docMk/>
            <pc:sldMk cId="1920510873" sldId="263"/>
            <ac:spMk id="379907" creationId="{DFD80859-C625-5B49-9869-2DFC8F837F0E}"/>
          </ac:spMkLst>
        </pc:spChg>
      </pc:sldChg>
      <pc:sldChg chg="modSp mod">
        <pc:chgData name="Long B Nguyen" userId="f59fb8f3-a021-417a-8bc1-65c8d471c621" providerId="ADAL" clId="{9693B0CB-430D-7248-9519-850962F252D4}" dt="2021-05-29T06:03:28.480" v="879" actId="207"/>
        <pc:sldMkLst>
          <pc:docMk/>
          <pc:sldMk cId="905114398" sldId="264"/>
        </pc:sldMkLst>
        <pc:spChg chg="mod">
          <ac:chgData name="Long B Nguyen" userId="f59fb8f3-a021-417a-8bc1-65c8d471c621" providerId="ADAL" clId="{9693B0CB-430D-7248-9519-850962F252D4}" dt="2021-05-29T05:06:53.433" v="243" actId="1076"/>
          <ac:spMkLst>
            <pc:docMk/>
            <pc:sldMk cId="905114398" sldId="26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3:28.480" v="879" actId="20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9693B0CB-430D-7248-9519-850962F252D4}" dt="2021-05-29T05:06:57.431" v="244" actId="14100"/>
          <ac:spMkLst>
            <pc:docMk/>
            <pc:sldMk cId="905114398" sldId="264"/>
            <ac:spMk id="9" creationId="{E3B2E017-30B2-884B-A113-B419A2ED51AD}"/>
          </ac:spMkLst>
        </pc:spChg>
        <pc:picChg chg="mod">
          <ac:chgData name="Long B Nguyen" userId="f59fb8f3-a021-417a-8bc1-65c8d471c621" providerId="ADAL" clId="{9693B0CB-430D-7248-9519-850962F252D4}" dt="2021-05-29T05:07:00.193" v="245" actId="1076"/>
          <ac:picMkLst>
            <pc:docMk/>
            <pc:sldMk cId="905114398" sldId="264"/>
            <ac:picMk id="6" creationId="{4FD3269E-CE30-EB4E-AFDF-1494248BF8F8}"/>
          </ac:picMkLst>
        </pc:picChg>
      </pc:sldChg>
      <pc:sldChg chg="addSp modSp mod modAnim">
        <pc:chgData name="Long B Nguyen" userId="f59fb8f3-a021-417a-8bc1-65c8d471c621" providerId="ADAL" clId="{9693B0CB-430D-7248-9519-850962F252D4}" dt="2021-05-29T06:58:45.834" v="1818" actId="1076"/>
        <pc:sldMkLst>
          <pc:docMk/>
          <pc:sldMk cId="3625497833" sldId="265"/>
        </pc:sldMkLst>
        <pc:spChg chg="mod">
          <ac:chgData name="Long B Nguyen" userId="f59fb8f3-a021-417a-8bc1-65c8d471c621" providerId="ADAL" clId="{9693B0CB-430D-7248-9519-850962F252D4}" dt="2021-05-29T06:07:04.446" v="1007" actId="1076"/>
          <ac:spMkLst>
            <pc:docMk/>
            <pc:sldMk cId="3625497833" sldId="265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6:58:45.834" v="1818" actId="1076"/>
          <ac:spMkLst>
            <pc:docMk/>
            <pc:sldMk cId="3625497833" sldId="265"/>
            <ac:spMk id="4" creationId="{B1918B04-3CCF-F04D-8127-B0BA8814C5BA}"/>
          </ac:spMkLst>
        </pc:spChg>
        <pc:spChg chg="mod">
          <ac:chgData name="Long B Nguyen" userId="f59fb8f3-a021-417a-8bc1-65c8d471c621" providerId="ADAL" clId="{9693B0CB-430D-7248-9519-850962F252D4}" dt="2021-05-29T06:20:38.164" v="1174" actId="20577"/>
          <ac:spMkLst>
            <pc:docMk/>
            <pc:sldMk cId="3625497833" sldId="265"/>
            <ac:spMk id="9" creationId="{E3B2E017-30B2-884B-A113-B419A2ED51AD}"/>
          </ac:spMkLst>
        </pc:spChg>
        <pc:cxnChg chg="add mod">
          <ac:chgData name="Long B Nguyen" userId="f59fb8f3-a021-417a-8bc1-65c8d471c621" providerId="ADAL" clId="{9693B0CB-430D-7248-9519-850962F252D4}" dt="2021-05-29T06:20:41.344" v="1175" actId="1076"/>
          <ac:cxnSpMkLst>
            <pc:docMk/>
            <pc:sldMk cId="3625497833" sldId="265"/>
            <ac:cxnSpMk id="5" creationId="{61F3353D-EFB5-964C-88DA-EEF3CA4729FC}"/>
          </ac:cxnSpMkLst>
        </pc:cxnChg>
      </pc:sldChg>
      <pc:sldChg chg="addSp delSp modSp mod">
        <pc:chgData name="Long B Nguyen" userId="f59fb8f3-a021-417a-8bc1-65c8d471c621" providerId="ADAL" clId="{9693B0CB-430D-7248-9519-850962F252D4}" dt="2021-06-01T23:15:44.775" v="5063" actId="20577"/>
        <pc:sldMkLst>
          <pc:docMk/>
          <pc:sldMk cId="1690910164" sldId="267"/>
        </pc:sldMkLst>
        <pc:spChg chg="mod">
          <ac:chgData name="Long B Nguyen" userId="f59fb8f3-a021-417a-8bc1-65c8d471c621" providerId="ADAL" clId="{9693B0CB-430D-7248-9519-850962F252D4}" dt="2021-05-29T06:50:11.965" v="1687" actId="1076"/>
          <ac:spMkLst>
            <pc:docMk/>
            <pc:sldMk cId="1690910164" sldId="267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6:52:01.500" v="1780" actId="478"/>
          <ac:spMkLst>
            <pc:docMk/>
            <pc:sldMk cId="1690910164" sldId="267"/>
            <ac:spMk id="3" creationId="{54F299BF-4FEE-3845-8382-984DC42D5020}"/>
          </ac:spMkLst>
        </pc:spChg>
        <pc:spChg chg="add mod">
          <ac:chgData name="Long B Nguyen" userId="f59fb8f3-a021-417a-8bc1-65c8d471c621" providerId="ADAL" clId="{9693B0CB-430D-7248-9519-850962F252D4}" dt="2021-06-01T23:15:44.775" v="5063" actId="20577"/>
          <ac:spMkLst>
            <pc:docMk/>
            <pc:sldMk cId="1690910164" sldId="267"/>
            <ac:spMk id="5" creationId="{DE6D28FF-AFA3-1746-AD3A-38E3F339FF16}"/>
          </ac:spMkLst>
        </pc:spChg>
        <pc:picChg chg="mod">
          <ac:chgData name="Long B Nguyen" userId="f59fb8f3-a021-417a-8bc1-65c8d471c621" providerId="ADAL" clId="{9693B0CB-430D-7248-9519-850962F252D4}" dt="2021-05-29T06:50:09.312" v="1686" actId="1076"/>
          <ac:picMkLst>
            <pc:docMk/>
            <pc:sldMk cId="1690910164" sldId="267"/>
            <ac:picMk id="4" creationId="{8F08BDCA-BAC1-7948-A2C1-4A8DA04059D3}"/>
          </ac:picMkLst>
        </pc:picChg>
      </pc:sldChg>
      <pc:sldChg chg="del">
        <pc:chgData name="Long B Nguyen" userId="f59fb8f3-a021-417a-8bc1-65c8d471c621" providerId="ADAL" clId="{9693B0CB-430D-7248-9519-850962F252D4}" dt="2021-05-29T06:11:43.455" v="1079" actId="2696"/>
        <pc:sldMkLst>
          <pc:docMk/>
          <pc:sldMk cId="3290810672" sldId="269"/>
        </pc:sldMkLst>
      </pc:sldChg>
      <pc:sldChg chg="modSp mod modAnim">
        <pc:chgData name="Long B Nguyen" userId="f59fb8f3-a021-417a-8bc1-65c8d471c621" providerId="ADAL" clId="{9693B0CB-430D-7248-9519-850962F252D4}" dt="2021-05-30T16:41:09.561" v="4483" actId="1076"/>
        <pc:sldMkLst>
          <pc:docMk/>
          <pc:sldMk cId="4224307978" sldId="270"/>
        </pc:sldMkLst>
        <pc:spChg chg="mod">
          <ac:chgData name="Long B Nguyen" userId="f59fb8f3-a021-417a-8bc1-65c8d471c621" providerId="ADAL" clId="{9693B0CB-430D-7248-9519-850962F252D4}" dt="2021-05-30T16:41:09.561" v="4483" actId="1076"/>
          <ac:spMkLst>
            <pc:docMk/>
            <pc:sldMk cId="4224307978" sldId="27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34.260" v="3939" actId="20577"/>
          <ac:spMkLst>
            <pc:docMk/>
            <pc:sldMk cId="4224307978" sldId="270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5-29T06:56:15.681" v="1806" actId="2696"/>
        <pc:sldMkLst>
          <pc:docMk/>
          <pc:sldMk cId="2130507588" sldId="271"/>
        </pc:sldMkLst>
        <pc:spChg chg="mod">
          <ac:chgData name="Long B Nguyen" userId="f59fb8f3-a021-417a-8bc1-65c8d471c621" providerId="ADAL" clId="{9693B0CB-430D-7248-9519-850962F252D4}" dt="2021-05-29T06:20:54.580" v="1176" actId="1076"/>
          <ac:spMkLst>
            <pc:docMk/>
            <pc:sldMk cId="2130507588" sldId="271"/>
            <ac:spMk id="2" creationId="{AA3A228F-61D0-D949-A5E7-F83756230BF8}"/>
          </ac:spMkLst>
        </pc:spChg>
      </pc:sldChg>
      <pc:sldChg chg="del">
        <pc:chgData name="Long B Nguyen" userId="f59fb8f3-a021-417a-8bc1-65c8d471c621" providerId="ADAL" clId="{9693B0CB-430D-7248-9519-850962F252D4}" dt="2021-05-29T06:56:17.083" v="1807" actId="2696"/>
        <pc:sldMkLst>
          <pc:docMk/>
          <pc:sldMk cId="587435069" sldId="272"/>
        </pc:sldMkLst>
      </pc:sldChg>
      <pc:sldChg chg="add del">
        <pc:chgData name="Long B Nguyen" userId="f59fb8f3-a021-417a-8bc1-65c8d471c621" providerId="ADAL" clId="{9693B0CB-430D-7248-9519-850962F252D4}" dt="2021-05-30T16:42:27.106" v="4485" actId="2696"/>
        <pc:sldMkLst>
          <pc:docMk/>
          <pc:sldMk cId="2858731145" sldId="277"/>
        </pc:sldMkLst>
      </pc:sldChg>
      <pc:sldChg chg="del">
        <pc:chgData name="Long B Nguyen" userId="f59fb8f3-a021-417a-8bc1-65c8d471c621" providerId="ADAL" clId="{9693B0CB-430D-7248-9519-850962F252D4}" dt="2021-05-29T06:11:15.752" v="1078" actId="2696"/>
        <pc:sldMkLst>
          <pc:docMk/>
          <pc:sldMk cId="2925367410" sldId="280"/>
        </pc:sldMkLst>
      </pc:sldChg>
      <pc:sldChg chg="del">
        <pc:chgData name="Long B Nguyen" userId="f59fb8f3-a021-417a-8bc1-65c8d471c621" providerId="ADAL" clId="{9693B0CB-430D-7248-9519-850962F252D4}" dt="2021-05-29T06:11:14.020" v="1077" actId="2696"/>
        <pc:sldMkLst>
          <pc:docMk/>
          <pc:sldMk cId="2119170476" sldId="281"/>
        </pc:sldMkLst>
      </pc:sldChg>
      <pc:sldChg chg="delSp modSp add mod delAnim modAnim">
        <pc:chgData name="Long B Nguyen" userId="f59fb8f3-a021-417a-8bc1-65c8d471c621" providerId="ADAL" clId="{9693B0CB-430D-7248-9519-850962F252D4}" dt="2021-06-02T17:12:19.631" v="5167" actId="20577"/>
        <pc:sldMkLst>
          <pc:docMk/>
          <pc:sldMk cId="2778049646" sldId="281"/>
        </pc:sldMkLst>
        <pc:spChg chg="mod">
          <ac:chgData name="Long B Nguyen" userId="f59fb8f3-a021-417a-8bc1-65c8d471c621" providerId="ADAL" clId="{9693B0CB-430D-7248-9519-850962F252D4}" dt="2021-05-30T04:22:19.769" v="2556" actId="1076"/>
          <ac:spMkLst>
            <pc:docMk/>
            <pc:sldMk cId="2778049646" sldId="28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2T17:12:02.536" v="5166" actId="20577"/>
          <ac:spMkLst>
            <pc:docMk/>
            <pc:sldMk cId="2778049646" sldId="281"/>
            <ac:spMk id="3" creationId="{899F54E7-5FE4-EF45-9CE3-B2C76F14DE7B}"/>
          </ac:spMkLst>
        </pc:spChg>
        <pc:spChg chg="del">
          <ac:chgData name="Long B Nguyen" userId="f59fb8f3-a021-417a-8bc1-65c8d471c621" providerId="ADAL" clId="{9693B0CB-430D-7248-9519-850962F252D4}" dt="2021-05-30T04:22:51.696" v="2560" actId="478"/>
          <ac:spMkLst>
            <pc:docMk/>
            <pc:sldMk cId="2778049646" sldId="281"/>
            <ac:spMk id="5" creationId="{A837F494-BE4D-5645-A5EE-61E70636208A}"/>
          </ac:spMkLst>
        </pc:spChg>
        <pc:spChg chg="mod">
          <ac:chgData name="Long B Nguyen" userId="f59fb8f3-a021-417a-8bc1-65c8d471c621" providerId="ADAL" clId="{9693B0CB-430D-7248-9519-850962F252D4}" dt="2021-06-02T17:12:19.631" v="5167" actId="20577"/>
          <ac:spMkLst>
            <pc:docMk/>
            <pc:sldMk cId="2778049646" sldId="281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8T21:30:28.926" v="0" actId="2696"/>
        <pc:sldMkLst>
          <pc:docMk/>
          <pc:sldMk cId="558223950" sldId="285"/>
        </pc:sldMkLst>
      </pc:sldChg>
      <pc:sldChg chg="modSp mod">
        <pc:chgData name="Long B Nguyen" userId="f59fb8f3-a021-417a-8bc1-65c8d471c621" providerId="ADAL" clId="{9693B0CB-430D-7248-9519-850962F252D4}" dt="2021-05-30T16:42:40.235" v="4488" actId="1076"/>
        <pc:sldMkLst>
          <pc:docMk/>
          <pc:sldMk cId="3974060782" sldId="289"/>
        </pc:sldMkLst>
        <pc:spChg chg="mod">
          <ac:chgData name="Long B Nguyen" userId="f59fb8f3-a021-417a-8bc1-65c8d471c621" providerId="ADAL" clId="{9693B0CB-430D-7248-9519-850962F252D4}" dt="2021-05-30T16:42:40.235" v="4488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2187468341" sldId="291"/>
        </pc:sldMkLst>
        <pc:spChg chg="mod">
          <ac:chgData name="Long B Nguyen" userId="f59fb8f3-a021-417a-8bc1-65c8d471c621" providerId="ADAL" clId="{9693B0CB-430D-7248-9519-850962F252D4}" dt="2021-05-29T15:23:09.918" v="2043" actId="1076"/>
          <ac:spMkLst>
            <pc:docMk/>
            <pc:sldMk cId="2187468341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15:25:26.880" v="2110" actId="20577"/>
          <ac:spMkLst>
            <pc:docMk/>
            <pc:sldMk cId="2187468341" sldId="29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20633654" sldId="292"/>
        </pc:sldMkLst>
        <pc:spChg chg="mod">
          <ac:chgData name="Long B Nguyen" userId="f59fb8f3-a021-417a-8bc1-65c8d471c621" providerId="ADAL" clId="{9693B0CB-430D-7248-9519-850962F252D4}" dt="2021-05-30T04:18:36.010" v="2390" actId="1076"/>
          <ac:spMkLst>
            <pc:docMk/>
            <pc:sldMk cId="1620633654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20:02.518" v="2499" actId="207"/>
          <ac:spMkLst>
            <pc:docMk/>
            <pc:sldMk cId="1620633654" sldId="292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9693B0CB-430D-7248-9519-850962F252D4}" dt="2021-05-29T06:56:18.048" v="1808" actId="2696"/>
        <pc:sldMkLst>
          <pc:docMk/>
          <pc:sldMk cId="1581961275" sldId="293"/>
        </pc:sldMkLst>
      </pc:sldChg>
      <pc:sldChg chg="addSp delSp 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605645271" sldId="293"/>
        </pc:sldMkLst>
        <pc:spChg chg="mod">
          <ac:chgData name="Long B Nguyen" userId="f59fb8f3-a021-417a-8bc1-65c8d471c621" providerId="ADAL" clId="{9693B0CB-430D-7248-9519-850962F252D4}" dt="2021-05-30T04:20:11.083" v="2500" actId="1076"/>
          <ac:spMkLst>
            <pc:docMk/>
            <pc:sldMk cId="1605645271" sldId="293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30T04:33:03.332" v="2828"/>
          <ac:spMkLst>
            <pc:docMk/>
            <pc:sldMk cId="1605645271" sldId="293"/>
            <ac:spMk id="3" creationId="{422A3162-819C-CB4C-95EE-27F1B7052B60}"/>
          </ac:spMkLst>
        </pc:spChg>
        <pc:spChg chg="add mod">
          <ac:chgData name="Long B Nguyen" userId="f59fb8f3-a021-417a-8bc1-65c8d471c621" providerId="ADAL" clId="{9693B0CB-430D-7248-9519-850962F252D4}" dt="2021-05-30T04:32:19.932" v="2799" actId="14100"/>
          <ac:spMkLst>
            <pc:docMk/>
            <pc:sldMk cId="1605645271" sldId="293"/>
            <ac:spMk id="4" creationId="{66A8319D-156C-EE43-BECD-589D5CA615A3}"/>
          </ac:spMkLst>
        </pc:spChg>
        <pc:spChg chg="add mod">
          <ac:chgData name="Long B Nguyen" userId="f59fb8f3-a021-417a-8bc1-65c8d471c621" providerId="ADAL" clId="{9693B0CB-430D-7248-9519-850962F252D4}" dt="2021-05-30T12:15:19.875" v="2837" actId="1037"/>
          <ac:spMkLst>
            <pc:docMk/>
            <pc:sldMk cId="1605645271" sldId="293"/>
            <ac:spMk id="6" creationId="{C4DFE0E8-006D-464E-8844-50AB7E317D17}"/>
          </ac:spMkLst>
        </pc:spChg>
        <pc:spChg chg="mod">
          <ac:chgData name="Long B Nguyen" userId="f59fb8f3-a021-417a-8bc1-65c8d471c621" providerId="ADAL" clId="{9693B0CB-430D-7248-9519-850962F252D4}" dt="2021-05-30T04:30:48.758" v="2744" actId="20577"/>
          <ac:spMkLst>
            <pc:docMk/>
            <pc:sldMk cId="1605645271" sldId="293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319554452" sldId="294"/>
        </pc:sldMkLst>
        <pc:spChg chg="mod">
          <ac:chgData name="Long B Nguyen" userId="f59fb8f3-a021-417a-8bc1-65c8d471c621" providerId="ADAL" clId="{9693B0CB-430D-7248-9519-850962F252D4}" dt="2021-05-30T12:16:37.917" v="2838" actId="1076"/>
          <ac:spMkLst>
            <pc:docMk/>
            <pc:sldMk cId="3319554452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0:59.045" v="4251" actId="207"/>
          <ac:spMkLst>
            <pc:docMk/>
            <pc:sldMk cId="3319554452" sldId="294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124364874" sldId="295"/>
        </pc:sldMkLst>
        <pc:spChg chg="mod">
          <ac:chgData name="Long B Nguyen" userId="f59fb8f3-a021-417a-8bc1-65c8d471c621" providerId="ADAL" clId="{9693B0CB-430D-7248-9519-850962F252D4}" dt="2021-05-30T16:31:20.363" v="4252" actId="1076"/>
          <ac:spMkLst>
            <pc:docMk/>
            <pc:sldMk cId="312436487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1:53.081" v="4260" actId="1076"/>
          <ac:spMkLst>
            <pc:docMk/>
            <pc:sldMk cId="3124364874" sldId="295"/>
            <ac:spMk id="5" creationId="{F46FDA34-E2B9-0847-B9D0-D4D6C167AC45}"/>
          </ac:spMkLst>
        </pc:spChg>
        <pc:graphicFrameChg chg="mod modGraphic">
          <ac:chgData name="Long B Nguyen" userId="f59fb8f3-a021-417a-8bc1-65c8d471c621" providerId="ADAL" clId="{9693B0CB-430D-7248-9519-850962F252D4}" dt="2021-05-30T16:31:48.089" v="4259" actId="14100"/>
          <ac:graphicFrameMkLst>
            <pc:docMk/>
            <pc:sldMk cId="3124364874" sldId="295"/>
            <ac:graphicFrameMk id="3" creationId="{391B73BC-5A44-AA4B-8594-7E55B590EF7F}"/>
          </ac:graphicFrameMkLst>
        </pc:graphicFrameChg>
      </pc:sldChg>
      <pc:sldChg chg="del">
        <pc:chgData name="Long B Nguyen" userId="f59fb8f3-a021-417a-8bc1-65c8d471c621" providerId="ADAL" clId="{9693B0CB-430D-7248-9519-850962F252D4}" dt="2021-05-29T06:56:19.046" v="1809" actId="2696"/>
        <pc:sldMkLst>
          <pc:docMk/>
          <pc:sldMk cId="3711861066" sldId="295"/>
        </pc:sldMkLst>
      </pc:sldChg>
      <pc:sldChg chg="add">
        <pc:chgData name="Long B Nguyen" userId="f59fb8f3-a021-417a-8bc1-65c8d471c621" providerId="ADAL" clId="{9693B0CB-430D-7248-9519-850962F252D4}" dt="2021-05-29T05:10:17.683" v="247"/>
        <pc:sldMkLst>
          <pc:docMk/>
          <pc:sldMk cId="1153001415" sldId="296"/>
        </pc:sldMkLst>
      </pc:sldChg>
      <pc:sldChg chg="del">
        <pc:chgData name="Long B Nguyen" userId="f59fb8f3-a021-417a-8bc1-65c8d471c621" providerId="ADAL" clId="{9693B0CB-430D-7248-9519-850962F252D4}" dt="2021-05-29T05:10:12.373" v="246" actId="2696"/>
        <pc:sldMkLst>
          <pc:docMk/>
          <pc:sldMk cId="2081483973" sldId="296"/>
        </pc:sldMkLst>
      </pc:sldChg>
      <pc:sldChg chg="addSp delSp modSp mod modAnim">
        <pc:chgData name="Long B Nguyen" userId="f59fb8f3-a021-417a-8bc1-65c8d471c621" providerId="ADAL" clId="{9693B0CB-430D-7248-9519-850962F252D4}" dt="2021-05-29T06:01:41.516" v="802" actId="113"/>
        <pc:sldMkLst>
          <pc:docMk/>
          <pc:sldMk cId="2878025650" sldId="298"/>
        </pc:sldMkLst>
        <pc:spChg chg="del mod">
          <ac:chgData name="Long B Nguyen" userId="f59fb8f3-a021-417a-8bc1-65c8d471c621" providerId="ADAL" clId="{9693B0CB-430D-7248-9519-850962F252D4}" dt="2021-05-29T05:31:07.794" v="250" actId="478"/>
          <ac:spMkLst>
            <pc:docMk/>
            <pc:sldMk cId="2878025650" sldId="298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9693B0CB-430D-7248-9519-850962F252D4}" dt="2021-05-29T05:31:21.063" v="255" actId="478"/>
          <ac:spMkLst>
            <pc:docMk/>
            <pc:sldMk cId="2878025650" sldId="298"/>
            <ac:spMk id="4" creationId="{821A2E39-BD93-C747-99EC-0DDE58FCA43F}"/>
          </ac:spMkLst>
        </pc:spChg>
        <pc:spChg chg="del mod">
          <ac:chgData name="Long B Nguyen" userId="f59fb8f3-a021-417a-8bc1-65c8d471c621" providerId="ADAL" clId="{9693B0CB-430D-7248-9519-850962F252D4}" dt="2021-05-29T05:31:41.092" v="268" actId="478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9693B0CB-430D-7248-9519-850962F252D4}" dt="2021-05-29T06:01:27.238" v="799" actId="20577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9693B0CB-430D-7248-9519-850962F252D4}" dt="2021-05-29T05:31:36.396" v="266" actId="20577"/>
          <ac:spMkLst>
            <pc:docMk/>
            <pc:sldMk cId="2878025650" sldId="298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31:16.200" v="252" actId="47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9693B0CB-430D-7248-9519-850962F252D4}" dt="2021-05-29T06:00:57.769" v="798" actId="1036"/>
          <ac:spMkLst>
            <pc:docMk/>
            <pc:sldMk cId="2878025650" sldId="298"/>
            <ac:spMk id="15" creationId="{B5D4F37D-5DF2-A440-A271-A892CE2AFC22}"/>
          </ac:spMkLst>
        </pc:spChg>
        <pc:spChg chg="add mod">
          <ac:chgData name="Long B Nguyen" userId="f59fb8f3-a021-417a-8bc1-65c8d471c621" providerId="ADAL" clId="{9693B0CB-430D-7248-9519-850962F252D4}" dt="2021-05-29T06:01:41.516" v="802" actId="113"/>
          <ac:spMkLst>
            <pc:docMk/>
            <pc:sldMk cId="2878025650" sldId="298"/>
            <ac:spMk id="17" creationId="{ED7A8044-367A-2546-86A0-D9B66DB1ECA9}"/>
          </ac:spMkLst>
        </pc:spChg>
        <pc:spChg chg="del">
          <ac:chgData name="Long B Nguyen" userId="f59fb8f3-a021-417a-8bc1-65c8d471c621" providerId="ADAL" clId="{9693B0CB-430D-7248-9519-850962F252D4}" dt="2021-05-29T05:31:17.948" v="253" actId="478"/>
          <ac:spMkLst>
            <pc:docMk/>
            <pc:sldMk cId="2878025650" sldId="298"/>
            <ac:spMk id="18" creationId="{72E2D77A-5904-7544-B8AE-F3CD3EA5A4E0}"/>
          </ac:spMkLst>
        </pc:spChg>
        <pc:cxnChg chg="del">
          <ac:chgData name="Long B Nguyen" userId="f59fb8f3-a021-417a-8bc1-65c8d471c621" providerId="ADAL" clId="{9693B0CB-430D-7248-9519-850962F252D4}" dt="2021-05-29T05:31:23.798" v="258" actId="478"/>
          <ac:cxnSpMkLst>
            <pc:docMk/>
            <pc:sldMk cId="2878025650" sldId="298"/>
            <ac:cxnSpMk id="10" creationId="{7B79EDEB-21CF-C34B-A2E5-A09E60D29E45}"/>
          </ac:cxnSpMkLst>
        </pc:cxnChg>
        <pc:cxnChg chg="del">
          <ac:chgData name="Long B Nguyen" userId="f59fb8f3-a021-417a-8bc1-65c8d471c621" providerId="ADAL" clId="{9693B0CB-430D-7248-9519-850962F252D4}" dt="2021-05-29T05:31:22.950" v="257" actId="478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9693B0CB-430D-7248-9519-850962F252D4}" dt="2021-05-29T06:00:57.769" v="798" actId="1036"/>
          <ac:cxnSpMkLst>
            <pc:docMk/>
            <pc:sldMk cId="2878025650" sldId="298"/>
            <ac:cxnSpMk id="16" creationId="{783A9CAF-2C40-3C42-8A5E-274FE606DC49}"/>
          </ac:cxnSpMkLst>
        </pc:cxnChg>
        <pc:cxnChg chg="del">
          <ac:chgData name="Long B Nguyen" userId="f59fb8f3-a021-417a-8bc1-65c8d471c621" providerId="ADAL" clId="{9693B0CB-430D-7248-9519-850962F252D4}" dt="2021-05-29T05:31:21.971" v="256" actId="478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 modAnim">
        <pc:chgData name="Long B Nguyen" userId="f59fb8f3-a021-417a-8bc1-65c8d471c621" providerId="ADAL" clId="{9693B0CB-430D-7248-9519-850962F252D4}" dt="2021-05-30T16:24:12.078" v="3938" actId="20577"/>
        <pc:sldMkLst>
          <pc:docMk/>
          <pc:sldMk cId="1072910180" sldId="299"/>
        </pc:sldMkLst>
        <pc:spChg chg="mod">
          <ac:chgData name="Long B Nguyen" userId="f59fb8f3-a021-417a-8bc1-65c8d471c621" providerId="ADAL" clId="{9693B0CB-430D-7248-9519-850962F252D4}" dt="2021-05-30T12:28:10.194" v="2854" actId="1076"/>
          <ac:spMkLst>
            <pc:docMk/>
            <pc:sldMk cId="107291018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4:12.078" v="3938" actId="20577"/>
          <ac:spMkLst>
            <pc:docMk/>
            <pc:sldMk cId="107291018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2:27:56.781" v="2849" actId="2696"/>
        <pc:sldMkLst>
          <pc:docMk/>
          <pc:sldMk cId="1697869250" sldId="299"/>
        </pc:sldMkLst>
      </pc:sldChg>
      <pc:sldChg chg="del">
        <pc:chgData name="Long B Nguyen" userId="f59fb8f3-a021-417a-8bc1-65c8d471c621" providerId="ADAL" clId="{9693B0CB-430D-7248-9519-850962F252D4}" dt="2021-05-29T06:05:01.263" v="955" actId="2696"/>
        <pc:sldMkLst>
          <pc:docMk/>
          <pc:sldMk cId="1822161854" sldId="299"/>
        </pc:sldMkLst>
      </pc:sldChg>
      <pc:sldChg chg="add del">
        <pc:chgData name="Long B Nguyen" userId="f59fb8f3-a021-417a-8bc1-65c8d471c621" providerId="ADAL" clId="{9693B0CB-430D-7248-9519-850962F252D4}" dt="2021-05-29T06:56:26.855" v="1810" actId="2696"/>
        <pc:sldMkLst>
          <pc:docMk/>
          <pc:sldMk cId="319210894" sldId="300"/>
        </pc:sldMkLst>
      </pc:sldChg>
      <pc:sldChg chg="modSp add mod modAnim">
        <pc:chgData name="Long B Nguyen" userId="f59fb8f3-a021-417a-8bc1-65c8d471c621" providerId="ADAL" clId="{9693B0CB-430D-7248-9519-850962F252D4}" dt="2021-05-30T16:40:53.664" v="4482" actId="207"/>
        <pc:sldMkLst>
          <pc:docMk/>
          <pc:sldMk cId="324251968" sldId="300"/>
        </pc:sldMkLst>
        <pc:spChg chg="mod">
          <ac:chgData name="Long B Nguyen" userId="f59fb8f3-a021-417a-8bc1-65c8d471c621" providerId="ADAL" clId="{9693B0CB-430D-7248-9519-850962F252D4}" dt="2021-05-30T14:47:42.194" v="3022" actId="1076"/>
          <ac:spMkLst>
            <pc:docMk/>
            <pc:sldMk cId="324251968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40:53.664" v="4482" actId="207"/>
          <ac:spMkLst>
            <pc:docMk/>
            <pc:sldMk cId="324251968" sldId="300"/>
            <ac:spMk id="9" creationId="{E3B2E017-30B2-884B-A113-B419A2ED51AD}"/>
          </ac:spMkLst>
        </pc:spChg>
      </pc:sldChg>
      <pc:sldChg chg="addSp delSp modSp del mod addAnim delAnim modAnim">
        <pc:chgData name="Long B Nguyen" userId="f59fb8f3-a021-417a-8bc1-65c8d471c621" providerId="ADAL" clId="{9693B0CB-430D-7248-9519-850962F252D4}" dt="2021-05-29T06:06:48.185" v="1005" actId="2696"/>
        <pc:sldMkLst>
          <pc:docMk/>
          <pc:sldMk cId="3705756631" sldId="300"/>
        </pc:sldMkLst>
        <pc:spChg chg="mod">
          <ac:chgData name="Long B Nguyen" userId="f59fb8f3-a021-417a-8bc1-65c8d471c621" providerId="ADAL" clId="{9693B0CB-430D-7248-9519-850962F252D4}" dt="2021-05-29T06:05:24.230" v="966" actId="14100"/>
          <ac:spMkLst>
            <pc:docMk/>
            <pc:sldMk cId="3705756631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05:42.122" v="992" actId="1036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9693B0CB-430D-7248-9519-850962F252D4}" dt="2021-05-29T06:05:34.659" v="970" actId="20577"/>
          <ac:spMkLst>
            <pc:docMk/>
            <pc:sldMk cId="3705756631" sldId="300"/>
            <ac:spMk id="9" creationId="{E3B2E017-30B2-884B-A113-B419A2ED51AD}"/>
          </ac:spMkLst>
        </pc:spChg>
        <pc:picChg chg="del">
          <ac:chgData name="Long B Nguyen" userId="f59fb8f3-a021-417a-8bc1-65c8d471c621" providerId="ADAL" clId="{9693B0CB-430D-7248-9519-850962F252D4}" dt="2021-05-29T06:06:01.952" v="996" actId="47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9693B0CB-430D-7248-9519-850962F252D4}" dt="2021-05-29T06:06:25.501" v="1002" actId="1076"/>
          <ac:picMkLst>
            <pc:docMk/>
            <pc:sldMk cId="3705756631" sldId="300"/>
            <ac:picMk id="5" creationId="{A95D34AC-544E-0747-85EC-3132C6002DB7}"/>
          </ac:picMkLst>
        </pc:picChg>
        <pc:picChg chg="add mod">
          <ac:chgData name="Long B Nguyen" userId="f59fb8f3-a021-417a-8bc1-65c8d471c621" providerId="ADAL" clId="{9693B0CB-430D-7248-9519-850962F252D4}" dt="2021-05-29T06:06:06.565" v="997" actId="14100"/>
          <ac:picMkLst>
            <pc:docMk/>
            <pc:sldMk cId="3705756631" sldId="300"/>
            <ac:picMk id="14" creationId="{4D14C468-9EC5-D947-B523-ECB71EEBD8E9}"/>
          </ac:picMkLst>
        </pc:picChg>
        <pc:picChg chg="add mod">
          <ac:chgData name="Long B Nguyen" userId="f59fb8f3-a021-417a-8bc1-65c8d471c621" providerId="ADAL" clId="{9693B0CB-430D-7248-9519-850962F252D4}" dt="2021-05-29T06:06:18.062" v="999" actId="571"/>
          <ac:picMkLst>
            <pc:docMk/>
            <pc:sldMk cId="3705756631" sldId="300"/>
            <ac:picMk id="17" creationId="{32109ACB-9C9E-5741-BAAD-FB140DFCCC5A}"/>
          </ac:picMkLst>
        </pc:picChg>
        <pc:picChg chg="add del mod">
          <ac:chgData name="Long B Nguyen" userId="f59fb8f3-a021-417a-8bc1-65c8d471c621" providerId="ADAL" clId="{9693B0CB-430D-7248-9519-850962F252D4}" dt="2021-05-29T06:06:22.652" v="1001" actId="478"/>
          <ac:picMkLst>
            <pc:docMk/>
            <pc:sldMk cId="3705756631" sldId="300"/>
            <ac:picMk id="19" creationId="{64A805E0-EB4A-514E-97A4-FC97F7140CE3}"/>
          </ac:picMkLst>
        </pc:picChg>
        <pc:cxnChg chg="mod">
          <ac:chgData name="Long B Nguyen" userId="f59fb8f3-a021-417a-8bc1-65c8d471c621" providerId="ADAL" clId="{9693B0CB-430D-7248-9519-850962F252D4}" dt="2021-05-29T06:06:01.952" v="996" actId="478"/>
          <ac:cxnSpMkLst>
            <pc:docMk/>
            <pc:sldMk cId="3705756631" sldId="300"/>
            <ac:cxnSpMk id="10" creationId="{C00F6DEC-900C-7547-B9DF-066B1FC4F965}"/>
          </ac:cxnSpMkLst>
        </pc:cxnChg>
        <pc:cxnChg chg="add del">
          <ac:chgData name="Long B Nguyen" userId="f59fb8f3-a021-417a-8bc1-65c8d471c621" providerId="ADAL" clId="{9693B0CB-430D-7248-9519-850962F252D4}" dt="2021-05-29T06:06:46.372" v="1004" actId="21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9693B0CB-430D-7248-9519-850962F252D4}" dt="2021-05-29T06:06:06.565" v="997" actId="14100"/>
          <ac:cxnSpMkLst>
            <pc:docMk/>
            <pc:sldMk cId="3705756631" sldId="300"/>
            <ac:cxnSpMk id="15" creationId="{EA12F673-6327-DF4C-8BC3-94717F0C18F2}"/>
          </ac:cxnSpMkLst>
        </pc:cxnChg>
        <pc:cxnChg chg="mod">
          <ac:chgData name="Long B Nguyen" userId="f59fb8f3-a021-417a-8bc1-65c8d471c621" providerId="ADAL" clId="{9693B0CB-430D-7248-9519-850962F252D4}" dt="2021-05-29T06:05:47.238" v="994" actId="14100"/>
          <ac:cxnSpMkLst>
            <pc:docMk/>
            <pc:sldMk cId="3705756631" sldId="300"/>
            <ac:cxnSpMk id="16" creationId="{4EB36C7B-D764-EA4E-A9BB-8A4FB52323FB}"/>
          </ac:cxnSpMkLst>
        </pc:cxnChg>
        <pc:cxnChg chg="add mod">
          <ac:chgData name="Long B Nguyen" userId="f59fb8f3-a021-417a-8bc1-65c8d471c621" providerId="ADAL" clId="{9693B0CB-430D-7248-9519-850962F252D4}" dt="2021-05-29T06:06:18.062" v="999" actId="571"/>
          <ac:cxnSpMkLst>
            <pc:docMk/>
            <pc:sldMk cId="3705756631" sldId="300"/>
            <ac:cxnSpMk id="18" creationId="{4978A85E-FDCC-2D4F-B5E5-9950956F7FCE}"/>
          </ac:cxnSpMkLst>
        </pc:cxnChg>
      </pc:sldChg>
      <pc:sldChg chg="add del">
        <pc:chgData name="Long B Nguyen" userId="f59fb8f3-a021-417a-8bc1-65c8d471c621" providerId="ADAL" clId="{9693B0CB-430D-7248-9519-850962F252D4}" dt="2021-05-30T12:27:56.812" v="2850" actId="2696"/>
        <pc:sldMkLst>
          <pc:docMk/>
          <pc:sldMk cId="4143462047" sldId="300"/>
        </pc:sldMkLst>
      </pc:sldChg>
      <pc:sldChg chg="modSp mod modAnim">
        <pc:chgData name="Long B Nguyen" userId="f59fb8f3-a021-417a-8bc1-65c8d471c621" providerId="ADAL" clId="{9693B0CB-430D-7248-9519-850962F252D4}" dt="2021-06-03T12:44:25.914" v="5170"/>
        <pc:sldMkLst>
          <pc:docMk/>
          <pc:sldMk cId="3618694306" sldId="301"/>
        </pc:sldMkLst>
        <pc:spChg chg="mod">
          <ac:chgData name="Long B Nguyen" userId="f59fb8f3-a021-417a-8bc1-65c8d471c621" providerId="ADAL" clId="{9693B0CB-430D-7248-9519-850962F252D4}" dt="2021-05-29T05:05:39.201" v="210" actId="1076"/>
          <ac:spMkLst>
            <pc:docMk/>
            <pc:sldMk cId="361869430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57:45.671" v="1817" actId="14100"/>
          <ac:spMkLst>
            <pc:docMk/>
            <pc:sldMk cId="3618694306" sldId="301"/>
            <ac:spMk id="9" creationId="{E3B2E017-30B2-884B-A113-B419A2ED51AD}"/>
          </ac:spMkLst>
        </pc:spChg>
      </pc:sldChg>
      <pc:sldChg chg="modSp del mod">
        <pc:chgData name="Long B Nguyen" userId="f59fb8f3-a021-417a-8bc1-65c8d471c621" providerId="ADAL" clId="{9693B0CB-430D-7248-9519-850962F252D4}" dt="2021-06-01T16:30:59.858" v="4646" actId="2696"/>
        <pc:sldMkLst>
          <pc:docMk/>
          <pc:sldMk cId="2064379448" sldId="302"/>
        </pc:sldMkLst>
        <pc:spChg chg="mod">
          <ac:chgData name="Long B Nguyen" userId="f59fb8f3-a021-417a-8bc1-65c8d471c621" providerId="ADAL" clId="{9693B0CB-430D-7248-9519-850962F252D4}" dt="2021-05-30T16:35:46.559" v="4466" actId="1076"/>
          <ac:spMkLst>
            <pc:docMk/>
            <pc:sldMk cId="2064379448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57.414" v="4472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9693B0CB-430D-7248-9519-850962F252D4}" dt="2021-06-01T16:41:26.702" v="4958" actId="20577"/>
        <pc:sldMkLst>
          <pc:docMk/>
          <pc:sldMk cId="3993483693" sldId="303"/>
        </pc:sldMkLst>
        <pc:spChg chg="mod">
          <ac:chgData name="Long B Nguyen" userId="f59fb8f3-a021-417a-8bc1-65c8d471c621" providerId="ADAL" clId="{9693B0CB-430D-7248-9519-850962F252D4}" dt="2021-06-01T16:31:14.062" v="4650" actId="1076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16:41:26.702" v="4958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5:06:36.934" v="242" actId="2696"/>
        <pc:sldMkLst>
          <pc:docMk/>
          <pc:sldMk cId="902271330" sldId="304"/>
        </pc:sldMkLst>
        <pc:spChg chg="mod">
          <ac:chgData name="Long B Nguyen" userId="f59fb8f3-a021-417a-8bc1-65c8d471c621" providerId="ADAL" clId="{9693B0CB-430D-7248-9519-850962F252D4}" dt="2021-05-29T05:05:30.616" v="208" actId="21"/>
          <ac:spMkLst>
            <pc:docMk/>
            <pc:sldMk cId="902271330" sldId="304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29T06:04:57.556" v="954" actId="2696"/>
        <pc:sldMkLst>
          <pc:docMk/>
          <pc:sldMk cId="1040962279" sldId="304"/>
        </pc:sldMkLst>
      </pc:sldChg>
      <pc:sldChg chg="modSp add mod">
        <pc:chgData name="Long B Nguyen" userId="f59fb8f3-a021-417a-8bc1-65c8d471c621" providerId="ADAL" clId="{9693B0CB-430D-7248-9519-850962F252D4}" dt="2021-05-30T16:14:52.777" v="3712" actId="20577"/>
        <pc:sldMkLst>
          <pc:docMk/>
          <pc:sldMk cId="4236300541" sldId="304"/>
        </pc:sldMkLst>
        <pc:spChg chg="mod">
          <ac:chgData name="Long B Nguyen" userId="f59fb8f3-a021-417a-8bc1-65c8d471c621" providerId="ADAL" clId="{9693B0CB-430D-7248-9519-850962F252D4}" dt="2021-05-29T06:24:16.629" v="1178" actId="1076"/>
          <ac:spMkLst>
            <pc:docMk/>
            <pc:sldMk cId="4236300541" sldId="304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4:52.777" v="3712" actId="20577"/>
          <ac:spMkLst>
            <pc:docMk/>
            <pc:sldMk cId="4236300541" sldId="304"/>
            <ac:spMk id="9" creationId="{E3B2E017-30B2-884B-A113-B419A2ED51AD}"/>
          </ac:spMkLst>
        </pc:spChg>
      </pc:sldChg>
      <pc:sldChg chg="delSp modSp add mod modAnim">
        <pc:chgData name="Long B Nguyen" userId="f59fb8f3-a021-417a-8bc1-65c8d471c621" providerId="ADAL" clId="{9693B0CB-430D-7248-9519-850962F252D4}" dt="2021-05-29T05:44:15.205" v="574" actId="14100"/>
        <pc:sldMkLst>
          <pc:docMk/>
          <pc:sldMk cId="1754050985" sldId="305"/>
        </pc:sldMkLst>
        <pc:spChg chg="mod">
          <ac:chgData name="Long B Nguyen" userId="f59fb8f3-a021-417a-8bc1-65c8d471c621" providerId="ADAL" clId="{9693B0CB-430D-7248-9519-850962F252D4}" dt="2021-05-29T05:44:15.205" v="574" actId="14100"/>
          <ac:spMkLst>
            <pc:docMk/>
            <pc:sldMk cId="1754050985" sldId="305"/>
            <ac:spMk id="9" creationId="{E3B2E017-30B2-884B-A113-B419A2ED51AD}"/>
          </ac:spMkLst>
        </pc:spChg>
        <pc:spChg chg="mod">
          <ac:chgData name="Long B Nguyen" userId="f59fb8f3-a021-417a-8bc1-65c8d471c621" providerId="ADAL" clId="{9693B0CB-430D-7248-9519-850962F252D4}" dt="2021-05-29T05:44:12.799" v="573" actId="1076"/>
          <ac:spMkLst>
            <pc:docMk/>
            <pc:sldMk cId="1754050985" sldId="305"/>
            <ac:spMk id="12" creationId="{3BFE4CEE-B3F7-2741-B6EC-C3016D4B1439}"/>
          </ac:spMkLst>
        </pc:spChg>
        <pc:spChg chg="del">
          <ac:chgData name="Long B Nguyen" userId="f59fb8f3-a021-417a-8bc1-65c8d471c621" providerId="ADAL" clId="{9693B0CB-430D-7248-9519-850962F252D4}" dt="2021-05-29T05:40:07.317" v="454" actId="478"/>
          <ac:spMkLst>
            <pc:docMk/>
            <pc:sldMk cId="1754050985" sldId="305"/>
            <ac:spMk id="15" creationId="{B5D4F37D-5DF2-A440-A271-A892CE2AFC22}"/>
          </ac:spMkLst>
        </pc:spChg>
        <pc:cxnChg chg="del">
          <ac:chgData name="Long B Nguyen" userId="f59fb8f3-a021-417a-8bc1-65c8d471c621" providerId="ADAL" clId="{9693B0CB-430D-7248-9519-850962F252D4}" dt="2021-05-29T05:40:04.678" v="453" actId="478"/>
          <ac:cxnSpMkLst>
            <pc:docMk/>
            <pc:sldMk cId="1754050985" sldId="305"/>
            <ac:cxnSpMk id="16" creationId="{783A9CAF-2C40-3C42-8A5E-274FE606DC49}"/>
          </ac:cxnSpMkLst>
        </pc:cxnChg>
      </pc:sldChg>
      <pc:sldChg chg="addSp delSp modSp add mod modAnim">
        <pc:chgData name="Long B Nguyen" userId="f59fb8f3-a021-417a-8bc1-65c8d471c621" providerId="ADAL" clId="{9693B0CB-430D-7248-9519-850962F252D4}" dt="2021-05-29T06:04:41.430" v="953" actId="14100"/>
        <pc:sldMkLst>
          <pc:docMk/>
          <pc:sldMk cId="155755559" sldId="306"/>
        </pc:sldMkLst>
        <pc:spChg chg="add mod">
          <ac:chgData name="Long B Nguyen" userId="f59fb8f3-a021-417a-8bc1-65c8d471c621" providerId="ADAL" clId="{9693B0CB-430D-7248-9519-850962F252D4}" dt="2021-05-29T06:04:25.812" v="950" actId="207"/>
          <ac:spMkLst>
            <pc:docMk/>
            <pc:sldMk cId="155755559" sldId="306"/>
            <ac:spMk id="7" creationId="{726313C1-4AB1-AB43-844F-66BC2237C2D1}"/>
          </ac:spMkLst>
        </pc:spChg>
        <pc:spChg chg="mod">
          <ac:chgData name="Long B Nguyen" userId="f59fb8f3-a021-417a-8bc1-65c8d471c621" providerId="ADAL" clId="{9693B0CB-430D-7248-9519-850962F252D4}" dt="2021-05-29T06:02:36.187" v="815" actId="20577"/>
          <ac:spMkLst>
            <pc:docMk/>
            <pc:sldMk cId="155755559" sldId="306"/>
            <ac:spMk id="9" creationId="{E3B2E017-30B2-884B-A113-B419A2ED51AD}"/>
          </ac:spMkLst>
        </pc:spChg>
        <pc:spChg chg="del">
          <ac:chgData name="Long B Nguyen" userId="f59fb8f3-a021-417a-8bc1-65c8d471c621" providerId="ADAL" clId="{9693B0CB-430D-7248-9519-850962F252D4}" dt="2021-05-29T06:02:12.640" v="806" actId="478"/>
          <ac:spMkLst>
            <pc:docMk/>
            <pc:sldMk cId="155755559" sldId="306"/>
            <ac:spMk id="15" creationId="{B5D4F37D-5DF2-A440-A271-A892CE2AFC22}"/>
          </ac:spMkLst>
        </pc:spChg>
        <pc:spChg chg="del mod">
          <ac:chgData name="Long B Nguyen" userId="f59fb8f3-a021-417a-8bc1-65c8d471c621" providerId="ADAL" clId="{9693B0CB-430D-7248-9519-850962F252D4}" dt="2021-05-29T06:02:16.400" v="808" actId="478"/>
          <ac:spMkLst>
            <pc:docMk/>
            <pc:sldMk cId="155755559" sldId="306"/>
            <ac:spMk id="17" creationId="{ED7A8044-367A-2546-86A0-D9B66DB1ECA9}"/>
          </ac:spMkLst>
        </pc:spChg>
        <pc:cxnChg chg="add mod">
          <ac:chgData name="Long B Nguyen" userId="f59fb8f3-a021-417a-8bc1-65c8d471c621" providerId="ADAL" clId="{9693B0CB-430D-7248-9519-850962F252D4}" dt="2021-05-29T06:04:20.304" v="949" actId="14100"/>
          <ac:cxnSpMkLst>
            <pc:docMk/>
            <pc:sldMk cId="155755559" sldId="306"/>
            <ac:cxnSpMk id="8" creationId="{6CE17465-4318-3E47-8F81-48D8B72362C9}"/>
          </ac:cxnSpMkLst>
        </pc:cxnChg>
        <pc:cxnChg chg="add mod">
          <ac:chgData name="Long B Nguyen" userId="f59fb8f3-a021-417a-8bc1-65c8d471c621" providerId="ADAL" clId="{9693B0CB-430D-7248-9519-850962F252D4}" dt="2021-05-29T06:04:41.430" v="953" actId="14100"/>
          <ac:cxnSpMkLst>
            <pc:docMk/>
            <pc:sldMk cId="155755559" sldId="306"/>
            <ac:cxnSpMk id="10" creationId="{849FCE11-4283-544A-BD3B-B8D1F5559BE3}"/>
          </ac:cxnSpMkLst>
        </pc:cxnChg>
        <pc:cxnChg chg="del">
          <ac:chgData name="Long B Nguyen" userId="f59fb8f3-a021-417a-8bc1-65c8d471c621" providerId="ADAL" clId="{9693B0CB-430D-7248-9519-850962F252D4}" dt="2021-05-29T06:02:11.452" v="805" actId="478"/>
          <ac:cxnSpMkLst>
            <pc:docMk/>
            <pc:sldMk cId="155755559" sldId="306"/>
            <ac:cxnSpMk id="16" creationId="{783A9CAF-2C40-3C42-8A5E-274FE606DC49}"/>
          </ac:cxnSpMkLst>
        </pc:cxnChg>
      </pc:sldChg>
      <pc:sldChg chg="addSp delSp modSp add mod">
        <pc:chgData name="Long B Nguyen" userId="f59fb8f3-a021-417a-8bc1-65c8d471c621" providerId="ADAL" clId="{9693B0CB-430D-7248-9519-850962F252D4}" dt="2021-06-01T16:59:53.819" v="4959" actId="20577"/>
        <pc:sldMkLst>
          <pc:docMk/>
          <pc:sldMk cId="3016287638" sldId="307"/>
        </pc:sldMkLst>
        <pc:spChg chg="mod">
          <ac:chgData name="Long B Nguyen" userId="f59fb8f3-a021-417a-8bc1-65c8d471c621" providerId="ADAL" clId="{9693B0CB-430D-7248-9519-850962F252D4}" dt="2021-05-29T06:25:40.885" v="1179" actId="1076"/>
          <ac:spMkLst>
            <pc:docMk/>
            <pc:sldMk cId="3016287638" sldId="307"/>
            <ac:spMk id="2" creationId="{AA3A228F-61D0-D949-A5E7-F83756230BF8}"/>
          </ac:spMkLst>
        </pc:spChg>
        <pc:spChg chg="add mod">
          <ac:chgData name="Long B Nguyen" userId="f59fb8f3-a021-417a-8bc1-65c8d471c621" providerId="ADAL" clId="{9693B0CB-430D-7248-9519-850962F252D4}" dt="2021-05-29T07:03:36.259" v="2032" actId="20577"/>
          <ac:spMkLst>
            <pc:docMk/>
            <pc:sldMk cId="3016287638" sldId="307"/>
            <ac:spMk id="4" creationId="{101D5B14-B0A8-F144-A696-7C11E3D4A333}"/>
          </ac:spMkLst>
        </pc:spChg>
        <pc:spChg chg="mod">
          <ac:chgData name="Long B Nguyen" userId="f59fb8f3-a021-417a-8bc1-65c8d471c621" providerId="ADAL" clId="{9693B0CB-430D-7248-9519-850962F252D4}" dt="2021-06-01T16:59:53.819" v="4959" actId="20577"/>
          <ac:spMkLst>
            <pc:docMk/>
            <pc:sldMk cId="3016287638" sldId="307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9693B0CB-430D-7248-9519-850962F252D4}" dt="2021-05-29T07:00:57.971" v="1955" actId="478"/>
          <ac:cxnSpMkLst>
            <pc:docMk/>
            <pc:sldMk cId="3016287638" sldId="307"/>
            <ac:cxnSpMk id="5" creationId="{A646A5A8-40D1-C449-A1BB-E7A012323D71}"/>
          </ac:cxnSpMkLst>
        </pc:cxnChg>
        <pc:cxnChg chg="add mod">
          <ac:chgData name="Long B Nguyen" userId="f59fb8f3-a021-417a-8bc1-65c8d471c621" providerId="ADAL" clId="{9693B0CB-430D-7248-9519-850962F252D4}" dt="2021-05-29T07:03:43.796" v="2040" actId="1035"/>
          <ac:cxnSpMkLst>
            <pc:docMk/>
            <pc:sldMk cId="3016287638" sldId="307"/>
            <ac:cxnSpMk id="6" creationId="{9FA5469A-CBAC-D843-BCCC-D3B4A5303EAD}"/>
          </ac:cxnSpMkLst>
        </pc:cxnChg>
      </pc:sldChg>
      <pc:sldChg chg="modSp add mod">
        <pc:chgData name="Long B Nguyen" userId="f59fb8f3-a021-417a-8bc1-65c8d471c621" providerId="ADAL" clId="{9693B0CB-430D-7248-9519-850962F252D4}" dt="2021-05-30T16:15:29.158" v="3738" actId="20577"/>
        <pc:sldMkLst>
          <pc:docMk/>
          <pc:sldMk cId="1011619775" sldId="308"/>
        </pc:sldMkLst>
        <pc:spChg chg="mod">
          <ac:chgData name="Long B Nguyen" userId="f59fb8f3-a021-417a-8bc1-65c8d471c621" providerId="ADAL" clId="{9693B0CB-430D-7248-9519-850962F252D4}" dt="2021-05-29T06:54:29.104" v="1804" actId="1076"/>
          <ac:spMkLst>
            <pc:docMk/>
            <pc:sldMk cId="101161977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15:29.158" v="3738" actId="20577"/>
          <ac:spMkLst>
            <pc:docMk/>
            <pc:sldMk cId="1011619775" sldId="308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29T06:42:40.494" v="1447" actId="2696"/>
        <pc:sldMkLst>
          <pc:docMk/>
          <pc:sldMk cId="1958613761" sldId="309"/>
        </pc:sldMkLst>
        <pc:spChg chg="mod">
          <ac:chgData name="Long B Nguyen" userId="f59fb8f3-a021-417a-8bc1-65c8d471c621" providerId="ADAL" clId="{9693B0CB-430D-7248-9519-850962F252D4}" dt="2021-05-29T06:31:28.707" v="1185" actId="1076"/>
          <ac:spMkLst>
            <pc:docMk/>
            <pc:sldMk cId="1958613761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29T06:42:08.929" v="1442" actId="20577"/>
          <ac:spMkLst>
            <pc:docMk/>
            <pc:sldMk cId="1958613761" sldId="309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9693B0CB-430D-7248-9519-850962F252D4}" dt="2021-06-01T23:19:43.919" v="5164" actId="20577"/>
        <pc:sldMkLst>
          <pc:docMk/>
          <pc:sldMk cId="2376452645" sldId="309"/>
        </pc:sldMkLst>
        <pc:spChg chg="mod">
          <ac:chgData name="Long B Nguyen" userId="f59fb8f3-a021-417a-8bc1-65c8d471c621" providerId="ADAL" clId="{9693B0CB-430D-7248-9519-850962F252D4}" dt="2021-05-30T16:41:15.767" v="4484" actId="1076"/>
          <ac:spMkLst>
            <pc:docMk/>
            <pc:sldMk cId="2376452645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6-01T23:19:43.919" v="5164" actId="20577"/>
          <ac:spMkLst>
            <pc:docMk/>
            <pc:sldMk cId="2376452645" sldId="309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29T06:49:37.758" v="1685" actId="2696"/>
        <pc:sldMkLst>
          <pc:docMk/>
          <pc:sldMk cId="2475803897" sldId="310"/>
        </pc:sldMkLst>
        <pc:spChg chg="mod">
          <ac:chgData name="Long B Nguyen" userId="f59fb8f3-a021-417a-8bc1-65c8d471c621" providerId="ADAL" clId="{9693B0CB-430D-7248-9519-850962F252D4}" dt="2021-05-29T06:34:43.020" v="1278" actId="21"/>
          <ac:spMkLst>
            <pc:docMk/>
            <pc:sldMk cId="2475803897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9693B0CB-430D-7248-9519-850962F252D4}" dt="2021-05-29T06:43:03.097" v="1455" actId="20577"/>
        <pc:sldMkLst>
          <pc:docMk/>
          <pc:sldMk cId="1408330095" sldId="311"/>
        </pc:sldMkLst>
        <pc:spChg chg="mod">
          <ac:chgData name="Long B Nguyen" userId="f59fb8f3-a021-417a-8bc1-65c8d471c621" providerId="ADAL" clId="{9693B0CB-430D-7248-9519-850962F252D4}" dt="2021-05-29T06:43:03.097" v="1455" actId="20577"/>
          <ac:spMkLst>
            <pc:docMk/>
            <pc:sldMk cId="1408330095" sldId="311"/>
            <ac:spMk id="9" creationId="{E3B2E017-30B2-884B-A113-B419A2ED51AD}"/>
          </ac:spMkLst>
        </pc:spChg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1445414918" sldId="312"/>
        </pc:sldMkLst>
        <pc:spChg chg="mod">
          <ac:chgData name="Long B Nguyen" userId="f59fb8f3-a021-417a-8bc1-65c8d471c621" providerId="ADAL" clId="{9693B0CB-430D-7248-9519-850962F252D4}" dt="2021-05-30T04:09:06.416" v="2111" actId="1076"/>
          <ac:spMkLst>
            <pc:docMk/>
            <pc:sldMk cId="1445414918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04:15:01.909" v="2234" actId="20577"/>
          <ac:spMkLst>
            <pc:docMk/>
            <pc:sldMk cId="1445414918" sldId="312"/>
            <ac:spMk id="9" creationId="{E3B2E017-30B2-884B-A113-B419A2ED51AD}"/>
          </ac:spMkLst>
        </pc:spChg>
      </pc:sldChg>
      <pc:sldChg chg="delSp modSp add del mod delAnim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96545928" sldId="313"/>
        </pc:sldMkLst>
        <pc:spChg chg="mod">
          <ac:chgData name="Long B Nguyen" userId="f59fb8f3-a021-417a-8bc1-65c8d471c621" providerId="ADAL" clId="{9693B0CB-430D-7248-9519-850962F252D4}" dt="2021-05-30T04:15:52.620" v="2239" actId="1076"/>
          <ac:spMkLst>
            <pc:docMk/>
            <pc:sldMk cId="396545928" sldId="313"/>
            <ac:spMk id="2" creationId="{AA3A228F-61D0-D949-A5E7-F83756230BF8}"/>
          </ac:spMkLst>
        </pc:spChg>
        <pc:spChg chg="del">
          <ac:chgData name="Long B Nguyen" userId="f59fb8f3-a021-417a-8bc1-65c8d471c621" providerId="ADAL" clId="{9693B0CB-430D-7248-9519-850962F252D4}" dt="2021-05-30T04:17:29.826" v="2326" actId="478"/>
          <ac:spMkLst>
            <pc:docMk/>
            <pc:sldMk cId="396545928" sldId="313"/>
            <ac:spMk id="4" creationId="{0D5EE39F-C599-F141-9492-48A030403CD7}"/>
          </ac:spMkLst>
        </pc:spChg>
        <pc:spChg chg="mod">
          <ac:chgData name="Long B Nguyen" userId="f59fb8f3-a021-417a-8bc1-65c8d471c621" providerId="ADAL" clId="{9693B0CB-430D-7248-9519-850962F252D4}" dt="2021-05-30T04:18:28.299" v="2389" actId="207"/>
          <ac:spMkLst>
            <pc:docMk/>
            <pc:sldMk cId="396545928" sldId="313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936805098" sldId="433"/>
        </pc:sldMkLst>
        <pc:spChg chg="mod">
          <ac:chgData name="Long B Nguyen" userId="f59fb8f3-a021-417a-8bc1-65c8d471c621" providerId="ADAL" clId="{9693B0CB-430D-7248-9519-850962F252D4}" dt="2021-05-30T16:21:39.008" v="3864" actId="1076"/>
          <ac:spMkLst>
            <pc:docMk/>
            <pc:sldMk cId="1936805098" sldId="433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6:21:56.888" v="3867" actId="20577"/>
          <ac:spMkLst>
            <pc:docMk/>
            <pc:sldMk cId="1936805098" sldId="433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711467850" sldId="434"/>
        </pc:sldMkLst>
        <pc:spChg chg="mod">
          <ac:chgData name="Long B Nguyen" userId="f59fb8f3-a021-417a-8bc1-65c8d471c621" providerId="ADAL" clId="{9693B0CB-430D-7248-9519-850962F252D4}" dt="2021-05-30T12:17:31.630" v="2847" actId="1076"/>
          <ac:spMkLst>
            <pc:docMk/>
            <pc:sldMk cId="711467850" sldId="434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7:22.895" v="2846" actId="14100"/>
          <ac:spMkLst>
            <pc:docMk/>
            <pc:sldMk cId="711467850" sldId="434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1500526858" sldId="435"/>
        </pc:sldMkLst>
        <pc:spChg chg="mod">
          <ac:chgData name="Long B Nguyen" userId="f59fb8f3-a021-417a-8bc1-65c8d471c621" providerId="ADAL" clId="{9693B0CB-430D-7248-9519-850962F252D4}" dt="2021-05-30T12:16:53.452" v="2842" actId="1076"/>
          <ac:spMkLst>
            <pc:docMk/>
            <pc:sldMk cId="1500526858" sldId="435"/>
            <ac:spMk id="6146" creationId="{5853A8E3-2F89-8B46-BE50-89DDA81236A6}"/>
          </ac:spMkLst>
        </pc:spChg>
        <pc:spChg chg="mod">
          <ac:chgData name="Long B Nguyen" userId="f59fb8f3-a021-417a-8bc1-65c8d471c621" providerId="ADAL" clId="{9693B0CB-430D-7248-9519-850962F252D4}" dt="2021-05-30T12:16:56.806" v="2843" actId="14100"/>
          <ac:spMkLst>
            <pc:docMk/>
            <pc:sldMk cId="1500526858" sldId="435"/>
            <ac:spMk id="6147" creationId="{B9719AA9-1210-AD44-92F4-7B8E508762A1}"/>
          </ac:spMkLst>
        </pc:spChg>
      </pc:sldChg>
      <pc:sldChg chg="modSp add del mod">
        <pc:chgData name="Long B Nguyen" userId="f59fb8f3-a021-417a-8bc1-65c8d471c621" providerId="ADAL" clId="{9693B0CB-430D-7248-9519-850962F252D4}" dt="2021-05-30T16:42:27.106" v="4485" actId="2696"/>
        <pc:sldMkLst>
          <pc:docMk/>
          <pc:sldMk cId="3566903560" sldId="436"/>
        </pc:sldMkLst>
        <pc:spChg chg="mod">
          <ac:chgData name="Long B Nguyen" userId="f59fb8f3-a021-417a-8bc1-65c8d471c621" providerId="ADAL" clId="{9693B0CB-430D-7248-9519-850962F252D4}" dt="2021-05-30T16:32:18.109" v="4261" actId="1076"/>
          <ac:spMkLst>
            <pc:docMk/>
            <pc:sldMk cId="3566903560" sldId="436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7:38.407" v="4477" actId="255"/>
          <ac:spMkLst>
            <pc:docMk/>
            <pc:sldMk cId="3566903560" sldId="43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715834956" sldId="437"/>
        </pc:sldMkLst>
        <pc:spChg chg="mod">
          <ac:chgData name="Long B Nguyen" userId="f59fb8f3-a021-417a-8bc1-65c8d471c621" providerId="ADAL" clId="{9693B0CB-430D-7248-9519-850962F252D4}" dt="2021-05-30T16:34:13.997" v="4367" actId="207"/>
          <ac:spMkLst>
            <pc:docMk/>
            <pc:sldMk cId="715834956" sldId="437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9693B0CB-430D-7248-9519-850962F252D4}" dt="2021-05-30T16:20:54.910" v="3855" actId="2696"/>
        <pc:sldMkLst>
          <pc:docMk/>
          <pc:sldMk cId="3408844006" sldId="437"/>
        </pc:sldMkLst>
        <pc:spChg chg="mod">
          <ac:chgData name="Long B Nguyen" userId="f59fb8f3-a021-417a-8bc1-65c8d471c621" providerId="ADAL" clId="{9693B0CB-430D-7248-9519-850962F252D4}" dt="2021-05-30T16:20:23.955" v="3853" actId="1076"/>
          <ac:spMkLst>
            <pc:docMk/>
            <pc:sldMk cId="3408844006" sldId="437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20:26.478" v="3854" actId="14100"/>
          <ac:spMkLst>
            <pc:docMk/>
            <pc:sldMk cId="3408844006" sldId="437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9693B0CB-430D-7248-9519-850962F252D4}" dt="2021-05-30T16:21:22.113" v="3858" actId="2696"/>
        <pc:sldMkLst>
          <pc:docMk/>
          <pc:sldMk cId="3720265276" sldId="437"/>
        </pc:sldMkLst>
      </pc:sldChg>
      <pc:sldChg chg="add del">
        <pc:chgData name="Long B Nguyen" userId="f59fb8f3-a021-417a-8bc1-65c8d471c621" providerId="ADAL" clId="{9693B0CB-430D-7248-9519-850962F252D4}" dt="2021-05-30T12:27:56.834" v="2851" actId="2696"/>
        <pc:sldMkLst>
          <pc:docMk/>
          <pc:sldMk cId="4122896000" sldId="437"/>
        </pc:sldMkLst>
      </pc:sldChg>
      <pc:sldChg chg="add del">
        <pc:chgData name="Long B Nguyen" userId="f59fb8f3-a021-417a-8bc1-65c8d471c621" providerId="ADAL" clId="{9693B0CB-430D-7248-9519-850962F252D4}" dt="2021-05-30T12:27:56.856" v="2852" actId="2696"/>
        <pc:sldMkLst>
          <pc:docMk/>
          <pc:sldMk cId="1080340283" sldId="438"/>
        </pc:sldMkLst>
      </pc:sldChg>
      <pc:sldChg chg="add del">
        <pc:chgData name="Long B Nguyen" userId="f59fb8f3-a021-417a-8bc1-65c8d471c621" providerId="ADAL" clId="{9693B0CB-430D-7248-9519-850962F252D4}" dt="2021-05-30T16:20:54.928" v="3856" actId="2696"/>
        <pc:sldMkLst>
          <pc:docMk/>
          <pc:sldMk cId="1390784879" sldId="438"/>
        </pc:sldMkLst>
      </pc:sldChg>
      <pc:sldChg chg="add del">
        <pc:chgData name="Long B Nguyen" userId="f59fb8f3-a021-417a-8bc1-65c8d471c621" providerId="ADAL" clId="{9693B0CB-430D-7248-9519-850962F252D4}" dt="2021-05-30T16:21:22.133" v="3859" actId="2696"/>
        <pc:sldMkLst>
          <pc:docMk/>
          <pc:sldMk cId="1915335355" sldId="438"/>
        </pc:sldMkLst>
      </pc:sldChg>
      <pc:sldChg chg="modSp add del mod modAnim">
        <pc:chgData name="Long B Nguyen" userId="f59fb8f3-a021-417a-8bc1-65c8d471c621" providerId="ADAL" clId="{9693B0CB-430D-7248-9519-850962F252D4}" dt="2021-05-30T16:42:27.106" v="4485" actId="2696"/>
        <pc:sldMkLst>
          <pc:docMk/>
          <pc:sldMk cId="3884617150" sldId="438"/>
        </pc:sldMkLst>
        <pc:spChg chg="mod">
          <ac:chgData name="Long B Nguyen" userId="f59fb8f3-a021-417a-8bc1-65c8d471c621" providerId="ADAL" clId="{9693B0CB-430D-7248-9519-850962F252D4}" dt="2021-05-30T16:34:26.761" v="4368" actId="1076"/>
          <ac:spMkLst>
            <pc:docMk/>
            <pc:sldMk cId="3884617150" sldId="438"/>
            <ac:spMk id="2" creationId="{AA3A228F-61D0-D949-A5E7-F83756230BF8}"/>
          </ac:spMkLst>
        </pc:spChg>
        <pc:spChg chg="mod">
          <ac:chgData name="Long B Nguyen" userId="f59fb8f3-a021-417a-8bc1-65c8d471c621" providerId="ADAL" clId="{9693B0CB-430D-7248-9519-850962F252D4}" dt="2021-05-30T16:35:30.055" v="4465" actId="20577"/>
          <ac:spMkLst>
            <pc:docMk/>
            <pc:sldMk cId="3884617150" sldId="438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9693B0CB-430D-7248-9519-850962F252D4}" dt="2021-05-30T16:12:47.295" v="3650" actId="20577"/>
        <pc:sldMkLst>
          <pc:docMk/>
          <pc:sldMk cId="273226657" sldId="551"/>
        </pc:sldMkLst>
        <pc:spChg chg="mod">
          <ac:chgData name="Long B Nguyen" userId="f59fb8f3-a021-417a-8bc1-65c8d471c621" providerId="ADAL" clId="{9693B0CB-430D-7248-9519-850962F252D4}" dt="2021-05-30T15:15:29.875" v="3288" actId="1076"/>
          <ac:spMkLst>
            <pc:docMk/>
            <pc:sldMk cId="273226657" sldId="551"/>
            <ac:spMk id="2" creationId="{893AF10F-C12D-6B4A-84C5-206A244BF7C6}"/>
          </ac:spMkLst>
        </pc:spChg>
        <pc:spChg chg="mod">
          <ac:chgData name="Long B Nguyen" userId="f59fb8f3-a021-417a-8bc1-65c8d471c621" providerId="ADAL" clId="{9693B0CB-430D-7248-9519-850962F252D4}" dt="2021-05-30T16:12:47.295" v="3650" actId="20577"/>
          <ac:spMkLst>
            <pc:docMk/>
            <pc:sldMk cId="273226657" sldId="551"/>
            <ac:spMk id="3" creationId="{8EE44610-8AB0-B84C-9003-2B8BA850F328}"/>
          </ac:spMkLst>
        </pc:spChg>
      </pc:sldChg>
      <pc:sldChg chg="modSp add del mod">
        <pc:chgData name="Long B Nguyen" userId="f59fb8f3-a021-417a-8bc1-65c8d471c621" providerId="ADAL" clId="{9693B0CB-430D-7248-9519-850962F252D4}" dt="2021-05-30T15:15:44.923" v="3293" actId="2696"/>
        <pc:sldMkLst>
          <pc:docMk/>
          <pc:sldMk cId="399834812" sldId="552"/>
        </pc:sldMkLst>
        <pc:spChg chg="mod">
          <ac:chgData name="Long B Nguyen" userId="f59fb8f3-a021-417a-8bc1-65c8d471c621" providerId="ADAL" clId="{9693B0CB-430D-7248-9519-850962F252D4}" dt="2021-05-30T15:15:08.191" v="3265" actId="21"/>
          <ac:spMkLst>
            <pc:docMk/>
            <pc:sldMk cId="399834812" sldId="552"/>
            <ac:spMk id="3" creationId="{8EE44610-8AB0-B84C-9003-2B8BA850F328}"/>
          </ac:spMkLst>
        </pc:spChg>
      </pc:sldChg>
      <pc:sldChg chg="modSp add mod">
        <pc:chgData name="Long B Nguyen" userId="f59fb8f3-a021-417a-8bc1-65c8d471c621" providerId="ADAL" clId="{9693B0CB-430D-7248-9519-850962F252D4}" dt="2021-05-30T16:25:29.887" v="4014" actId="20577"/>
        <pc:sldMkLst>
          <pc:docMk/>
          <pc:sldMk cId="3067820620" sldId="552"/>
        </pc:sldMkLst>
        <pc:spChg chg="mod">
          <ac:chgData name="Long B Nguyen" userId="f59fb8f3-a021-417a-8bc1-65c8d471c621" providerId="ADAL" clId="{9693B0CB-430D-7248-9519-850962F252D4}" dt="2021-05-30T16:25:29.887" v="4014" actId="20577"/>
          <ac:spMkLst>
            <pc:docMk/>
            <pc:sldMk cId="3067820620" sldId="552"/>
            <ac:spMk id="3" creationId="{8EE44610-8AB0-B84C-9003-2B8BA850F328}"/>
          </ac:spMkLst>
        </pc:spChg>
      </pc:sldChg>
      <pc:sldChg chg="add del">
        <pc:chgData name="Long B Nguyen" userId="f59fb8f3-a021-417a-8bc1-65c8d471c621" providerId="ADAL" clId="{9693B0CB-430D-7248-9519-850962F252D4}" dt="2021-05-30T15:15:43.333" v="3292" actId="2696"/>
        <pc:sldMkLst>
          <pc:docMk/>
          <pc:sldMk cId="1016582871" sldId="553"/>
        </pc:sldMkLst>
      </pc:sldChg>
      <pc:sldChg chg="addSp delSp modSp new mod">
        <pc:chgData name="Long B Nguyen" userId="f59fb8f3-a021-417a-8bc1-65c8d471c621" providerId="ADAL" clId="{9693B0CB-430D-7248-9519-850962F252D4}" dt="2021-06-01T23:15:18.356" v="5053"/>
        <pc:sldMkLst>
          <pc:docMk/>
          <pc:sldMk cId="1352026558" sldId="553"/>
        </pc:sldMkLst>
        <pc:spChg chg="del">
          <ac:chgData name="Long B Nguyen" userId="f59fb8f3-a021-417a-8bc1-65c8d471c621" providerId="ADAL" clId="{9693B0CB-430D-7248-9519-850962F252D4}" dt="2021-06-01T23:09:09.489" v="4964" actId="478"/>
          <ac:spMkLst>
            <pc:docMk/>
            <pc:sldMk cId="1352026558" sldId="553"/>
            <ac:spMk id="2" creationId="{689D7A07-EEE6-D041-B8DE-2FDA6F9CFE7D}"/>
          </ac:spMkLst>
        </pc:spChg>
        <pc:spChg chg="mod">
          <ac:chgData name="Long B Nguyen" userId="f59fb8f3-a021-417a-8bc1-65c8d471c621" providerId="ADAL" clId="{9693B0CB-430D-7248-9519-850962F252D4}" dt="2021-06-01T23:15:18.356" v="5053"/>
          <ac:spMkLst>
            <pc:docMk/>
            <pc:sldMk cId="1352026558" sldId="553"/>
            <ac:spMk id="3" creationId="{8FCE7FDF-ED3A-9048-B4EB-118C748ADDB8}"/>
          </ac:spMkLst>
        </pc:spChg>
        <pc:spChg chg="add mod">
          <ac:chgData name="Long B Nguyen" userId="f59fb8f3-a021-417a-8bc1-65c8d471c621" providerId="ADAL" clId="{9693B0CB-430D-7248-9519-850962F252D4}" dt="2021-06-01T23:09:14.330" v="4972" actId="20577"/>
          <ac:spMkLst>
            <pc:docMk/>
            <pc:sldMk cId="1352026558" sldId="553"/>
            <ac:spMk id="4" creationId="{3B31F322-65F8-F647-81E8-E4CA9BB43670}"/>
          </ac:spMkLst>
        </pc:spChg>
      </pc:sldChg>
    </pc:docChg>
  </pc:docChgLst>
  <pc:docChgLst>
    <pc:chgData name="Long B Nguyen" userId="f59fb8f3-a021-417a-8bc1-65c8d471c621" providerId="ADAL" clId="{0A2D55A0-81A8-4E44-855B-5488B777D4BD}"/>
    <pc:docChg chg="modSld">
      <pc:chgData name="Long B Nguyen" userId="f59fb8f3-a021-417a-8bc1-65c8d471c621" providerId="ADAL" clId="{0A2D55A0-81A8-4E44-855B-5488B777D4BD}" dt="2020-09-24T11:47:44.276" v="418" actId="20577"/>
      <pc:docMkLst>
        <pc:docMk/>
      </pc:docMkLst>
      <pc:sldChg chg="modSp modAnim">
        <pc:chgData name="Long B Nguyen" userId="f59fb8f3-a021-417a-8bc1-65c8d471c621" providerId="ADAL" clId="{0A2D55A0-81A8-4E44-855B-5488B777D4BD}" dt="2020-09-22T13:34:32.844" v="130" actId="20577"/>
        <pc:sldMkLst>
          <pc:docMk/>
          <pc:sldMk cId="2207246265" sldId="257"/>
        </pc:sldMkLst>
        <pc:spChg chg="mod">
          <ac:chgData name="Long B Nguyen" userId="f59fb8f3-a021-417a-8bc1-65c8d471c621" providerId="ADAL" clId="{0A2D55A0-81A8-4E44-855B-5488B777D4BD}" dt="2020-09-22T13:34:32.844" v="130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20.841" v="278" actId="113"/>
        <pc:sldMkLst>
          <pc:docMk/>
          <pc:sldMk cId="3625497833" sldId="265"/>
        </pc:sldMkLst>
        <pc:spChg chg="mod">
          <ac:chgData name="Long B Nguyen" userId="f59fb8f3-a021-417a-8bc1-65c8d471c621" providerId="ADAL" clId="{0A2D55A0-81A8-4E44-855B-5488B777D4BD}" dt="2020-09-24T11:45:20.841" v="278" actId="113"/>
          <ac:spMkLst>
            <pc:docMk/>
            <pc:sldMk cId="3625497833" sldId="26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34.022" v="279" actId="113"/>
        <pc:sldMkLst>
          <pc:docMk/>
          <pc:sldMk cId="4224307978" sldId="270"/>
        </pc:sldMkLst>
        <pc:spChg chg="mod">
          <ac:chgData name="Long B Nguyen" userId="f59fb8f3-a021-417a-8bc1-65c8d471c621" providerId="ADAL" clId="{0A2D55A0-81A8-4E44-855B-5488B777D4BD}" dt="2020-09-24T11:45:34.022" v="279" actId="113"/>
          <ac:spMkLst>
            <pc:docMk/>
            <pc:sldMk cId="4224307978" sldId="27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45:51.041" v="280" actId="113"/>
        <pc:sldMkLst>
          <pc:docMk/>
          <pc:sldMk cId="2130507588" sldId="271"/>
        </pc:sldMkLst>
        <pc:spChg chg="mod">
          <ac:chgData name="Long B Nguyen" userId="f59fb8f3-a021-417a-8bc1-65c8d471c621" providerId="ADAL" clId="{0A2D55A0-81A8-4E44-855B-5488B777D4BD}" dt="2020-09-24T11:45:51.041" v="280" actId="113"/>
          <ac:spMkLst>
            <pc:docMk/>
            <pc:sldMk cId="2130507588" sldId="27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4:03.241" v="154" actId="113"/>
        <pc:sldMkLst>
          <pc:docMk/>
          <pc:sldMk cId="587435069" sldId="272"/>
        </pc:sldMkLst>
        <pc:spChg chg="mod">
          <ac:chgData name="Long B Nguyen" userId="f59fb8f3-a021-417a-8bc1-65c8d471c621" providerId="ADAL" clId="{0A2D55A0-81A8-4E44-855B-5488B777D4BD}" dt="2020-09-24T11:24:03.241" v="154" actId="113"/>
          <ac:spMkLst>
            <pc:docMk/>
            <pc:sldMk cId="587435069" sldId="272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04:40:52.026" v="101" actId="20577"/>
        <pc:sldMkLst>
          <pc:docMk/>
          <pc:sldMk cId="2925367410" sldId="280"/>
        </pc:sldMkLst>
        <pc:spChg chg="mod">
          <ac:chgData name="Long B Nguyen" userId="f59fb8f3-a021-417a-8bc1-65c8d471c621" providerId="ADAL" clId="{0A2D55A0-81A8-4E44-855B-5488B777D4BD}" dt="2020-09-22T04:40:52.026" v="101" actId="20577"/>
          <ac:spMkLst>
            <pc:docMk/>
            <pc:sldMk cId="2925367410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4T11:23:44.909" v="153" actId="113"/>
        <pc:sldMkLst>
          <pc:docMk/>
          <pc:sldMk cId="2119170476" sldId="281"/>
        </pc:sldMkLst>
        <pc:spChg chg="mod">
          <ac:chgData name="Long B Nguyen" userId="f59fb8f3-a021-417a-8bc1-65c8d471c621" providerId="ADAL" clId="{0A2D55A0-81A8-4E44-855B-5488B777D4BD}" dt="2020-09-24T11:23:44.909" v="153" actId="113"/>
          <ac:spMkLst>
            <pc:docMk/>
            <pc:sldMk cId="2119170476" sldId="281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A2D55A0-81A8-4E44-855B-5488B777D4BD}" dt="2020-09-22T13:32:11.637" v="120" actId="20577"/>
        <pc:sldMkLst>
          <pc:docMk/>
          <pc:sldMk cId="558223950" sldId="285"/>
        </pc:sldMkLst>
        <pc:spChg chg="mod">
          <ac:chgData name="Long B Nguyen" userId="f59fb8f3-a021-417a-8bc1-65c8d471c621" providerId="ADAL" clId="{0A2D55A0-81A8-4E44-855B-5488B777D4BD}" dt="2020-09-22T13:32:11.637" v="120" actId="20577"/>
          <ac:spMkLst>
            <pc:docMk/>
            <pc:sldMk cId="558223950" sldId="285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0A2D55A0-81A8-4E44-855B-5488B777D4BD}" dt="2020-09-24T11:46:06.195" v="281" actId="113"/>
        <pc:sldMkLst>
          <pc:docMk/>
          <pc:sldMk cId="3711861066" sldId="295"/>
        </pc:sldMkLst>
        <pc:spChg chg="mod">
          <ac:chgData name="Long B Nguyen" userId="f59fb8f3-a021-417a-8bc1-65c8d471c621" providerId="ADAL" clId="{0A2D55A0-81A8-4E44-855B-5488B777D4BD}" dt="2020-09-24T11:46:06.195" v="281" actId="113"/>
          <ac:spMkLst>
            <pc:docMk/>
            <pc:sldMk cId="3711861066" sldId="295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0A2D55A0-81A8-4E44-855B-5488B777D4BD}" dt="2020-09-22T13:39:28.298" v="138" actId="14100"/>
        <pc:sldMkLst>
          <pc:docMk/>
          <pc:sldMk cId="3705756631" sldId="300"/>
        </pc:sldMkLst>
        <pc:cxnChg chg="mod">
          <ac:chgData name="Long B Nguyen" userId="f59fb8f3-a021-417a-8bc1-65c8d471c621" providerId="ADAL" clId="{0A2D55A0-81A8-4E44-855B-5488B777D4BD}" dt="2020-09-22T13:38:57.311" v="131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0A2D55A0-81A8-4E44-855B-5488B777D4BD}" dt="2020-09-22T13:39:28.298" v="138" actId="14100"/>
          <ac:cxnSpMkLst>
            <pc:docMk/>
            <pc:sldMk cId="3705756631" sldId="300"/>
            <ac:cxnSpMk id="13" creationId="{7F2977E9-F9B1-0644-931A-CE158F3CAECE}"/>
          </ac:cxnSpMkLst>
        </pc:cxnChg>
      </pc:sldChg>
      <pc:sldChg chg="modSp">
        <pc:chgData name="Long B Nguyen" userId="f59fb8f3-a021-417a-8bc1-65c8d471c621" providerId="ADAL" clId="{0A2D55A0-81A8-4E44-855B-5488B777D4BD}" dt="2020-09-24T11:45:02.282" v="277" actId="113"/>
        <pc:sldMkLst>
          <pc:docMk/>
          <pc:sldMk cId="3618694306" sldId="301"/>
        </pc:sldMkLst>
        <pc:spChg chg="mod">
          <ac:chgData name="Long B Nguyen" userId="f59fb8f3-a021-417a-8bc1-65c8d471c621" providerId="ADAL" clId="{0A2D55A0-81A8-4E44-855B-5488B777D4BD}" dt="2020-09-24T11:45:02.282" v="277" actId="113"/>
          <ac:spMkLst>
            <pc:docMk/>
            <pc:sldMk cId="3618694306" sldId="301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0A2D55A0-81A8-4E44-855B-5488B777D4BD}" dt="2020-09-24T11:47:44.276" v="418" actId="20577"/>
        <pc:sldMkLst>
          <pc:docMk/>
          <pc:sldMk cId="2064379448" sldId="302"/>
        </pc:sldMkLst>
        <pc:spChg chg="mod">
          <ac:chgData name="Long B Nguyen" userId="f59fb8f3-a021-417a-8bc1-65c8d471c621" providerId="ADAL" clId="{0A2D55A0-81A8-4E44-855B-5488B777D4BD}" dt="2020-09-24T11:47:44.276" v="418" actId="20577"/>
          <ac:spMkLst>
            <pc:docMk/>
            <pc:sldMk cId="2064379448" sldId="30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3:28:52.721" v="979" actId="20577"/>
      <pc:docMkLst>
        <pc:docMk/>
      </pc:docMkLst>
      <pc:sldChg chg="modSp">
        <pc:chgData name="Long B Nguyen" userId="f59fb8f3-a021-417a-8bc1-65c8d471c621" providerId="ADAL" clId="{EFBCD846-B2A3-1B4C-B729-1BDD8BB3398F}" dt="2019-06-15T13:28:52.721" v="979" actId="20577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5T13:28:52.721" v="979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delSp modSp">
        <pc:chgData name="Long B Nguyen" userId="f59fb8f3-a021-417a-8bc1-65c8d471c621" providerId="ADAL" clId="{EFBCD846-B2A3-1B4C-B729-1BDD8BB3398F}" dt="2019-06-15T12:37:48.814" v="503" actId="20577"/>
        <pc:sldMkLst>
          <pc:docMk/>
          <pc:sldMk cId="4103067120" sldId="261"/>
        </pc:sldMkLst>
        <pc:spChg chg="del">
          <ac:chgData name="Long B Nguyen" userId="f59fb8f3-a021-417a-8bc1-65c8d471c621" providerId="ADAL" clId="{EFBCD846-B2A3-1B4C-B729-1BDD8BB3398F}" dt="2019-06-15T12:33:20.052" v="122" actId="478"/>
          <ac:spMkLst>
            <pc:docMk/>
            <pc:sldMk cId="4103067120" sldId="261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37:48.814" v="503" actId="20577"/>
          <ac:spMkLst>
            <pc:docMk/>
            <pc:sldMk cId="4103067120" sldId="261"/>
            <ac:spMk id="9" creationId="{E3B2E017-30B2-884B-A113-B419A2ED51AD}"/>
          </ac:spMkLst>
        </pc:spChg>
        <pc:picChg chg="del">
          <ac:chgData name="Long B Nguyen" userId="f59fb8f3-a021-417a-8bc1-65c8d471c621" providerId="ADAL" clId="{EFBCD846-B2A3-1B4C-B729-1BDD8BB3398F}" dt="2019-06-15T12:32:55.159" v="19" actId="478"/>
          <ac:picMkLst>
            <pc:docMk/>
            <pc:sldMk cId="4103067120" sldId="261"/>
            <ac:picMk id="4" creationId="{83CF82C8-FC88-4642-A338-FD014F4CAC2D}"/>
          </ac:picMkLst>
        </pc:picChg>
        <pc:picChg chg="del">
          <ac:chgData name="Long B Nguyen" userId="f59fb8f3-a021-417a-8bc1-65c8d471c621" providerId="ADAL" clId="{EFBCD846-B2A3-1B4C-B729-1BDD8BB3398F}" dt="2019-06-15T12:33:47.423" v="200" actId="478"/>
          <ac:picMkLst>
            <pc:docMk/>
            <pc:sldMk cId="4103067120" sldId="261"/>
            <ac:picMk id="5" creationId="{703FD9BD-7F29-8C40-B080-09EE1CB5D9E1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53:05.508" v="927" actId="1076"/>
        <pc:sldMkLst>
          <pc:docMk/>
          <pc:sldMk cId="905114398" sldId="264"/>
        </pc:sldMkLst>
        <pc:spChg chg="add mod">
          <ac:chgData name="Long B Nguyen" userId="f59fb8f3-a021-417a-8bc1-65c8d471c621" providerId="ADAL" clId="{EFBCD846-B2A3-1B4C-B729-1BDD8BB3398F}" dt="2019-06-15T12:52:08.118" v="852" actId="20577"/>
          <ac:spMkLst>
            <pc:docMk/>
            <pc:sldMk cId="905114398" sldId="264"/>
            <ac:spMk id="3" creationId="{9851CEEB-B8D2-EA41-9A10-1BC744107E4C}"/>
          </ac:spMkLst>
        </pc:spChg>
        <pc:spChg chg="add mod">
          <ac:chgData name="Long B Nguyen" userId="f59fb8f3-a021-417a-8bc1-65c8d471c621" providerId="ADAL" clId="{EFBCD846-B2A3-1B4C-B729-1BDD8BB3398F}" dt="2019-06-15T12:52:32.879" v="864" actId="1076"/>
          <ac:spMkLst>
            <pc:docMk/>
            <pc:sldMk cId="905114398" sldId="264"/>
            <ac:spMk id="5" creationId="{3E8F7CED-693F-5A43-87EB-5E21C02FDA13}"/>
          </ac:spMkLst>
        </pc:spChg>
        <pc:spChg chg="add mod">
          <ac:chgData name="Long B Nguyen" userId="f59fb8f3-a021-417a-8bc1-65c8d471c621" providerId="ADAL" clId="{EFBCD846-B2A3-1B4C-B729-1BDD8BB3398F}" dt="2019-06-15T12:52:47.831" v="922" actId="20577"/>
          <ac:spMkLst>
            <pc:docMk/>
            <pc:sldMk cId="905114398" sldId="264"/>
            <ac:spMk id="7" creationId="{C56845F4-C671-F849-8613-50BD132A5D50}"/>
          </ac:spMkLst>
        </pc:spChg>
        <pc:spChg chg="mod">
          <ac:chgData name="Long B Nguyen" userId="f59fb8f3-a021-417a-8bc1-65c8d471c621" providerId="ADAL" clId="{EFBCD846-B2A3-1B4C-B729-1BDD8BB3398F}" dt="2019-06-15T12:44:37.697" v="710" actId="20577"/>
          <ac:spMkLst>
            <pc:docMk/>
            <pc:sldMk cId="905114398" sldId="264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53:05.508" v="927" actId="1076"/>
          <ac:picMkLst>
            <pc:docMk/>
            <pc:sldMk cId="905114398" sldId="264"/>
            <ac:picMk id="6" creationId="{4FD3269E-CE30-EB4E-AFDF-1494248BF8F8}"/>
          </ac:picMkLst>
        </pc:picChg>
        <pc:picChg chg="add del mod">
          <ac:chgData name="Long B Nguyen" userId="f59fb8f3-a021-417a-8bc1-65c8d471c621" providerId="ADAL" clId="{EFBCD846-B2A3-1B4C-B729-1BDD8BB3398F}" dt="2019-06-15T12:53:00.696" v="926" actId="478"/>
          <ac:picMkLst>
            <pc:docMk/>
            <pc:sldMk cId="905114398" sldId="264"/>
            <ac:picMk id="8" creationId="{F0F0B752-3555-A843-B5E5-0B49E86B4389}"/>
          </ac:picMkLst>
        </pc:picChg>
        <pc:picChg chg="add del mod">
          <ac:chgData name="Long B Nguyen" userId="f59fb8f3-a021-417a-8bc1-65c8d471c621" providerId="ADAL" clId="{EFBCD846-B2A3-1B4C-B729-1BDD8BB3398F}" dt="2019-06-15T12:52:59.443" v="925" actId="478"/>
          <ac:picMkLst>
            <pc:docMk/>
            <pc:sldMk cId="905114398" sldId="264"/>
            <ac:picMk id="10" creationId="{3FFB2B8C-F15D-4541-8E74-DEB48CBE078C}"/>
          </ac:picMkLst>
        </pc:picChg>
      </pc:sldChg>
      <pc:sldChg chg="addSp delSp modSp add">
        <pc:chgData name="Long B Nguyen" userId="f59fb8f3-a021-417a-8bc1-65c8d471c621" providerId="ADAL" clId="{EFBCD846-B2A3-1B4C-B729-1BDD8BB3398F}" dt="2019-06-15T12:44:43.357" v="712" actId="20577"/>
        <pc:sldMkLst>
          <pc:docMk/>
          <pc:sldMk cId="2081483973" sldId="296"/>
        </pc:sldMkLst>
        <pc:spChg chg="mod">
          <ac:chgData name="Long B Nguyen" userId="f59fb8f3-a021-417a-8bc1-65c8d471c621" providerId="ADAL" clId="{EFBCD846-B2A3-1B4C-B729-1BDD8BB3398F}" dt="2019-06-15T12:40:46.852" v="572" actId="20577"/>
          <ac:spMkLst>
            <pc:docMk/>
            <pc:sldMk cId="2081483973" sldId="296"/>
            <ac:spMk id="6" creationId="{76E456FD-D331-974E-9966-139D852DE6B8}"/>
          </ac:spMkLst>
        </pc:spChg>
        <pc:spChg chg="mod">
          <ac:chgData name="Long B Nguyen" userId="f59fb8f3-a021-417a-8bc1-65c8d471c621" providerId="ADAL" clId="{EFBCD846-B2A3-1B4C-B729-1BDD8BB3398F}" dt="2019-06-15T12:44:43.357" v="712" actId="20577"/>
          <ac:spMkLst>
            <pc:docMk/>
            <pc:sldMk cId="2081483973" sldId="296"/>
            <ac:spMk id="9" creationId="{E3B2E017-30B2-884B-A113-B419A2ED51AD}"/>
          </ac:spMkLst>
        </pc:spChg>
        <pc:picChg chg="add mod">
          <ac:chgData name="Long B Nguyen" userId="f59fb8f3-a021-417a-8bc1-65c8d471c621" providerId="ADAL" clId="{EFBCD846-B2A3-1B4C-B729-1BDD8BB3398F}" dt="2019-06-15T12:40:50.154" v="588" actId="1035"/>
          <ac:picMkLst>
            <pc:docMk/>
            <pc:sldMk cId="2081483973" sldId="296"/>
            <ac:picMk id="3" creationId="{9A8E9CD0-D9B3-8E4C-9599-C519FA3BF22B}"/>
          </ac:picMkLst>
        </pc:picChg>
        <pc:picChg chg="del mod">
          <ac:chgData name="Long B Nguyen" userId="f59fb8f3-a021-417a-8bc1-65c8d471c621" providerId="ADAL" clId="{EFBCD846-B2A3-1B4C-B729-1BDD8BB3398F}" dt="2019-06-15T12:38:05.510" v="504" actId="478"/>
          <ac:picMkLst>
            <pc:docMk/>
            <pc:sldMk cId="2081483973" sldId="296"/>
            <ac:picMk id="4" creationId="{83CF82C8-FC88-4642-A338-FD014F4CAC2D}"/>
          </ac:picMkLst>
        </pc:picChg>
        <pc:picChg chg="del mod">
          <ac:chgData name="Long B Nguyen" userId="f59fb8f3-a021-417a-8bc1-65c8d471c621" providerId="ADAL" clId="{EFBCD846-B2A3-1B4C-B729-1BDD8BB3398F}" dt="2019-06-15T12:39:38.481" v="556" actId="478"/>
          <ac:picMkLst>
            <pc:docMk/>
            <pc:sldMk cId="2081483973" sldId="296"/>
            <ac:picMk id="5" creationId="{703FD9BD-7F29-8C40-B080-09EE1CB5D9E1}"/>
          </ac:picMkLst>
        </pc:picChg>
        <pc:picChg chg="add mod">
          <ac:chgData name="Long B Nguyen" userId="f59fb8f3-a021-417a-8bc1-65c8d471c621" providerId="ADAL" clId="{EFBCD846-B2A3-1B4C-B729-1BDD8BB3398F}" dt="2019-06-15T12:40:52.555" v="597" actId="1035"/>
          <ac:picMkLst>
            <pc:docMk/>
            <pc:sldMk cId="2081483973" sldId="296"/>
            <ac:picMk id="7" creationId="{09184722-0D16-5E47-A514-4348651A24BB}"/>
          </ac:picMkLst>
        </pc:picChg>
        <pc:picChg chg="add mod">
          <ac:chgData name="Long B Nguyen" userId="f59fb8f3-a021-417a-8bc1-65c8d471c621" providerId="ADAL" clId="{EFBCD846-B2A3-1B4C-B729-1BDD8BB3398F}" dt="2019-06-15T12:41:30.254" v="602" actId="1076"/>
          <ac:picMkLst>
            <pc:docMk/>
            <pc:sldMk cId="2081483973" sldId="296"/>
            <ac:picMk id="8" creationId="{778F82F4-110D-C843-8F5C-71BDAE030887}"/>
          </ac:picMkLst>
        </pc:picChg>
      </pc:sldChg>
    </pc:docChg>
  </pc:docChgLst>
  <pc:docChgLst>
    <pc:chgData name="Long B Nguyen" userId="f59fb8f3-a021-417a-8bc1-65c8d471c621" providerId="ADAL" clId="{1AE11430-C232-BB4B-AD26-649DB56977B5}"/>
    <pc:docChg chg="undo redo custSel addSld delSld modSld">
      <pc:chgData name="Long B Nguyen" userId="f59fb8f3-a021-417a-8bc1-65c8d471c621" providerId="ADAL" clId="{1AE11430-C232-BB4B-AD26-649DB56977B5}" dt="2019-09-09T17:47:35.004" v="3847" actId="20577"/>
      <pc:docMkLst>
        <pc:docMk/>
      </pc:docMkLst>
      <pc:sldChg chg="modSp modAnim">
        <pc:chgData name="Long B Nguyen" userId="f59fb8f3-a021-417a-8bc1-65c8d471c621" providerId="ADAL" clId="{1AE11430-C232-BB4B-AD26-649DB56977B5}" dt="2019-09-08T13:43:19.919" v="3758" actId="20577"/>
        <pc:sldMkLst>
          <pc:docMk/>
          <pc:sldMk cId="2207246265" sldId="257"/>
        </pc:sldMkLst>
        <pc:spChg chg="mod">
          <ac:chgData name="Long B Nguyen" userId="f59fb8f3-a021-417a-8bc1-65c8d471c621" providerId="ADAL" clId="{1AE11430-C232-BB4B-AD26-649DB56977B5}" dt="2019-09-08T13:43:19.919" v="3758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47.170" v="1759"/>
        <pc:sldMkLst>
          <pc:docMk/>
          <pc:sldMk cId="216453293" sldId="258"/>
        </pc:sldMkLst>
      </pc:sldChg>
      <pc:sldChg chg="modSp modAnim">
        <pc:chgData name="Long B Nguyen" userId="f59fb8f3-a021-417a-8bc1-65c8d471c621" providerId="ADAL" clId="{1AE11430-C232-BB4B-AD26-649DB56977B5}" dt="2019-09-06T12:47:10.593" v="2626" actId="20577"/>
        <pc:sldMkLst>
          <pc:docMk/>
          <pc:sldMk cId="1889908786" sldId="259"/>
        </pc:sldMkLst>
        <pc:spChg chg="mod">
          <ac:chgData name="Long B Nguyen" userId="f59fb8f3-a021-417a-8bc1-65c8d471c621" providerId="ADAL" clId="{1AE11430-C232-BB4B-AD26-649DB56977B5}" dt="2019-09-06T12:47:10.593" v="2626" actId="20577"/>
          <ac:spMkLst>
            <pc:docMk/>
            <pc:sldMk cId="1889908786" sldId="25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1:13.835" v="1764"/>
        <pc:sldMkLst>
          <pc:docMk/>
          <pc:sldMk cId="3958537657" sldId="260"/>
        </pc:sldMkLst>
      </pc:sldChg>
      <pc:sldChg chg="modSp modAnim">
        <pc:chgData name="Long B Nguyen" userId="f59fb8f3-a021-417a-8bc1-65c8d471c621" providerId="ADAL" clId="{1AE11430-C232-BB4B-AD26-649DB56977B5}" dt="2019-09-06T12:11:54.554" v="2202"/>
        <pc:sldMkLst>
          <pc:docMk/>
          <pc:sldMk cId="4103067120" sldId="261"/>
        </pc:sldMkLst>
        <pc:spChg chg="mod">
          <ac:chgData name="Long B Nguyen" userId="f59fb8f3-a021-417a-8bc1-65c8d471c621" providerId="ADAL" clId="{1AE11430-C232-BB4B-AD26-649DB56977B5}" dt="2019-09-06T12:11:41.807" v="2200"/>
          <ac:spMkLst>
            <pc:docMk/>
            <pc:sldMk cId="4103067120" sldId="261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6T12:11:20.438" v="2197"/>
          <ac:spMkLst>
            <pc:docMk/>
            <pc:sldMk cId="4103067120" sldId="26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1AE11430-C232-BB4B-AD26-649DB56977B5}" dt="2019-09-06T12:01:55.113" v="1772"/>
        <pc:sldMkLst>
          <pc:docMk/>
          <pc:sldMk cId="905114398" sldId="264"/>
        </pc:sldMkLst>
        <pc:spChg chg="mod">
          <ac:chgData name="Long B Nguyen" userId="f59fb8f3-a021-417a-8bc1-65c8d471c621" providerId="ADAL" clId="{1AE11430-C232-BB4B-AD26-649DB56977B5}" dt="2019-08-18T17:31:33.798" v="932" actId="1035"/>
          <ac:spMkLst>
            <pc:docMk/>
            <pc:sldMk cId="905114398" sldId="264"/>
            <ac:spMk id="5" creationId="{3E8F7CED-693F-5A43-87EB-5E21C02FDA13}"/>
          </ac:spMkLst>
        </pc:spChg>
        <pc:spChg chg="mod">
          <ac:chgData name="Long B Nguyen" userId="f59fb8f3-a021-417a-8bc1-65c8d471c621" providerId="ADAL" clId="{1AE11430-C232-BB4B-AD26-649DB56977B5}" dt="2019-08-18T17:31:30.381" v="927" actId="1036"/>
          <ac:spMkLst>
            <pc:docMk/>
            <pc:sldMk cId="905114398" sldId="264"/>
            <ac:spMk id="7" creationId="{C56845F4-C671-F849-8613-50BD132A5D50}"/>
          </ac:spMkLst>
        </pc:spChg>
      </pc:sldChg>
      <pc:sldChg chg="add modAnim">
        <pc:chgData name="Long B Nguyen" userId="f59fb8f3-a021-417a-8bc1-65c8d471c621" providerId="ADAL" clId="{1AE11430-C232-BB4B-AD26-649DB56977B5}" dt="2019-09-06T12:12:32.620" v="2209"/>
        <pc:sldMkLst>
          <pc:docMk/>
          <pc:sldMk cId="3625497833" sldId="265"/>
        </pc:sldMkLst>
      </pc:sldChg>
      <pc:sldChg chg="modSp modAnim">
        <pc:chgData name="Long B Nguyen" userId="f59fb8f3-a021-417a-8bc1-65c8d471c621" providerId="ADAL" clId="{1AE11430-C232-BB4B-AD26-649DB56977B5}" dt="2019-09-06T12:12:47.303" v="2211"/>
        <pc:sldMkLst>
          <pc:docMk/>
          <pc:sldMk cId="3290810672" sldId="269"/>
        </pc:sldMkLst>
        <pc:spChg chg="mod">
          <ac:chgData name="Long B Nguyen" userId="f59fb8f3-a021-417a-8bc1-65c8d471c621" providerId="ADAL" clId="{1AE11430-C232-BB4B-AD26-649DB56977B5}" dt="2019-08-18T12:12:17.916" v="143" actId="20577"/>
          <ac:spMkLst>
            <pc:docMk/>
            <pc:sldMk cId="3290810672" sldId="269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8-18T12:12:25.863" v="146" actId="313"/>
          <ac:spMkLst>
            <pc:docMk/>
            <pc:sldMk cId="3290810672" sldId="269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13:15.473" v="2214"/>
        <pc:sldMkLst>
          <pc:docMk/>
          <pc:sldMk cId="4224307978" sldId="270"/>
        </pc:sldMkLst>
      </pc:sldChg>
      <pc:sldChg chg="modAnim">
        <pc:chgData name="Long B Nguyen" userId="f59fb8f3-a021-417a-8bc1-65c8d471c621" providerId="ADAL" clId="{1AE11430-C232-BB4B-AD26-649DB56977B5}" dt="2019-09-06T12:13:26.729" v="2217"/>
        <pc:sldMkLst>
          <pc:docMk/>
          <pc:sldMk cId="2130507588" sldId="271"/>
        </pc:sldMkLst>
      </pc:sldChg>
      <pc:sldChg chg="modAnim">
        <pc:chgData name="Long B Nguyen" userId="f59fb8f3-a021-417a-8bc1-65c8d471c621" providerId="ADAL" clId="{1AE11430-C232-BB4B-AD26-649DB56977B5}" dt="2019-09-06T12:13:47.554" v="2220"/>
        <pc:sldMkLst>
          <pc:docMk/>
          <pc:sldMk cId="587435069" sldId="272"/>
        </pc:sldMkLst>
      </pc:sldChg>
      <pc:sldChg chg="add modAnim">
        <pc:chgData name="Long B Nguyen" userId="f59fb8f3-a021-417a-8bc1-65c8d471c621" providerId="ADAL" clId="{1AE11430-C232-BB4B-AD26-649DB56977B5}" dt="2019-09-09T14:37:29.949" v="3770"/>
        <pc:sldMkLst>
          <pc:docMk/>
          <pc:sldMk cId="2925367410" sldId="280"/>
        </pc:sldMkLst>
      </pc:sldChg>
      <pc:sldChg chg="addSp modSp add modAnim">
        <pc:chgData name="Long B Nguyen" userId="f59fb8f3-a021-417a-8bc1-65c8d471c621" providerId="ADAL" clId="{1AE11430-C232-BB4B-AD26-649DB56977B5}" dt="2019-09-09T14:37:22.532" v="3768"/>
        <pc:sldMkLst>
          <pc:docMk/>
          <pc:sldMk cId="2119170476" sldId="281"/>
        </pc:sldMkLst>
        <pc:spChg chg="mod">
          <ac:chgData name="Long B Nguyen" userId="f59fb8f3-a021-417a-8bc1-65c8d471c621" providerId="ADAL" clId="{1AE11430-C232-BB4B-AD26-649DB56977B5}" dt="2019-09-07T18:06:17.812" v="3666" actId="20577"/>
          <ac:spMkLst>
            <pc:docMk/>
            <pc:sldMk cId="2119170476" sldId="281"/>
            <ac:spMk id="3" creationId="{899F54E7-5FE4-EF45-9CE3-B2C76F14DE7B}"/>
          </ac:spMkLst>
        </pc:spChg>
        <pc:spChg chg="add mod">
          <ac:chgData name="Long B Nguyen" userId="f59fb8f3-a021-417a-8bc1-65c8d471c621" providerId="ADAL" clId="{1AE11430-C232-BB4B-AD26-649DB56977B5}" dt="2019-09-08T00:53:48.725" v="3683" actId="20577"/>
          <ac:spMkLst>
            <pc:docMk/>
            <pc:sldMk cId="2119170476" sldId="281"/>
            <ac:spMk id="5" creationId="{A837F494-BE4D-5645-A5EE-61E70636208A}"/>
          </ac:spMkLst>
        </pc:spChg>
      </pc:sldChg>
      <pc:sldChg chg="modSp">
        <pc:chgData name="Long B Nguyen" userId="f59fb8f3-a021-417a-8bc1-65c8d471c621" providerId="ADAL" clId="{1AE11430-C232-BB4B-AD26-649DB56977B5}" dt="2019-08-17T12:29:37.843" v="13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1AE11430-C232-BB4B-AD26-649DB56977B5}" dt="2019-08-17T12:29:37.843" v="13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1AE11430-C232-BB4B-AD26-649DB56977B5}" dt="2019-09-06T12:00:34.398" v="1756"/>
        <pc:sldMkLst>
          <pc:docMk/>
          <pc:sldMk cId="558223950" sldId="285"/>
        </pc:sldMkLst>
      </pc:sldChg>
      <pc:sldChg chg="modSp">
        <pc:chgData name="Long B Nguyen" userId="f59fb8f3-a021-417a-8bc1-65c8d471c621" providerId="ADAL" clId="{1AE11430-C232-BB4B-AD26-649DB56977B5}" dt="2019-09-08T13:30:11.346" v="3742" actId="20577"/>
        <pc:sldMkLst>
          <pc:docMk/>
          <pc:sldMk cId="3974060782" sldId="289"/>
        </pc:sldMkLst>
        <pc:spChg chg="mod">
          <ac:chgData name="Long B Nguyen" userId="f59fb8f3-a021-417a-8bc1-65c8d471c621" providerId="ADAL" clId="{1AE11430-C232-BB4B-AD26-649DB56977B5}" dt="2019-09-08T13:30:11.346" v="3742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1AE11430-C232-BB4B-AD26-649DB56977B5}" dt="2019-09-06T12:14:43.144" v="2225"/>
        <pc:sldMkLst>
          <pc:docMk/>
          <pc:sldMk cId="1581961275" sldId="293"/>
        </pc:sldMkLst>
        <pc:spChg chg="mod">
          <ac:chgData name="Long B Nguyen" userId="f59fb8f3-a021-417a-8bc1-65c8d471c621" providerId="ADAL" clId="{1AE11430-C232-BB4B-AD26-649DB56977B5}" dt="2019-08-18T12:13:18.755" v="157" actId="20577"/>
          <ac:spMkLst>
            <pc:docMk/>
            <pc:sldMk cId="1581961275" sldId="293"/>
            <ac:spMk id="3" creationId="{4D0CDBB4-7D15-3740-9E57-F40B8D812406}"/>
          </ac:spMkLst>
        </pc:spChg>
      </pc:sldChg>
      <pc:sldChg chg="add del">
        <pc:chgData name="Long B Nguyen" userId="f59fb8f3-a021-417a-8bc1-65c8d471c621" providerId="ADAL" clId="{1AE11430-C232-BB4B-AD26-649DB56977B5}" dt="2019-09-08T13:30:25.596" v="3744" actId="2696"/>
        <pc:sldMkLst>
          <pc:docMk/>
          <pc:sldMk cId="1406993528" sldId="295"/>
        </pc:sldMkLst>
      </pc:sldChg>
      <pc:sldChg chg="modSp add del">
        <pc:chgData name="Long B Nguyen" userId="f59fb8f3-a021-417a-8bc1-65c8d471c621" providerId="ADAL" clId="{1AE11430-C232-BB4B-AD26-649DB56977B5}" dt="2019-09-08T03:40:41.216" v="3694"/>
        <pc:sldMkLst>
          <pc:docMk/>
          <pc:sldMk cId="3617353163" sldId="295"/>
        </pc:sldMkLst>
        <pc:spChg chg="mod">
          <ac:chgData name="Long B Nguyen" userId="f59fb8f3-a021-417a-8bc1-65c8d471c621" providerId="ADAL" clId="{1AE11430-C232-BB4B-AD26-649DB56977B5}" dt="2019-09-08T03:40:41.011" v="3693" actId="20577"/>
          <ac:spMkLst>
            <pc:docMk/>
            <pc:sldMk cId="3617353163" sldId="295"/>
            <ac:spMk id="9" creationId="{E3B2E017-30B2-884B-A113-B419A2ED51AD}"/>
          </ac:spMkLst>
        </pc:spChg>
      </pc:sldChg>
      <pc:sldChg chg="add modAnim">
        <pc:chgData name="Long B Nguyen" userId="f59fb8f3-a021-417a-8bc1-65c8d471c621" providerId="ADAL" clId="{1AE11430-C232-BB4B-AD26-649DB56977B5}" dt="2019-09-09T14:36:59.230" v="3764"/>
        <pc:sldMkLst>
          <pc:docMk/>
          <pc:sldMk cId="3711861066" sldId="295"/>
        </pc:sldMkLst>
      </pc:sldChg>
      <pc:sldChg chg="addSp modSp">
        <pc:chgData name="Long B Nguyen" userId="f59fb8f3-a021-417a-8bc1-65c8d471c621" providerId="ADAL" clId="{1AE11430-C232-BB4B-AD26-649DB56977B5}" dt="2019-09-06T12:07:28.617" v="1782" actId="1036"/>
        <pc:sldMkLst>
          <pc:docMk/>
          <pc:sldMk cId="2081483973" sldId="296"/>
        </pc:sldMkLst>
        <pc:spChg chg="mod">
          <ac:chgData name="Long B Nguyen" userId="f59fb8f3-a021-417a-8bc1-65c8d471c621" providerId="ADAL" clId="{1AE11430-C232-BB4B-AD26-649DB56977B5}" dt="2019-08-18T20:06:16.104" v="1479" actId="20577"/>
          <ac:spMkLst>
            <pc:docMk/>
            <pc:sldMk cId="2081483973" sldId="296"/>
            <ac:spMk id="6" creationId="{76E456FD-D331-974E-9966-139D852DE6B8}"/>
          </ac:spMkLst>
        </pc:spChg>
        <pc:cxnChg chg="add mod">
          <ac:chgData name="Long B Nguyen" userId="f59fb8f3-a021-417a-8bc1-65c8d471c621" providerId="ADAL" clId="{1AE11430-C232-BB4B-AD26-649DB56977B5}" dt="2019-09-06T12:07:28.617" v="1782" actId="1036"/>
          <ac:cxnSpMkLst>
            <pc:docMk/>
            <pc:sldMk cId="2081483973" sldId="296"/>
            <ac:cxnSpMk id="10" creationId="{79C2D392-8520-8A48-983C-712692DD187A}"/>
          </ac:cxnSpMkLst>
        </pc:cxnChg>
      </pc:sldChg>
      <pc:sldChg chg="addSp delSp modSp add modAnim">
        <pc:chgData name="Long B Nguyen" userId="f59fb8f3-a021-417a-8bc1-65c8d471c621" providerId="ADAL" clId="{1AE11430-C232-BB4B-AD26-649DB56977B5}" dt="2019-09-06T12:02:22.263" v="1776"/>
        <pc:sldMkLst>
          <pc:docMk/>
          <pc:sldMk cId="2878025650" sldId="298"/>
        </pc:sldMkLst>
        <pc:spChg chg="mod">
          <ac:chgData name="Long B Nguyen" userId="f59fb8f3-a021-417a-8bc1-65c8d471c621" providerId="ADAL" clId="{1AE11430-C232-BB4B-AD26-649DB56977B5}" dt="2019-08-18T17:26:04.938" v="856" actId="255"/>
          <ac:spMkLst>
            <pc:docMk/>
            <pc:sldMk cId="2878025650" sldId="298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8-18T12:22:26.382" v="342" actId="478"/>
          <ac:spMkLst>
            <pc:docMk/>
            <pc:sldMk cId="2878025650" sldId="298"/>
            <ac:spMk id="3" creationId="{9851CEEB-B8D2-EA41-9A10-1BC744107E4C}"/>
          </ac:spMkLst>
        </pc:spChg>
        <pc:spChg chg="del">
          <ac:chgData name="Long B Nguyen" userId="f59fb8f3-a021-417a-8bc1-65c8d471c621" providerId="ADAL" clId="{1AE11430-C232-BB4B-AD26-649DB56977B5}" dt="2019-08-18T12:22:29.661" v="343" actId="478"/>
          <ac:spMkLst>
            <pc:docMk/>
            <pc:sldMk cId="2878025650" sldId="298"/>
            <ac:spMk id="5" creationId="{3E8F7CED-693F-5A43-87EB-5E21C02FDA13}"/>
          </ac:spMkLst>
        </pc:spChg>
        <pc:spChg chg="del">
          <ac:chgData name="Long B Nguyen" userId="f59fb8f3-a021-417a-8bc1-65c8d471c621" providerId="ADAL" clId="{1AE11430-C232-BB4B-AD26-649DB56977B5}" dt="2019-08-18T12:22:32.011" v="344" actId="478"/>
          <ac:spMkLst>
            <pc:docMk/>
            <pc:sldMk cId="2878025650" sldId="298"/>
            <ac:spMk id="7" creationId="{C56845F4-C671-F849-8613-50BD132A5D50}"/>
          </ac:spMkLst>
        </pc:spChg>
        <pc:spChg chg="add mod">
          <ac:chgData name="Long B Nguyen" userId="f59fb8f3-a021-417a-8bc1-65c8d471c621" providerId="ADAL" clId="{1AE11430-C232-BB4B-AD26-649DB56977B5}" dt="2019-08-18T20:03:11.804" v="1337" actId="14100"/>
          <ac:spMkLst>
            <pc:docMk/>
            <pc:sldMk cId="2878025650" sldId="298"/>
            <ac:spMk id="8" creationId="{89664AE0-03B1-F343-A3F2-F049D077AF98}"/>
          </ac:spMkLst>
        </pc:spChg>
        <pc:spChg chg="mod">
          <ac:chgData name="Long B Nguyen" userId="f59fb8f3-a021-417a-8bc1-65c8d471c621" providerId="ADAL" clId="{1AE11430-C232-BB4B-AD26-649DB56977B5}" dt="2019-09-06T12:02:01.131" v="1774" actId="1076"/>
          <ac:spMkLst>
            <pc:docMk/>
            <pc:sldMk cId="2878025650" sldId="298"/>
            <ac:spMk id="9" creationId="{E3B2E017-30B2-884B-A113-B419A2ED51AD}"/>
          </ac:spMkLst>
        </pc:spChg>
        <pc:spChg chg="add mod">
          <ac:chgData name="Long B Nguyen" userId="f59fb8f3-a021-417a-8bc1-65c8d471c621" providerId="ADAL" clId="{1AE11430-C232-BB4B-AD26-649DB56977B5}" dt="2019-08-18T20:03:17.375" v="1358" actId="1038"/>
          <ac:spMkLst>
            <pc:docMk/>
            <pc:sldMk cId="2878025650" sldId="298"/>
            <ac:spMk id="13" creationId="{FEE970F2-C39B-7749-9FEC-3601AB1AE7E6}"/>
          </ac:spMkLst>
        </pc:spChg>
        <pc:spChg chg="add mod">
          <ac:chgData name="Long B Nguyen" userId="f59fb8f3-a021-417a-8bc1-65c8d471c621" providerId="ADAL" clId="{1AE11430-C232-BB4B-AD26-649DB56977B5}" dt="2019-08-18T17:26:46.916" v="866" actId="1076"/>
          <ac:spMkLst>
            <pc:docMk/>
            <pc:sldMk cId="2878025650" sldId="298"/>
            <ac:spMk id="18" creationId="{72E2D77A-5904-7544-B8AE-F3CD3EA5A4E0}"/>
          </ac:spMkLst>
        </pc:spChg>
        <pc:picChg chg="del">
          <ac:chgData name="Long B Nguyen" userId="f59fb8f3-a021-417a-8bc1-65c8d471c621" providerId="ADAL" clId="{1AE11430-C232-BB4B-AD26-649DB56977B5}" dt="2019-08-18T12:18:37.789" v="242" actId="478"/>
          <ac:picMkLst>
            <pc:docMk/>
            <pc:sldMk cId="2878025650" sldId="298"/>
            <ac:picMk id="6" creationId="{4FD3269E-CE30-EB4E-AFDF-1494248BF8F8}"/>
          </ac:picMkLst>
        </pc:picChg>
        <pc:cxnChg chg="add mod">
          <ac:chgData name="Long B Nguyen" userId="f59fb8f3-a021-417a-8bc1-65c8d471c621" providerId="ADAL" clId="{1AE11430-C232-BB4B-AD26-649DB56977B5}" dt="2019-08-18T17:26:52.269" v="867" actId="14100"/>
          <ac:cxnSpMkLst>
            <pc:docMk/>
            <pc:sldMk cId="2878025650" sldId="298"/>
            <ac:cxnSpMk id="10" creationId="{7B79EDEB-21CF-C34B-A2E5-A09E60D29E45}"/>
          </ac:cxnSpMkLst>
        </pc:cxnChg>
        <pc:cxnChg chg="add mod">
          <ac:chgData name="Long B Nguyen" userId="f59fb8f3-a021-417a-8bc1-65c8d471c621" providerId="ADAL" clId="{1AE11430-C232-BB4B-AD26-649DB56977B5}" dt="2019-08-18T17:26:55.322" v="868" actId="14100"/>
          <ac:cxnSpMkLst>
            <pc:docMk/>
            <pc:sldMk cId="2878025650" sldId="298"/>
            <ac:cxnSpMk id="14" creationId="{67BD5D1A-21FF-5E44-BC9A-F45708385466}"/>
          </ac:cxnSpMkLst>
        </pc:cxnChg>
        <pc:cxnChg chg="add mod">
          <ac:chgData name="Long B Nguyen" userId="f59fb8f3-a021-417a-8bc1-65c8d471c621" providerId="ADAL" clId="{1AE11430-C232-BB4B-AD26-649DB56977B5}" dt="2019-08-18T17:26:43.517" v="865" actId="14100"/>
          <ac:cxnSpMkLst>
            <pc:docMk/>
            <pc:sldMk cId="2878025650" sldId="298"/>
            <ac:cxnSpMk id="19" creationId="{F27838C9-39D0-B347-A820-EEA046CD6709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7:29:53.284" v="3526" actId="20577"/>
        <pc:sldMkLst>
          <pc:docMk/>
          <pc:sldMk cId="1822161854" sldId="299"/>
        </pc:sldMkLst>
        <pc:spChg chg="mod">
          <ac:chgData name="Long B Nguyen" userId="f59fb8f3-a021-417a-8bc1-65c8d471c621" providerId="ADAL" clId="{1AE11430-C232-BB4B-AD26-649DB56977B5}" dt="2019-09-06T17:29:53.284" v="3526" actId="20577"/>
          <ac:spMkLst>
            <pc:docMk/>
            <pc:sldMk cId="1822161854" sldId="299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1AE11430-C232-BB4B-AD26-649DB56977B5}" dt="2019-09-06T13:03:18.321" v="3520"/>
        <pc:sldMkLst>
          <pc:docMk/>
          <pc:sldMk cId="3705756631" sldId="300"/>
        </pc:sldMkLst>
        <pc:spChg chg="mod">
          <ac:chgData name="Long B Nguyen" userId="f59fb8f3-a021-417a-8bc1-65c8d471c621" providerId="ADAL" clId="{1AE11430-C232-BB4B-AD26-649DB56977B5}" dt="2019-09-06T12:17:56.704" v="2383" actId="1076"/>
          <ac:spMkLst>
            <pc:docMk/>
            <pc:sldMk cId="3705756631" sldId="300"/>
            <ac:spMk id="6" creationId="{6BAD279A-662B-2340-A1DC-179A92D4104E}"/>
          </ac:spMkLst>
        </pc:spChg>
        <pc:spChg chg="mod">
          <ac:chgData name="Long B Nguyen" userId="f59fb8f3-a021-417a-8bc1-65c8d471c621" providerId="ADAL" clId="{1AE11430-C232-BB4B-AD26-649DB56977B5}" dt="2019-08-18T20:29:07.910" v="1659" actId="14100"/>
          <ac:spMkLst>
            <pc:docMk/>
            <pc:sldMk cId="3705756631" sldId="300"/>
            <ac:spMk id="8" creationId="{D6E9479C-6E60-544B-AB53-771C1DA554BF}"/>
          </ac:spMkLst>
        </pc:spChg>
        <pc:spChg chg="mod">
          <ac:chgData name="Long B Nguyen" userId="f59fb8f3-a021-417a-8bc1-65c8d471c621" providerId="ADAL" clId="{1AE11430-C232-BB4B-AD26-649DB56977B5}" dt="2019-09-06T12:18:48.833" v="2410" actId="20577"/>
          <ac:spMkLst>
            <pc:docMk/>
            <pc:sldMk cId="3705756631" sldId="300"/>
            <ac:spMk id="9" creationId="{E3B2E017-30B2-884B-A113-B419A2ED51AD}"/>
          </ac:spMkLst>
        </pc:spChg>
        <pc:picChg chg="mod">
          <ac:chgData name="Long B Nguyen" userId="f59fb8f3-a021-417a-8bc1-65c8d471c621" providerId="ADAL" clId="{1AE11430-C232-BB4B-AD26-649DB56977B5}" dt="2019-08-18T20:28:11.336" v="1636" actId="1038"/>
          <ac:picMkLst>
            <pc:docMk/>
            <pc:sldMk cId="3705756631" sldId="300"/>
            <ac:picMk id="4" creationId="{D25370B2-DE41-AD4B-BC83-7E699BF3BBAC}"/>
          </ac:picMkLst>
        </pc:picChg>
        <pc:picChg chg="mod">
          <ac:chgData name="Long B Nguyen" userId="f59fb8f3-a021-417a-8bc1-65c8d471c621" providerId="ADAL" clId="{1AE11430-C232-BB4B-AD26-649DB56977B5}" dt="2019-09-06T12:17:12.448" v="2333" actId="1035"/>
          <ac:picMkLst>
            <pc:docMk/>
            <pc:sldMk cId="3705756631" sldId="300"/>
            <ac:picMk id="5" creationId="{A95D34AC-544E-0747-85EC-3132C6002DB7}"/>
          </ac:picMkLst>
        </pc:picChg>
        <pc:cxnChg chg="add mod">
          <ac:chgData name="Long B Nguyen" userId="f59fb8f3-a021-417a-8bc1-65c8d471c621" providerId="ADAL" clId="{1AE11430-C232-BB4B-AD26-649DB56977B5}" dt="2019-08-18T20:28:11.336" v="1636" actId="1038"/>
          <ac:cxnSpMkLst>
            <pc:docMk/>
            <pc:sldMk cId="3705756631" sldId="300"/>
            <ac:cxnSpMk id="10" creationId="{C00F6DEC-900C-7547-B9DF-066B1FC4F965}"/>
          </ac:cxnSpMkLst>
        </pc:cxnChg>
        <pc:cxnChg chg="add mod">
          <ac:chgData name="Long B Nguyen" userId="f59fb8f3-a021-417a-8bc1-65c8d471c621" providerId="ADAL" clId="{1AE11430-C232-BB4B-AD26-649DB56977B5}" dt="2019-09-06T12:17:16.805" v="2334" actId="14100"/>
          <ac:cxnSpMkLst>
            <pc:docMk/>
            <pc:sldMk cId="3705756631" sldId="300"/>
            <ac:cxnSpMk id="11" creationId="{920B4F76-EF34-AD42-BD9F-440FD65CBAAF}"/>
          </ac:cxnSpMkLst>
        </pc:cxnChg>
        <pc:cxnChg chg="add mod">
          <ac:chgData name="Long B Nguyen" userId="f59fb8f3-a021-417a-8bc1-65c8d471c621" providerId="ADAL" clId="{1AE11430-C232-BB4B-AD26-649DB56977B5}" dt="2019-09-06T12:18:07.726" v="2388" actId="14100"/>
          <ac:cxnSpMkLst>
            <pc:docMk/>
            <pc:sldMk cId="3705756631" sldId="300"/>
            <ac:cxnSpMk id="12" creationId="{9E356615-13B9-8146-8C06-5A99446B4AB7}"/>
          </ac:cxnSpMkLst>
        </pc:cxnChg>
        <pc:cxnChg chg="add mod">
          <ac:chgData name="Long B Nguyen" userId="f59fb8f3-a021-417a-8bc1-65c8d471c621" providerId="ADAL" clId="{1AE11430-C232-BB4B-AD26-649DB56977B5}" dt="2019-09-06T12:20:47.899" v="2427" actId="14100"/>
          <ac:cxnSpMkLst>
            <pc:docMk/>
            <pc:sldMk cId="3705756631" sldId="300"/>
            <ac:cxnSpMk id="16" creationId="{4EB36C7B-D764-EA4E-A9BB-8A4FB52323FB}"/>
          </ac:cxnSpMkLst>
        </pc:cxnChg>
      </pc:sldChg>
      <pc:sldChg chg="modSp add modAnim">
        <pc:chgData name="Long B Nguyen" userId="f59fb8f3-a021-417a-8bc1-65c8d471c621" providerId="ADAL" clId="{1AE11430-C232-BB4B-AD26-649DB56977B5}" dt="2019-09-06T12:12:03.011" v="2205"/>
        <pc:sldMkLst>
          <pc:docMk/>
          <pc:sldMk cId="3618694306" sldId="301"/>
        </pc:sldMkLst>
        <pc:spChg chg="mod">
          <ac:chgData name="Long B Nguyen" userId="f59fb8f3-a021-417a-8bc1-65c8d471c621" providerId="ADAL" clId="{1AE11430-C232-BB4B-AD26-649DB56977B5}" dt="2019-09-06T12:11:29.676" v="2199" actId="20577"/>
          <ac:spMkLst>
            <pc:docMk/>
            <pc:sldMk cId="3618694306" sldId="301"/>
            <ac:spMk id="9" creationId="{E3B2E017-30B2-884B-A113-B419A2ED51AD}"/>
          </ac:spMkLst>
        </pc:spChg>
      </pc:sldChg>
      <pc:sldChg chg="delSp modSp add delAnim modAnim">
        <pc:chgData name="Long B Nguyen" userId="f59fb8f3-a021-417a-8bc1-65c8d471c621" providerId="ADAL" clId="{1AE11430-C232-BB4B-AD26-649DB56977B5}" dt="2019-09-09T17:47:35.004" v="3847" actId="20577"/>
        <pc:sldMkLst>
          <pc:docMk/>
          <pc:sldMk cId="2064379448" sldId="302"/>
        </pc:sldMkLst>
        <pc:spChg chg="mod">
          <ac:chgData name="Long B Nguyen" userId="f59fb8f3-a021-417a-8bc1-65c8d471c621" providerId="ADAL" clId="{1AE11430-C232-BB4B-AD26-649DB56977B5}" dt="2019-09-06T12:53:05.244" v="3123" actId="20577"/>
          <ac:spMkLst>
            <pc:docMk/>
            <pc:sldMk cId="2064379448" sldId="302"/>
            <ac:spMk id="2" creationId="{AA3A228F-61D0-D949-A5E7-F83756230BF8}"/>
          </ac:spMkLst>
        </pc:spChg>
        <pc:spChg chg="del mod">
          <ac:chgData name="Long B Nguyen" userId="f59fb8f3-a021-417a-8bc1-65c8d471c621" providerId="ADAL" clId="{1AE11430-C232-BB4B-AD26-649DB56977B5}" dt="2019-09-06T12:47:52.102" v="2634" actId="478"/>
          <ac:spMkLst>
            <pc:docMk/>
            <pc:sldMk cId="2064379448" sldId="302"/>
            <ac:spMk id="3" creationId="{4D0CDBB4-7D15-3740-9E57-F40B8D812406}"/>
          </ac:spMkLst>
        </pc:spChg>
        <pc:spChg chg="mod">
          <ac:chgData name="Long B Nguyen" userId="f59fb8f3-a021-417a-8bc1-65c8d471c621" providerId="ADAL" clId="{1AE11430-C232-BB4B-AD26-649DB56977B5}" dt="2019-09-09T17:47:35.004" v="3847" actId="20577"/>
          <ac:spMkLst>
            <pc:docMk/>
            <pc:sldMk cId="2064379448" sldId="30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1AE11430-C232-BB4B-AD26-649DB56977B5}" dt="2019-09-08T00:54:16.876" v="3685" actId="20577"/>
        <pc:sldMkLst>
          <pc:docMk/>
          <pc:sldMk cId="3993483693" sldId="303"/>
        </pc:sldMkLst>
        <pc:spChg chg="mod">
          <ac:chgData name="Long B Nguyen" userId="f59fb8f3-a021-417a-8bc1-65c8d471c621" providerId="ADAL" clId="{1AE11430-C232-BB4B-AD26-649DB56977B5}" dt="2019-09-06T12:53:13.798" v="3126" actId="20577"/>
          <ac:spMkLst>
            <pc:docMk/>
            <pc:sldMk cId="399348369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1AE11430-C232-BB4B-AD26-649DB56977B5}" dt="2019-09-08T00:54:16.876" v="3685" actId="20577"/>
          <ac:spMkLst>
            <pc:docMk/>
            <pc:sldMk cId="3993483693" sldId="303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1AE11430-C232-BB4B-AD26-649DB56977B5}" dt="2019-09-08T03:41:42.114" v="3702" actId="2696"/>
        <pc:sldMkLst>
          <pc:docMk/>
          <pc:sldMk cId="1735411058" sldId="304"/>
        </pc:sldMkLst>
      </pc:sldChg>
    </pc:docChg>
  </pc:docChgLst>
  <pc:docChgLst>
    <pc:chgData name="Long B Nguyen" userId="f59fb8f3-a021-417a-8bc1-65c8d471c621" providerId="ADAL" clId="{982D8422-27A6-2341-A334-6D849435CBA4}"/>
    <pc:docChg chg="modSld">
      <pc:chgData name="Long B Nguyen" userId="f59fb8f3-a021-417a-8bc1-65c8d471c621" providerId="ADAL" clId="{982D8422-27A6-2341-A334-6D849435CBA4}" dt="2021-04-27T16:03:10.998" v="39" actId="20577"/>
      <pc:docMkLst>
        <pc:docMk/>
      </pc:docMkLst>
      <pc:sldChg chg="modSp modAnim">
        <pc:chgData name="Long B Nguyen" userId="f59fb8f3-a021-417a-8bc1-65c8d471c621" providerId="ADAL" clId="{982D8422-27A6-2341-A334-6D849435CBA4}" dt="2021-04-27T16:03:10.998" v="39" actId="20577"/>
        <pc:sldMkLst>
          <pc:docMk/>
          <pc:sldMk cId="3290810672" sldId="269"/>
        </pc:sldMkLst>
        <pc:spChg chg="mod">
          <ac:chgData name="Long B Nguyen" userId="f59fb8f3-a021-417a-8bc1-65c8d471c621" providerId="ADAL" clId="{982D8422-27A6-2341-A334-6D849435CBA4}" dt="2021-04-27T16:03:10.998" v="39" actId="20577"/>
          <ac:spMkLst>
            <pc:docMk/>
            <pc:sldMk cId="3290810672" sldId="269"/>
            <ac:spMk id="9" creationId="{E3B2E017-30B2-884B-A113-B419A2ED51AD}"/>
          </ac:spMkLst>
        </pc:spChg>
      </pc:sldChg>
    </pc:docChg>
  </pc:docChgLst>
  <pc:docChgLst>
    <pc:chgData name="Long Nguyen" userId="f59fb8f3-a021-417a-8bc1-65c8d471c621" providerId="ADAL" clId="{CB082C36-5107-ED4F-B3BA-8DB361145455}"/>
    <pc:docChg chg="custSel addSld delSld modSld">
      <pc:chgData name="Long Nguyen" userId="f59fb8f3-a021-417a-8bc1-65c8d471c621" providerId="ADAL" clId="{CB082C36-5107-ED4F-B3BA-8DB361145455}" dt="2022-09-08T13:42:15.123" v="307" actId="207"/>
      <pc:docMkLst>
        <pc:docMk/>
      </pc:docMkLst>
      <pc:sldChg chg="modSp mod">
        <pc:chgData name="Long Nguyen" userId="f59fb8f3-a021-417a-8bc1-65c8d471c621" providerId="ADAL" clId="{CB082C36-5107-ED4F-B3BA-8DB361145455}" dt="2022-09-08T13:21:30.483" v="52" actId="27636"/>
        <pc:sldMkLst>
          <pc:docMk/>
          <pc:sldMk cId="3016287638" sldId="307"/>
        </pc:sldMkLst>
        <pc:spChg chg="mod">
          <ac:chgData name="Long Nguyen" userId="f59fb8f3-a021-417a-8bc1-65c8d471c621" providerId="ADAL" clId="{CB082C36-5107-ED4F-B3BA-8DB361145455}" dt="2022-09-08T13:21:30.483" v="52" actId="27636"/>
          <ac:spMkLst>
            <pc:docMk/>
            <pc:sldMk cId="3016287638" sldId="307"/>
            <ac:spMk id="9" creationId="{E3B2E017-30B2-884B-A113-B419A2ED51AD}"/>
          </ac:spMkLst>
        </pc:spChg>
      </pc:sldChg>
      <pc:sldChg chg="modSp mod">
        <pc:chgData name="Long Nguyen" userId="f59fb8f3-a021-417a-8bc1-65c8d471c621" providerId="ADAL" clId="{CB082C36-5107-ED4F-B3BA-8DB361145455}" dt="2022-09-08T13:21:30.464" v="50" actId="27636"/>
        <pc:sldMkLst>
          <pc:docMk/>
          <pc:sldMk cId="273226657" sldId="551"/>
        </pc:sldMkLst>
        <pc:spChg chg="mod">
          <ac:chgData name="Long Nguyen" userId="f59fb8f3-a021-417a-8bc1-65c8d471c621" providerId="ADAL" clId="{CB082C36-5107-ED4F-B3BA-8DB361145455}" dt="2022-09-08T13:21:30.464" v="50" actId="27636"/>
          <ac:spMkLst>
            <pc:docMk/>
            <pc:sldMk cId="273226657" sldId="551"/>
            <ac:spMk id="2" creationId="{893AF10F-C12D-6B4A-84C5-206A244BF7C6}"/>
          </ac:spMkLst>
        </pc:spChg>
      </pc:sldChg>
      <pc:sldChg chg="modSp mod">
        <pc:chgData name="Long Nguyen" userId="f59fb8f3-a021-417a-8bc1-65c8d471c621" providerId="ADAL" clId="{CB082C36-5107-ED4F-B3BA-8DB361145455}" dt="2022-09-08T13:21:30.475" v="51" actId="27636"/>
        <pc:sldMkLst>
          <pc:docMk/>
          <pc:sldMk cId="3067820620" sldId="552"/>
        </pc:sldMkLst>
        <pc:spChg chg="mod">
          <ac:chgData name="Long Nguyen" userId="f59fb8f3-a021-417a-8bc1-65c8d471c621" providerId="ADAL" clId="{CB082C36-5107-ED4F-B3BA-8DB361145455}" dt="2022-09-08T13:21:30.475" v="51" actId="27636"/>
          <ac:spMkLst>
            <pc:docMk/>
            <pc:sldMk cId="3067820620" sldId="552"/>
            <ac:spMk id="2" creationId="{893AF10F-C12D-6B4A-84C5-206A244BF7C6}"/>
          </ac:spMkLst>
        </pc:spChg>
      </pc:sldChg>
      <pc:sldChg chg="modSp mod modAnim">
        <pc:chgData name="Long Nguyen" userId="f59fb8f3-a021-417a-8bc1-65c8d471c621" providerId="ADAL" clId="{CB082C36-5107-ED4F-B3BA-8DB361145455}" dt="2022-09-08T13:42:15.123" v="307" actId="207"/>
        <pc:sldMkLst>
          <pc:docMk/>
          <pc:sldMk cId="1352026558" sldId="553"/>
        </pc:sldMkLst>
        <pc:spChg chg="mod">
          <ac:chgData name="Long Nguyen" userId="f59fb8f3-a021-417a-8bc1-65c8d471c621" providerId="ADAL" clId="{CB082C36-5107-ED4F-B3BA-8DB361145455}" dt="2022-09-08T13:42:15.123" v="307" actId="207"/>
          <ac:spMkLst>
            <pc:docMk/>
            <pc:sldMk cId="1352026558" sldId="553"/>
            <ac:spMk id="3" creationId="{8FCE7FDF-ED3A-9048-B4EB-118C748ADDB8}"/>
          </ac:spMkLst>
        </pc:spChg>
      </pc:sldChg>
      <pc:sldChg chg="modSp mod">
        <pc:chgData name="Long Nguyen" userId="f59fb8f3-a021-417a-8bc1-65c8d471c621" providerId="ADAL" clId="{CB082C36-5107-ED4F-B3BA-8DB361145455}" dt="2022-09-08T13:21:30.503" v="53" actId="27636"/>
        <pc:sldMkLst>
          <pc:docMk/>
          <pc:sldMk cId="1439554506" sldId="555"/>
        </pc:sldMkLst>
        <pc:spChg chg="mod">
          <ac:chgData name="Long Nguyen" userId="f59fb8f3-a021-417a-8bc1-65c8d471c621" providerId="ADAL" clId="{CB082C36-5107-ED4F-B3BA-8DB361145455}" dt="2022-09-08T13:21:30.503" v="53" actId="27636"/>
          <ac:spMkLst>
            <pc:docMk/>
            <pc:sldMk cId="1439554506" sldId="555"/>
            <ac:spMk id="9" creationId="{E3B2E017-30B2-884B-A113-B419A2ED51AD}"/>
          </ac:spMkLst>
        </pc:spChg>
      </pc:sldChg>
      <pc:sldChg chg="modSp new del mod">
        <pc:chgData name="Long Nguyen" userId="f59fb8f3-a021-417a-8bc1-65c8d471c621" providerId="ADAL" clId="{CB082C36-5107-ED4F-B3BA-8DB361145455}" dt="2022-09-08T13:28:39.688" v="59" actId="2696"/>
        <pc:sldMkLst>
          <pc:docMk/>
          <pc:sldMk cId="3344804479" sldId="558"/>
        </pc:sldMkLst>
        <pc:spChg chg="mod">
          <ac:chgData name="Long Nguyen" userId="f59fb8f3-a021-417a-8bc1-65c8d471c621" providerId="ADAL" clId="{CB082C36-5107-ED4F-B3BA-8DB361145455}" dt="2022-09-08T13:21:07.360" v="44" actId="20577"/>
          <ac:spMkLst>
            <pc:docMk/>
            <pc:sldMk cId="3344804479" sldId="558"/>
            <ac:spMk id="2" creationId="{7A1C9831-ABB1-A918-18B6-3442277C515B}"/>
          </ac:spMkLst>
        </pc:spChg>
        <pc:spChg chg="mod">
          <ac:chgData name="Long Nguyen" userId="f59fb8f3-a021-417a-8bc1-65c8d471c621" providerId="ADAL" clId="{CB082C36-5107-ED4F-B3BA-8DB361145455}" dt="2022-09-08T13:22:07.573" v="58" actId="20577"/>
          <ac:spMkLst>
            <pc:docMk/>
            <pc:sldMk cId="3344804479" sldId="558"/>
            <ac:spMk id="3" creationId="{C272F7FB-9FCB-8A8B-DEC8-29E8AEE60081}"/>
          </ac:spMkLst>
        </pc:spChg>
      </pc:sldChg>
    </pc:docChg>
  </pc:docChgLst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11:54:29.924" v="134" actId="20577"/>
        <pc:sldMkLst>
          <pc:docMk/>
          <pc:sldMk cId="1889908786" sldId="259"/>
        </pc:sldMkLst>
        <pc:spChg chg="mod">
          <ac:chgData name="Long B Nguyen" userId="f59fb8f3-a021-417a-8bc1-65c8d471c621" providerId="ADAL" clId="{05A1C5B8-6AA9-824C-B77D-182A36FCC0A3}" dt="2019-06-14T11:54:29.924" v="134" actId="20577"/>
          <ac:spMkLst>
            <pc:docMk/>
            <pc:sldMk cId="1889908786" sldId="259"/>
            <ac:spMk id="9" creationId="{E3B2E017-30B2-884B-A113-B419A2ED51AD}"/>
          </ac:spMkLst>
        </pc:spChg>
        <pc:picChg chg="mod">
          <ac:chgData name="Long B Nguyen" userId="f59fb8f3-a021-417a-8bc1-65c8d471c621" providerId="ADAL" clId="{05A1C5B8-6AA9-824C-B77D-182A36FCC0A3}" dt="2019-06-14T11:54:03.277" v="52" actId="1036"/>
          <ac:picMkLst>
            <pc:docMk/>
            <pc:sldMk cId="1889908786" sldId="259"/>
            <ac:picMk id="4" creationId="{73F37A0B-B0EE-6844-BD8E-4A35679250DE}"/>
          </ac:picMkLst>
        </pc:picChg>
      </pc:sldChg>
      <pc:sldChg chg="modSp">
        <pc:chgData name="Long B Nguyen" userId="f59fb8f3-a021-417a-8bc1-65c8d471c621" providerId="ADAL" clId="{05A1C5B8-6AA9-824C-B77D-182A36FCC0A3}" dt="2019-06-14T11:55:01.845" v="138" actId="313"/>
        <pc:sldMkLst>
          <pc:docMk/>
          <pc:sldMk cId="558223950" sldId="285"/>
        </pc:sldMkLst>
        <pc:spChg chg="mod">
          <ac:chgData name="Long B Nguyen" userId="f59fb8f3-a021-417a-8bc1-65c8d471c621" providerId="ADAL" clId="{05A1C5B8-6AA9-824C-B77D-182A36FCC0A3}" dt="2019-06-14T11:55:01.845" v="138" actId="313"/>
          <ac:spMkLst>
            <pc:docMk/>
            <pc:sldMk cId="558223950" sldId="28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4:32.822" v="0"/>
        <pc:sldMkLst>
          <pc:docMk/>
          <pc:sldMk cId="1581961275" sldId="2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77C8B-3199-9A4B-9182-F1B54ABD2553}" type="datetimeFigureOut">
              <a:rPr lang="en-US" smtClean="0"/>
              <a:t>9/8/22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21659F-97C8-DD47-B36C-3AE3AE24A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5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4044-87DD-C541-92A1-0F2158D19C89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5A002-D3EC-954B-91B8-4F6B4C13C16A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DB1B5-1493-7F49-A7D6-4F41BA87DC26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A3B46-4EBA-3446-8E21-F81EAD0027E0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A4034-8776-544F-B516-F12AF3AE310B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79E7F-0671-E64A-B5D4-3A13C80CFC35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FD22-EC8F-8E44-91AE-57BD5FA90B62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A65BE-8880-7C48-850F-33E9639DFE11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E2494-D304-2C41-A88B-2E6B51F43EFA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684BF-7982-5A4C-9B54-D51F706E8E6E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AC2D9-83F1-5748-A1DC-DC9B8A855E7D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566-A356-684E-A080-CEA051801574}" type="datetime1">
              <a:rPr lang="en-US" smtClean="0"/>
              <a:t>9/8/22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5110" y="2550187"/>
            <a:ext cx="5834089" cy="54231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Basic Datatypes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5B72A-ED00-1F48-8FAD-9E00CE0F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72" y="79752"/>
            <a:ext cx="7053542" cy="683886"/>
          </a:xfrm>
        </p:spPr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38" y="763638"/>
            <a:ext cx="8692178" cy="46474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We can use variables to refer to values that can be used later. You can create a new variable by given it a value.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latin typeface="Inconsolata" panose="020B0609030003000000" pitchFamily="49" charset="77"/>
              </a:rPr>
              <a:t>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4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/>
              <a:t>Variable names can use letters, digits, and the underscore symbol (but they can’t start with a digit).  It is considered best practice to use meaningful variable names: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= 10</a:t>
            </a:r>
          </a:p>
          <a:p>
            <a:pPr marL="0" indent="0">
              <a:buNone/>
            </a:pP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r>
              <a:rPr lang="en-US" sz="2000" b="1" dirty="0">
                <a:latin typeface="Inconsolata" panose="020B0609030003000000" pitchFamily="49" charset="77"/>
              </a:rPr>
              <a:t> = 5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total = </a:t>
            </a:r>
            <a:r>
              <a:rPr lang="en-US" sz="2000" b="1" dirty="0" err="1">
                <a:latin typeface="Inconsolata" panose="020B0609030003000000" pitchFamily="49" charset="77"/>
              </a:rPr>
              <a:t>num_apples</a:t>
            </a:r>
            <a:r>
              <a:rPr lang="en-US" sz="2000" b="1" dirty="0">
                <a:latin typeface="Inconsolata" panose="020B0609030003000000" pitchFamily="49" charset="77"/>
              </a:rPr>
              <a:t> + </a:t>
            </a:r>
            <a:r>
              <a:rPr lang="en-US" sz="2000" b="1" dirty="0" err="1">
                <a:latin typeface="Inconsolata" panose="020B0609030003000000" pitchFamily="49" charset="77"/>
              </a:rPr>
              <a:t>num_oranges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DFF88F-8F10-3D43-95D7-F0571DB77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10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04" y="86061"/>
            <a:ext cx="7053542" cy="683886"/>
          </a:xfrm>
        </p:spPr>
        <p:txBody>
          <a:bodyPr/>
          <a:lstStyle/>
          <a:p>
            <a:r>
              <a:rPr lang="en-US" dirty="0"/>
              <a:t>= is not equality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366" y="683886"/>
            <a:ext cx="8907330" cy="475948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Unlike in math, = is not equality in Python. </a:t>
            </a:r>
          </a:p>
          <a:p>
            <a:pPr marL="0" indent="0">
              <a:buNone/>
            </a:pPr>
            <a:r>
              <a:rPr lang="en-US" sz="1900" dirty="0">
                <a:latin typeface="Gill Sans MT" panose="020B0502020104020203" pitchFamily="34" charset="77"/>
              </a:rPr>
              <a:t>It is an </a:t>
            </a:r>
            <a:r>
              <a:rPr lang="en-US" sz="1900" b="1" dirty="0">
                <a:latin typeface="Gill Sans MT" panose="020B0502020104020203" pitchFamily="34" charset="77"/>
              </a:rPr>
              <a:t>assignment</a:t>
            </a:r>
            <a:r>
              <a:rPr lang="en-US" sz="1900" dirty="0">
                <a:latin typeface="Gill Sans MT" panose="020B0502020104020203" pitchFamily="34" charset="77"/>
              </a:rPr>
              <a:t>: assign the expression on the right side of = to the variable on the left.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x + 1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in math, this has no solutions!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          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evaluate right side, assigns to left side variable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B050"/>
                </a:solidFill>
                <a:latin typeface="Inconsolata" panose="020B0609030003000000" pitchFamily="49" charset="77"/>
              </a:rPr>
              <a:t>)	  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5	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Assignment is not symmetric.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 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correct!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10 = y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 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error!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45A6A4-8C96-4D42-B2E6-3D266D469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51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71683"/>
            <a:ext cx="7053542" cy="683886"/>
          </a:xfrm>
        </p:spPr>
        <p:txBody>
          <a:bodyPr/>
          <a:lstStyle/>
          <a:p>
            <a:r>
              <a:rPr lang="en-US" dirty="0"/>
              <a:t>Basic Built-In Types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8BDCA-BAC1-7948-A2C1-4A8DA0405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111"/>
            <a:ext cx="9144000" cy="32267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6D28FF-AFA3-1746-AD3A-38E3F339FF16}"/>
              </a:ext>
            </a:extLst>
          </p:cNvPr>
          <p:cNvSpPr txBox="1"/>
          <p:nvPr/>
        </p:nvSpPr>
        <p:spPr>
          <a:xfrm>
            <a:off x="383271" y="4859184"/>
            <a:ext cx="7763151" cy="923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In this lecture, we'll focus on integers, floating-point numbers, strings and </a:t>
            </a:r>
          </a:p>
          <a:p>
            <a:r>
              <a:rPr lang="en-US" sz="2000" dirty="0" err="1"/>
              <a:t>boolean</a:t>
            </a:r>
            <a:r>
              <a:rPr lang="en-US" sz="2000" dirty="0"/>
              <a:t> values.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410C04-E5DD-0C44-A0A7-CE24B6E16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10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Integers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3" y="626724"/>
            <a:ext cx="8895493" cy="49647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most basic numerical type is the integer.  Any number without a decimal point is an </a:t>
            </a:r>
            <a:r>
              <a:rPr lang="en-US" sz="2000" b="1" dirty="0"/>
              <a:t>integer.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Python integers are variable-precision, so you can do computations that would overflow in other languages.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**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200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print("x:", x)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print("y:", y)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Output: 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x: 1</a:t>
            </a:r>
          </a:p>
          <a:p>
            <a:pPr marL="0" indent="0">
              <a:buNone/>
            </a:pPr>
            <a:r>
              <a:rPr lang="en-US" sz="1900" b="1" dirty="0">
                <a:latin typeface="Inconsolata" panose="020B0609030003000000" pitchFamily="49" charset="77"/>
              </a:rPr>
              <a:t>y: 1606938044258990275541962092341162602522202993782792835301376 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70F82D-48C6-9341-9CC1-565FACFF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623" y="123497"/>
            <a:ext cx="7053542" cy="683886"/>
          </a:xfrm>
        </p:spPr>
        <p:txBody>
          <a:bodyPr/>
          <a:lstStyle/>
          <a:p>
            <a:r>
              <a:rPr lang="en-US" dirty="0"/>
              <a:t>Floating Point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floating-point type </a:t>
            </a:r>
            <a:r>
              <a:rPr lang="en-US" dirty="0"/>
              <a:t>can store fractional numbers(i.e. real numbers).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b="1" dirty="0">
                <a:latin typeface="INCONSOLATA" panose="020B0609030003000000" pitchFamily="49" charset="77"/>
              </a:rPr>
              <a:t>type()</a:t>
            </a:r>
            <a:r>
              <a:rPr lang="en-US" dirty="0">
                <a:latin typeface="Gill Sans MT" panose="020B0502020104020203" pitchFamily="34" charset="77"/>
              </a:rPr>
              <a:t> function identifies the type of the variable. 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0.5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print(x) 	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0.5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print(type(x))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'float'&gt;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'str'&gt;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&lt;class 'int'&gt;</a:t>
            </a: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C92374-6DE3-1E4F-8B68-27CB9261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33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90459"/>
            <a:ext cx="7053542" cy="683886"/>
          </a:xfrm>
        </p:spPr>
        <p:txBody>
          <a:bodyPr/>
          <a:lstStyle/>
          <a:p>
            <a:r>
              <a:rPr lang="en-US" dirty="0"/>
              <a:t>Boolean Type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774345"/>
            <a:ext cx="8854400" cy="48501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Boolean type</a:t>
            </a:r>
            <a:r>
              <a:rPr lang="en-US" dirty="0"/>
              <a:t> is a simple type with two possible values: True and False.</a:t>
            </a:r>
          </a:p>
          <a:p>
            <a:pPr marL="0" indent="0">
              <a:buNone/>
            </a:pPr>
            <a:r>
              <a:rPr lang="en-US" dirty="0"/>
              <a:t>Boolean values are case-sensitive: unlike some other languages, True and </a:t>
            </a:r>
            <a:r>
              <a:rPr lang="en-US"/>
              <a:t>False </a:t>
            </a:r>
          </a:p>
          <a:p>
            <a:pPr marL="0" indent="0">
              <a:buNone/>
            </a:pPr>
            <a:r>
              <a:rPr lang="en-US"/>
              <a:t>must </a:t>
            </a:r>
            <a:r>
              <a:rPr lang="en-US" dirty="0"/>
              <a:t>be capitalized!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Comparison operators return True or False values.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9F54E7-5FE4-EF45-9CE3-B2C76F14DE7B}"/>
              </a:ext>
            </a:extLst>
          </p:cNvPr>
          <p:cNvSpPr txBox="1"/>
          <p:nvPr/>
        </p:nvSpPr>
        <p:spPr>
          <a:xfrm>
            <a:off x="264459" y="2772916"/>
            <a:ext cx="83452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&gt;=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!=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r>
              <a:rPr lang="en-US" sz="2100" b="1" dirty="0">
                <a:latin typeface="Inconsolata" panose="020B0609030003000000" pitchFamily="49" charset="77"/>
              </a:rPr>
              <a:t>print(3 == 5) 		</a:t>
            </a:r>
            <a:r>
              <a:rPr lang="en-US" sz="21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False </a:t>
            </a:r>
          </a:p>
          <a:p>
            <a:endParaRPr lang="en-US" sz="2100" b="1" dirty="0">
              <a:latin typeface="Inconsolata" panose="020B0609030003000000" pitchFamily="49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244BC5-3BB0-6B43-A99C-4FD00F9BD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04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E7FDF-ED3A-9048-B4EB-118C748AD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774346"/>
            <a:ext cx="8517276" cy="48268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In Python, text is represented as a </a:t>
            </a:r>
            <a:r>
              <a:rPr lang="en-US" b="1" dirty="0"/>
              <a:t>string</a:t>
            </a:r>
            <a:r>
              <a:rPr lang="en-US" dirty="0"/>
              <a:t>, which is a sequence of </a:t>
            </a:r>
            <a:r>
              <a:rPr lang="en-US" i="1" dirty="0"/>
              <a:t>characters </a:t>
            </a:r>
            <a:r>
              <a:rPr lang="en-US" dirty="0"/>
              <a:t>(letters, digits, and symbols). We indicate that a value is a string by putting either single or double quotes around 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p1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"Aristotle"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p2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'Isaac Newton'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/>
              <a:t>Whenever you create a string by surrounding text with quotation marks, the string is called a </a:t>
            </a:r>
            <a:r>
              <a:rPr lang="en-US" b="1" dirty="0"/>
              <a:t>string literal</a:t>
            </a:r>
            <a:r>
              <a:rPr lang="en-US" dirty="0"/>
              <a:t>. The name indicates that the string is literally written out in your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You can use + operator to concatenate two strings.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"Isaac"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"Newton"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name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latin typeface="Inconsolata" panose="020B0609030003000000" pitchFamily="49" charset="77"/>
              </a:rPr>
              <a:t>a + ‘ ‘ + b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Isaac Newton</a:t>
            </a:r>
          </a:p>
          <a:p>
            <a:pPr marL="0" indent="0">
              <a:buNone/>
            </a:pP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31F322-65F8-F647-81E8-E4CA9BB43670}"/>
              </a:ext>
            </a:extLst>
          </p:cNvPr>
          <p:cNvSpPr txBox="1">
            <a:spLocks/>
          </p:cNvSpPr>
          <p:nvPr/>
        </p:nvSpPr>
        <p:spPr>
          <a:xfrm>
            <a:off x="144800" y="90459"/>
            <a:ext cx="7053542" cy="683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Strings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D9C910-CF11-E74F-B524-3ADB90CBD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26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53542" cy="683886"/>
          </a:xfrm>
        </p:spPr>
        <p:txBody>
          <a:bodyPr/>
          <a:lstStyle/>
          <a:p>
            <a:r>
              <a:rPr lang="en-US" dirty="0"/>
              <a:t>Casting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623" y="678094"/>
            <a:ext cx="8968377" cy="503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</a:t>
            </a:r>
            <a:r>
              <a:rPr lang="en-US" b="1" dirty="0">
                <a:latin typeface="INCONSOLATA" panose="020B0609030003000000" pitchFamily="49" charset="77"/>
              </a:rPr>
              <a:t>int()</a:t>
            </a:r>
            <a:r>
              <a:rPr lang="en-US" dirty="0">
                <a:latin typeface="Gill Sans MT" panose="020B0502020104020203" pitchFamily="34" charset="77"/>
              </a:rPr>
              <a:t>, </a:t>
            </a:r>
            <a:r>
              <a:rPr lang="en-US" b="1" dirty="0">
                <a:latin typeface="INCONSOLATA" panose="020B0609030003000000" pitchFamily="49" charset="77"/>
              </a:rPr>
              <a:t>float() </a:t>
            </a:r>
            <a:r>
              <a:rPr lang="en-US" dirty="0">
                <a:latin typeface="Gill Sans MT" panose="020B0502020104020203" pitchFamily="34" charset="77"/>
              </a:rPr>
              <a:t>and</a:t>
            </a:r>
            <a:r>
              <a:rPr lang="en-US" b="1" dirty="0">
                <a:latin typeface="INCONSOLATA" panose="020B0609030003000000" pitchFamily="49" charset="77"/>
              </a:rPr>
              <a:t> str()</a:t>
            </a:r>
            <a:r>
              <a:rPr lang="en-US" dirty="0">
                <a:latin typeface="Gill Sans MT" panose="020B0502020104020203" pitchFamily="34" charset="77"/>
              </a:rPr>
              <a:t> functions can be called to </a:t>
            </a:r>
            <a:r>
              <a:rPr lang="en-US" b="1" dirty="0">
                <a:latin typeface="Gill Sans MT" panose="020B0502020104020203" pitchFamily="34" charset="77"/>
              </a:rPr>
              <a:t>cast</a:t>
            </a:r>
            <a:r>
              <a:rPr lang="en-US" dirty="0">
                <a:latin typeface="Gill Sans MT" panose="020B0502020104020203" pitchFamily="34" charset="77"/>
              </a:rPr>
              <a:t> a value to an integer or float, respectively.</a:t>
            </a: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1.8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an integer.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z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float(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"3"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String is casted to a float. 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w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int(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to an integer(truncates)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v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str(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)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float is casted </a:t>
            </a:r>
            <a:r>
              <a:rPr lang="en-US" b="1">
                <a:solidFill>
                  <a:schemeClr val="accent1"/>
                </a:solidFill>
                <a:latin typeface="Inconsolata" panose="020B0609030003000000" pitchFamily="49" charset="77"/>
              </a:rPr>
              <a:t>to string "1.8"</a:t>
            </a:r>
            <a:endParaRPr lang="en-US" b="1" dirty="0">
              <a:solidFill>
                <a:srgbClr val="545454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print(y, type(y))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 &lt;class 'int'&gt;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print(z, type(z))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3.0 &lt;class 'float'&gt;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print(w, type(w))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 &lt;class 'int'&gt;, truncates decimal point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print(v, type(v))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1.8 &lt;class 'str'&gt;, no "" when printing</a:t>
            </a:r>
            <a:endParaRPr lang="en-US" b="1" dirty="0">
              <a:solidFill>
                <a:srgbClr val="FF66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5ACE40-5CF9-BD45-9DD9-55C6E5634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45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 input </a:t>
            </a:r>
            <a:r>
              <a:rPr lang="en-US" dirty="0"/>
              <a:t>is data sent to a computer for processing by a program. Input can come in a variety of forms such as:</a:t>
            </a:r>
          </a:p>
          <a:p>
            <a:r>
              <a:rPr lang="en-US" dirty="0"/>
              <a:t>tactile(swipes from a tablet)</a:t>
            </a:r>
          </a:p>
          <a:p>
            <a:r>
              <a:rPr lang="en-US" dirty="0"/>
              <a:t>audio(input can be an audio/voice to be processed by a program)</a:t>
            </a:r>
          </a:p>
          <a:p>
            <a:r>
              <a:rPr lang="en-US" dirty="0"/>
              <a:t>visual(an image to be filtered by a program)</a:t>
            </a:r>
          </a:p>
          <a:p>
            <a:r>
              <a:rPr lang="en-US" dirty="0"/>
              <a:t>text(user input from keyboard or can be a text file input)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Program outputs </a:t>
            </a:r>
            <a:r>
              <a:rPr lang="en-US" dirty="0"/>
              <a:t>are any data sent from a program to a device. Program output can come in a variety of forms, such as tactile, audio, visual, or text.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AF10F-C12D-6B4A-84C5-206A244BF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540162"/>
          </a:xfrm>
        </p:spPr>
        <p:txBody>
          <a:bodyPr>
            <a:normAutofit fontScale="90000"/>
          </a:bodyPr>
          <a:lstStyle/>
          <a:p>
            <a:r>
              <a:rPr lang="en-US" dirty="0"/>
              <a:t>Program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44610-8AB0-B84C-9003-2B8BA850F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607" y="540162"/>
            <a:ext cx="8747588" cy="506106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is useful if it takes some input from the user, process it and outputs something meaningful.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start with a simple program that accepts user inputs from the keyboard and outputs some result by printing it on the console.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input function </a:t>
            </a:r>
            <a:r>
              <a:rPr lang="en-US" b="1" dirty="0">
                <a:latin typeface="INCONSOLATA" panose="020B0609030003000000" pitchFamily="49" charset="77"/>
              </a:rPr>
              <a:t>input()</a:t>
            </a:r>
            <a:r>
              <a:rPr lang="en-US" dirty="0"/>
              <a:t> can be used to accept inputs from the user. </a:t>
            </a:r>
            <a:endParaRPr lang="en-US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7B0F0-6928-7047-81B0-E8C50BC3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8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Software, Python Scripts</a:t>
            </a:r>
          </a:p>
          <a:p>
            <a:pPr marL="457200" indent="-457200">
              <a:buAutoNum type="arabicParenR"/>
            </a:pPr>
            <a:r>
              <a:rPr lang="en-US" dirty="0" err="1">
                <a:latin typeface="Gill Sans MT" panose="020B0502020104020203" pitchFamily="34" charset="77"/>
              </a:rPr>
              <a:t>repl.it</a:t>
            </a: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Printing with print()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Basic Built-In Number Types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Integers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Floats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>
                <a:latin typeface="Gill Sans MT" panose="020B0502020104020203" pitchFamily="34" charset="77"/>
              </a:rPr>
              <a:t>Booleans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Casting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User inputs</a:t>
            </a:r>
          </a:p>
          <a:p>
            <a:pPr marL="800100" lvl="1" indent="-457200">
              <a:buFont typeface="+mj-lt"/>
              <a:buAutoNum type="alphaLcParenR"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5F8FF4-660E-0B47-9A68-228B7B33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075" y="615008"/>
            <a:ext cx="8833849" cy="50999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Programs may use the input function </a:t>
            </a:r>
            <a:r>
              <a:rPr lang="en-US" sz="2000" b="1" dirty="0">
                <a:latin typeface="INCONSOLATA" panose="020B0609030003000000" pitchFamily="49" charset="77"/>
              </a:rPr>
              <a:t>input()</a:t>
            </a:r>
            <a:r>
              <a:rPr lang="en-US" sz="2000" dirty="0"/>
              <a:t> to obtain information from the user. The program waits for the user to enter some input. The inputted value can be stored in a variable once the user presses Enter. 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some text:'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'You entered:'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x)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'Type:'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                 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some text:</a:t>
            </a:r>
          </a:p>
          <a:p>
            <a:pPr marL="0" indent="0">
              <a:buNone/>
            </a:pPr>
            <a:r>
              <a:rPr lang="en-US" u="sng" dirty="0">
                <a:solidFill>
                  <a:srgbClr val="000000"/>
                </a:solidFill>
                <a:latin typeface="Gill Sans MT" panose="020B0502020104020203" pitchFamily="34" charset="77"/>
              </a:rPr>
              <a:t>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You entered: 123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Gill Sans MT" panose="020B0502020104020203" pitchFamily="34" charset="77"/>
              </a:rPr>
              <a:t>Type:  &lt;class 'str'&gt;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D5B14-B0A8-F144-A696-7C11E3D4A333}"/>
              </a:ext>
            </a:extLst>
          </p:cNvPr>
          <p:cNvSpPr txBox="1"/>
          <p:nvPr/>
        </p:nvSpPr>
        <p:spPr>
          <a:xfrm>
            <a:off x="3802535" y="3488125"/>
            <a:ext cx="4540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Note that user input is always a string. 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The variable x stores the string literal "123". x is not the integer 123!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5469A-CBAC-D843-BCCC-D3B4A5303EAD}"/>
              </a:ext>
            </a:extLst>
          </p:cNvPr>
          <p:cNvCxnSpPr>
            <a:cxnSpLocks/>
          </p:cNvCxnSpPr>
          <p:nvPr/>
        </p:nvCxnSpPr>
        <p:spPr>
          <a:xfrm flipH="1">
            <a:off x="2383605" y="4695292"/>
            <a:ext cx="1418930" cy="4047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FE66E9-479C-1A41-9058-DEDB58D6D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2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0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0" y="817895"/>
            <a:ext cx="8762894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Since user input almost always requires a message to the user about the expected input, the input function optionally accepts a string that it prints just before the program stops to wait for the user to respond. 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input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(y) 	</a:t>
            </a:r>
            <a:r>
              <a:rPr lang="en-US" sz="2000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casts to an integer</a:t>
            </a: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B1382-3B0E-424B-B8B5-EACFA9D1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30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1" y="134008"/>
            <a:ext cx="7053542" cy="683886"/>
          </a:xfrm>
        </p:spPr>
        <p:txBody>
          <a:bodyPr/>
          <a:lstStyle/>
          <a:p>
            <a:r>
              <a:rPr lang="en-US" dirty="0"/>
              <a:t>Input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817895"/>
            <a:ext cx="839077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Or even more succinctly. 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‘Please enter an integer value: ’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y =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'Please enter another integer value: ‘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(x,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'+'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y, </a:t>
            </a:r>
            <a:r>
              <a:rPr lang="en-US" sz="1800" b="1" dirty="0">
                <a:solidFill>
                  <a:srgbClr val="CD7923"/>
                </a:solidFill>
                <a:latin typeface="Inconsolata" panose="020B0609030003000000" pitchFamily="49" charset="77"/>
              </a:rPr>
              <a:t>'='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x+y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Inconsolata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 integer value: 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Please enter another integer value: 5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 + 5 = 9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40872E-C3DA-764A-9A13-DEA089F5C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61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/>
              <a:t>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Throughout this lecture, we were introduced to many functions: print(), int(),float(), str(), type() and input(). These functions are no different than functions you have seen in your math class.  Understanding this will help you call functions correctly with the right syntax. </a:t>
                </a: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 you have a function in math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. Then the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r>
                  <a:rPr lang="en-US" sz="2100" dirty="0">
                    <a:latin typeface="Gill Sans MT" panose="020B0502020104020203" pitchFamily="34" charset="77"/>
                  </a:rPr>
                  <a:t> is 9.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Gill Sans MT" panose="020B0502020104020203" pitchFamily="34" charset="77"/>
                  </a:rPr>
                  <a:t>Similarly, in Python, for the int() function, the value of int(4.5) is 4. </a:t>
                </a:r>
              </a:p>
              <a:p>
                <a:pPr marL="0" indent="0">
                  <a:buNone/>
                </a:pPr>
                <a:r>
                  <a:rPr lang="en-US" sz="2100" dirty="0">
                    <a:latin typeface="Gill Sans MT" panose="020B0502020104020203" pitchFamily="34" charset="77"/>
                  </a:rPr>
                  <a:t>The value of the variable x below has the value of 3.0: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INCONSOLATA" panose="020B0609030003000000" pitchFamily="49" charset="77"/>
                  </a:rPr>
                  <a:t>x = float("3")</a:t>
                </a:r>
              </a:p>
              <a:p>
                <a:pPr marL="0" indent="0">
                  <a:buNone/>
                </a:pPr>
                <a:endParaRPr lang="en-US" sz="2100" b="1" dirty="0"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If</a:t>
                </a:r>
                <a:r>
                  <a:rPr lang="en-US" sz="2400" dirty="0">
                    <a:latin typeface="Gill Sans MT" panose="020B0502020104020203" pitchFamily="34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then the function composition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b="1" dirty="0">
                    <a:latin typeface="INCONSOLATA" panose="020B0609030003000000" pitchFamily="49" charset="77"/>
                  </a:rPr>
                  <a:t> </a:t>
                </a:r>
                <a:r>
                  <a:rPr lang="en-US" sz="2000" dirty="0">
                    <a:latin typeface="Gill Sans MT" panose="020B0502020104020203" pitchFamily="34" charset="77"/>
                  </a:rPr>
                  <a:t>has the value 36.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Similarly, the value of the function composition </a:t>
                </a:r>
                <a:r>
                  <a:rPr lang="en-US" sz="2000" b="1" dirty="0">
                    <a:latin typeface="INCONSOLATA" panose="020B0609030003000000" pitchFamily="49" charset="77"/>
                  </a:rPr>
                  <a:t>int(float("3.2")</a:t>
                </a:r>
                <a:r>
                  <a:rPr lang="en-US" sz="2000" dirty="0">
                    <a:latin typeface="Gill Sans MT" panose="020B0502020104020203" pitchFamily="34" charset="77"/>
                  </a:rPr>
                  <a:t> is 3.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Gill Sans MT" panose="020B0502020104020203" pitchFamily="34" charset="77"/>
                  </a:rPr>
                  <a:t>Another example of function composition we saw earlier: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x = 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int(input(</a:t>
                </a:r>
                <a:r>
                  <a:rPr lang="en-US" sz="2000" b="1" dirty="0">
                    <a:solidFill>
                      <a:srgbClr val="CD7923"/>
                    </a:solidFill>
                    <a:latin typeface="Inconsolata" panose="020B0609030003000000" pitchFamily="49" charset="77"/>
                  </a:rPr>
                  <a:t>‘Please enter an integer value: ’</a:t>
                </a:r>
                <a:r>
                  <a:rPr lang="en-US" sz="2000" b="1" dirty="0">
                    <a:solidFill>
                      <a:srgbClr val="34A327"/>
                    </a:solidFill>
                    <a:latin typeface="Inconsolata" panose="020B0609030003000000" pitchFamily="49" charset="77"/>
                  </a:rPr>
                  <a:t>))</a:t>
                </a:r>
                <a:r>
                  <a:rPr lang="en-US" sz="2000" b="1" dirty="0">
                    <a:solidFill>
                      <a:srgbClr val="000000"/>
                    </a:solidFill>
                    <a:latin typeface="Inconsolata" panose="020B0609030003000000" pitchFamily="49" charset="77"/>
                  </a:rPr>
                  <a:t> </a:t>
                </a:r>
                <a:endParaRPr lang="en-US" sz="2000" b="1" dirty="0">
                  <a:solidFill>
                    <a:srgbClr val="CD7923"/>
                  </a:solidFill>
                  <a:latin typeface="Inconsolata" panose="020B0609030003000000" pitchFamily="49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000" dirty="0">
                  <a:latin typeface="Gill Sans MT" panose="020B0502020104020203" pitchFamily="34" charset="77"/>
                </a:endParaRPr>
              </a:p>
              <a:p>
                <a:pPr marL="0" indent="0">
                  <a:buNone/>
                </a:pPr>
                <a:endParaRPr lang="en-US" sz="2100" dirty="0">
                  <a:latin typeface="Gill Sans MT" panose="020B0502020104020203" pitchFamily="34" charset="77"/>
                </a:endParaRPr>
              </a:p>
              <a:p>
                <a:pPr marL="342900" lvl="1" indent="0">
                  <a:buNone/>
                </a:pPr>
                <a:endParaRPr lang="en-US" sz="2100" dirty="0">
                  <a:solidFill>
                    <a:srgbClr val="000087"/>
                  </a:solidFill>
                  <a:latin typeface="Gill Sans MT" panose="020B0502020104020203" pitchFamily="34" charset="77"/>
                </a:endParaRPr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E3B2E017-30B2-884B-A113-B419A2ED51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802" y="622822"/>
                <a:ext cx="8999198" cy="5092177"/>
              </a:xfrm>
              <a:blipFill>
                <a:blip r:embed="rId2"/>
                <a:stretch>
                  <a:fillRect l="-846" t="-1741" r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55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The AP Exam does not mandate a particular language for APCS Principles. AP Exam questions will use a language-agnostic syntax to test programming questions. </a:t>
            </a:r>
          </a:p>
          <a:p>
            <a:pPr marL="0" indent="0">
              <a:buNone/>
            </a:pPr>
            <a:r>
              <a:rPr lang="en-US" sz="2200" dirty="0">
                <a:latin typeface="Gill Sans MT" panose="020B0502020104020203" pitchFamily="34" charset="77"/>
              </a:rPr>
              <a:t>Syntax on the AP Exam can either be in "text" format or "block" format. The assignment operator on the AP Exam will use an arrow notation instead of the = in Python. In addition, the print() function is replaced by the display() function. </a:t>
            </a:r>
          </a:p>
          <a:p>
            <a:pPr marL="0" indent="0">
              <a:buNone/>
            </a:pPr>
            <a:endParaRPr lang="en-US" sz="22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8E4CA5-F5DD-1C4F-BB6E-3B1DE1E83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3782" y="2880669"/>
            <a:ext cx="5816435" cy="256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87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802" y="36368"/>
            <a:ext cx="7053542" cy="68388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 Exam Info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802" y="622822"/>
            <a:ext cx="8999198" cy="50921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2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7F43E-9D8A-A34D-9CF9-4BDF295A1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2A5E4-80D0-AA48-B189-E85CAD7EA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07" y="1365099"/>
            <a:ext cx="6566876" cy="314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287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27980"/>
            <a:ext cx="7053542" cy="683886"/>
          </a:xfrm>
        </p:spPr>
        <p:txBody>
          <a:bodyPr/>
          <a:lstStyle/>
          <a:p>
            <a:r>
              <a:rPr lang="en-US" dirty="0"/>
              <a:t>Lab 1: </a:t>
            </a:r>
            <a:r>
              <a:rPr lang="en-US"/>
              <a:t>Using Variables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484" y="914400"/>
            <a:ext cx="8330090" cy="480059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code to match the following console output: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your name: </a:t>
            </a:r>
            <a:r>
              <a:rPr lang="en-US" u="sng" dirty="0"/>
              <a:t>Mike</a:t>
            </a:r>
          </a:p>
          <a:p>
            <a:pPr marL="0" indent="0">
              <a:buNone/>
            </a:pPr>
            <a:r>
              <a:rPr lang="en-US" dirty="0"/>
              <a:t>Hello Mike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an integer: </a:t>
            </a:r>
            <a:r>
              <a:rPr lang="en-US" u="sng" dirty="0"/>
              <a:t>10</a:t>
            </a:r>
          </a:p>
          <a:p>
            <a:pPr marL="0" indent="0">
              <a:buNone/>
            </a:pPr>
            <a:r>
              <a:rPr lang="en-US" dirty="0"/>
              <a:t>Your number 10 doubled is 20</a:t>
            </a:r>
          </a:p>
          <a:p>
            <a:pPr marL="0" indent="0">
              <a:buNone/>
            </a:pPr>
            <a:r>
              <a:rPr lang="en-US" dirty="0"/>
              <a:t>The next number after 10 </a:t>
            </a:r>
            <a:r>
              <a:rPr lang="en-US"/>
              <a:t>is 11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8DCBAE-4694-6A48-AFB2-6E4F6FE9F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3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EF466D-95B7-F840-90A0-799E530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75" y="127980"/>
            <a:ext cx="7053542" cy="683886"/>
          </a:xfrm>
        </p:spPr>
        <p:txBody>
          <a:bodyPr/>
          <a:lstStyle/>
          <a:p>
            <a:r>
              <a:rPr lang="en-US" dirty="0"/>
              <a:t>Software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854" y="811866"/>
            <a:ext cx="8887146" cy="44895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program</a:t>
            </a:r>
            <a:r>
              <a:rPr lang="en-US" i="1" dirty="0"/>
              <a:t> </a:t>
            </a:r>
            <a:r>
              <a:rPr lang="en-US" dirty="0"/>
              <a:t>is a collection of program statements that performs a specific task when run by a computer. A program is often referred to as </a:t>
            </a:r>
            <a:r>
              <a:rPr lang="en-US" b="1" dirty="0"/>
              <a:t>software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 can be written in many programming languages. We will be using Python in this course.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By convention, Python code is stored in a file called a </a:t>
            </a:r>
            <a:r>
              <a:rPr lang="en-US" b="1" dirty="0"/>
              <a:t>script</a:t>
            </a:r>
            <a:r>
              <a:rPr lang="en-US" dirty="0"/>
              <a:t> with a </a:t>
            </a:r>
            <a:r>
              <a:rPr lang="en-US" i="1" dirty="0"/>
              <a:t>.</a:t>
            </a:r>
            <a:r>
              <a:rPr lang="en-US" i="1" dirty="0" err="1"/>
              <a:t>py</a:t>
            </a:r>
            <a:r>
              <a:rPr lang="en-US" i="1" dirty="0"/>
              <a:t> </a:t>
            </a:r>
            <a:r>
              <a:rPr lang="en-US" dirty="0"/>
              <a:t>extension. Scripts are written using an </a:t>
            </a:r>
            <a:r>
              <a:rPr lang="en-US" b="1" dirty="0"/>
              <a:t>IDE</a:t>
            </a:r>
            <a:r>
              <a:rPr lang="en-US" dirty="0"/>
              <a:t>(Integrated Development Environment).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initially use an online IDE (</a:t>
            </a:r>
            <a:r>
              <a:rPr lang="en-US" dirty="0" err="1"/>
              <a:t>repl.it</a:t>
            </a:r>
            <a:r>
              <a:rPr lang="en-US" dirty="0"/>
              <a:t>, login with your Google account) to learn the basics of Python. A popular IDE that can be installed locally on your computer is  Visual Studio Code.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87597-CDCC-7146-B203-AAD8D1418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694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Python Scripts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456FD-D331-974E-9966-139D852DE6B8}"/>
              </a:ext>
            </a:extLst>
          </p:cNvPr>
          <p:cNvSpPr txBox="1"/>
          <p:nvPr/>
        </p:nvSpPr>
        <p:spPr>
          <a:xfrm>
            <a:off x="4295297" y="808970"/>
            <a:ext cx="3700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repl.it</a:t>
            </a:r>
            <a:r>
              <a:rPr lang="en-US" sz="2000" dirty="0"/>
              <a:t>: Create a new </a:t>
            </a:r>
            <a:r>
              <a:rPr lang="en-US" sz="2000" dirty="0" err="1"/>
              <a:t>repl</a:t>
            </a:r>
            <a:r>
              <a:rPr lang="en-US" sz="2000" dirty="0"/>
              <a:t> and pick Python as the language, name the repl. </a:t>
            </a:r>
          </a:p>
          <a:p>
            <a:endParaRPr lang="en-US" sz="2000" dirty="0"/>
          </a:p>
          <a:p>
            <a:r>
              <a:rPr lang="en-US" sz="2000" dirty="0"/>
              <a:t>Type in the code in the file </a:t>
            </a:r>
            <a:r>
              <a:rPr lang="en-US" sz="2000" dirty="0" err="1"/>
              <a:t>main.py</a:t>
            </a:r>
            <a:r>
              <a:rPr lang="en-US" sz="2000" dirty="0"/>
              <a:t>. Click on run.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8E9CD0-D9B3-8E4C-9599-C519FA3BF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2989457"/>
            <a:ext cx="5117255" cy="12068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184722-0D16-5E47-A514-4348651A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48" y="4402223"/>
            <a:ext cx="3873619" cy="9881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8F82F4-110D-C843-8F5C-71BDAE030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992" y="2989457"/>
            <a:ext cx="1469733" cy="87265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9C2D392-8520-8A48-983C-712692DD187A}"/>
              </a:ext>
            </a:extLst>
          </p:cNvPr>
          <p:cNvCxnSpPr>
            <a:cxnSpLocks/>
          </p:cNvCxnSpPr>
          <p:nvPr/>
        </p:nvCxnSpPr>
        <p:spPr>
          <a:xfrm flipH="1">
            <a:off x="6193971" y="2634343"/>
            <a:ext cx="108858" cy="3660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36667-A93D-EC4F-A78B-05E353984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001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Our First Program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841386"/>
            <a:ext cx="8308579" cy="475011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"Hello, World!"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1CEEB-B8D2-EA41-9A10-1BC744107E4C}"/>
              </a:ext>
            </a:extLst>
          </p:cNvPr>
          <p:cNvSpPr txBox="1"/>
          <p:nvPr/>
        </p:nvSpPr>
        <p:spPr>
          <a:xfrm>
            <a:off x="4010619" y="126551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1) The print() function prints messages on the console.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8F7CED-693F-5A43-87EB-5E21C02FDA13}"/>
              </a:ext>
            </a:extLst>
          </p:cNvPr>
          <p:cNvSpPr txBox="1"/>
          <p:nvPr/>
        </p:nvSpPr>
        <p:spPr>
          <a:xfrm>
            <a:off x="4010619" y="2107333"/>
            <a:ext cx="33729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2) Characters enclosed in quotes(single or double) forms a </a:t>
            </a:r>
            <a:r>
              <a:rPr lang="en-US" sz="2000" b="1" dirty="0"/>
              <a:t>literal string</a:t>
            </a:r>
            <a:r>
              <a:rPr lang="en-US" sz="2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D3269E-CE30-EB4E-AFDF-1494248BF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66" y="4084378"/>
            <a:ext cx="3873619" cy="9881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845F4-C671-F849-8613-50BD132A5D50}"/>
              </a:ext>
            </a:extLst>
          </p:cNvPr>
          <p:cNvSpPr txBox="1"/>
          <p:nvPr/>
        </p:nvSpPr>
        <p:spPr>
          <a:xfrm>
            <a:off x="4010619" y="3275727"/>
            <a:ext cx="3372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3)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EBC135-DA50-7A43-A1CD-FD8382E1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114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"Mike"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"line1\nline2\nline3"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Mike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line3</a:t>
            </a: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4F37D-5DF2-A440-A271-A892CE2AFC22}"/>
              </a:ext>
            </a:extLst>
          </p:cNvPr>
          <p:cNvSpPr txBox="1"/>
          <p:nvPr/>
        </p:nvSpPr>
        <p:spPr>
          <a:xfrm>
            <a:off x="2694764" y="3499348"/>
            <a:ext cx="2609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empty line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83A9CAF-2C40-3C42-8A5E-274FE606DC49}"/>
              </a:ext>
            </a:extLst>
          </p:cNvPr>
          <p:cNvCxnSpPr>
            <a:cxnSpLocks/>
          </p:cNvCxnSpPr>
          <p:nvPr/>
        </p:nvCxnSpPr>
        <p:spPr>
          <a:xfrm flipH="1">
            <a:off x="934948" y="3853291"/>
            <a:ext cx="1595430" cy="174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7A8044-367A-2546-86A0-D9B66DB1ECA9}"/>
              </a:ext>
            </a:extLst>
          </p:cNvPr>
          <p:cNvSpPr txBox="1"/>
          <p:nvPr/>
        </p:nvSpPr>
        <p:spPr>
          <a:xfrm>
            <a:off x="3262642" y="115308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By default, print() will end each output with a newline character. A </a:t>
            </a:r>
            <a:r>
              <a:rPr lang="en-US" sz="2000" b="1" dirty="0"/>
              <a:t>newline character</a:t>
            </a:r>
            <a:r>
              <a:rPr lang="en-US" sz="2000" dirty="0"/>
              <a:t> is a special control character used to indicate the end of a line.</a:t>
            </a:r>
          </a:p>
          <a:p>
            <a:endParaRPr lang="en-US" sz="2000" dirty="0"/>
          </a:p>
          <a:p>
            <a:r>
              <a:rPr lang="en-US" sz="2000" dirty="0"/>
              <a:t>In a string literal, </a:t>
            </a:r>
            <a:r>
              <a:rPr lang="en-US" sz="2000" b="1" dirty="0">
                <a:latin typeface="INCONSOLATA" panose="020B0609030003000000" pitchFamily="49" charset="77"/>
              </a:rPr>
              <a:t>'\n'</a:t>
            </a:r>
            <a:r>
              <a:rPr lang="en-US" sz="2000" dirty="0"/>
              <a:t> denote a newline character.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D1E0AA-7DB2-0343-83B0-4DC4FBB27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025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94" y="934948"/>
            <a:ext cx="8308579" cy="46565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"hello"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3.14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3 + 4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hello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3.14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7</a:t>
            </a:r>
          </a:p>
          <a:p>
            <a:pPr marL="0" indent="0">
              <a:buNone/>
            </a:pPr>
            <a:endParaRPr lang="en-US" sz="2000" b="1" dirty="0">
              <a:solidFill>
                <a:srgbClr val="33566B"/>
              </a:solidFill>
              <a:latin typeface="Inconsolata" panose="020B0609030003000000" pitchFamily="49" charset="77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994" y="157500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313C1-4AB1-AB43-844F-66BC2237C2D1}"/>
              </a:ext>
            </a:extLst>
          </p:cNvPr>
          <p:cNvSpPr txBox="1"/>
          <p:nvPr/>
        </p:nvSpPr>
        <p:spPr>
          <a:xfrm>
            <a:off x="2696274" y="2293729"/>
            <a:ext cx="545915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Note: The console output string </a:t>
            </a:r>
            <a:r>
              <a:rPr lang="en-US" sz="2000" dirty="0">
                <a:solidFill>
                  <a:srgbClr val="FF0000"/>
                </a:solidFill>
              </a:rPr>
              <a:t>does not </a:t>
            </a:r>
            <a:r>
              <a:rPr lang="en-US" sz="2000" dirty="0"/>
              <a:t>include the quotes.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print() will evaluate math expressions before printing.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E17465-4318-3E47-8F81-48D8B72362C9}"/>
              </a:ext>
            </a:extLst>
          </p:cNvPr>
          <p:cNvCxnSpPr>
            <a:cxnSpLocks/>
          </p:cNvCxnSpPr>
          <p:nvPr/>
        </p:nvCxnSpPr>
        <p:spPr>
          <a:xfrm flipH="1">
            <a:off x="988571" y="2683325"/>
            <a:ext cx="1707703" cy="579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9FCE11-4283-544A-BD3B-B8D1F5559BE3}"/>
              </a:ext>
            </a:extLst>
          </p:cNvPr>
          <p:cNvCxnSpPr>
            <a:cxnSpLocks/>
          </p:cNvCxnSpPr>
          <p:nvPr/>
        </p:nvCxnSpPr>
        <p:spPr>
          <a:xfrm flipH="1">
            <a:off x="698643" y="3942771"/>
            <a:ext cx="1997631" cy="4847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561415-8618-F549-B5E3-98665AA2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5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209" y="697548"/>
            <a:ext cx="8702211" cy="48599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The print function can accept any number of </a:t>
            </a:r>
            <a:r>
              <a:rPr lang="en-US" sz="2000" b="1" dirty="0"/>
              <a:t>positional arguments</a:t>
            </a:r>
            <a:r>
              <a:rPr lang="en-US" sz="2000" dirty="0"/>
              <a:t>, including zero, one, or more arguments.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Arguments are separated by commas. This is useful when you’d want to join a few elements together(e.g. strings, numbers, math expressions, </a:t>
            </a:r>
            <a:r>
              <a:rPr lang="en-US" sz="2000" dirty="0" err="1"/>
              <a:t>etc</a:t>
            </a:r>
            <a:r>
              <a:rPr lang="en-US" sz="2000" dirty="0"/>
              <a:t>…). print()</a:t>
            </a:r>
            <a:r>
              <a:rPr lang="en-US" dirty="0"/>
              <a:t> concatenated all arguments passed to it, and it inserted a single space between them.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00FF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"I have", 3,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FF"/>
                </a:solidFill>
                <a:latin typeface="INCONSOLATA" panose="020B0609030003000000" pitchFamily="49" charset="77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A31515"/>
                </a:solidFill>
                <a:latin typeface="INCONSOLATA" panose="020B0609030003000000" pitchFamily="49" charset="77"/>
              </a:rPr>
              <a:t>"You have", 3+2, "apples."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</a:rPr>
              <a:t>Output: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I have 3 apples.</a:t>
            </a: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have 5 apples.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BFE4CEE-B3F7-2741-B6EC-C3016D4B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78" y="13661"/>
            <a:ext cx="7053542" cy="683886"/>
          </a:xfrm>
        </p:spPr>
        <p:txBody>
          <a:bodyPr/>
          <a:lstStyle/>
          <a:p>
            <a:r>
              <a:rPr lang="en-US" dirty="0"/>
              <a:t>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8BA1FE-6B95-2E4B-9A23-A4A149F266FC}"/>
              </a:ext>
            </a:extLst>
          </p:cNvPr>
          <p:cNvSpPr txBox="1"/>
          <p:nvPr/>
        </p:nvSpPr>
        <p:spPr>
          <a:xfrm>
            <a:off x="9265920" y="-1207008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BF8A25-B133-A54E-8F9A-CF600D49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05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05" y="123497"/>
            <a:ext cx="7053542" cy="683886"/>
          </a:xfrm>
        </p:spPr>
        <p:txBody>
          <a:bodyPr/>
          <a:lstStyle/>
          <a:p>
            <a:r>
              <a:rPr lang="en-US" dirty="0"/>
              <a:t>Dynamic Typing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706" y="807383"/>
            <a:ext cx="8431868" cy="4784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is </a:t>
            </a:r>
            <a:r>
              <a:rPr lang="en-US" b="1" i="1" dirty="0"/>
              <a:t>dynamically typed</a:t>
            </a:r>
            <a:r>
              <a:rPr lang="en-US" dirty="0"/>
              <a:t>: variable names can point to objects of any type.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Unlike Java or C, there is no need to “declare” the variable.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 	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x is an integer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" panose="020B0609030003000000" pitchFamily="49" charset="77"/>
              </a:rPr>
              <a:t>‘hello’ 	</a:t>
            </a:r>
            <a:r>
              <a:rPr lang="en-US" b="1" i="1" dirty="0">
                <a:solidFill>
                  <a:srgbClr val="33566B"/>
                </a:solidFill>
                <a:latin typeface="Inconsolata" panose="020B0609030003000000" pitchFamily="49" charset="77"/>
              </a:rPr>
              <a:t># now x is a string </a:t>
            </a:r>
          </a:p>
          <a:p>
            <a:pPr marL="0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18B04-3CCF-F04D-8127-B0BA8814C5BA}"/>
              </a:ext>
            </a:extLst>
          </p:cNvPr>
          <p:cNvSpPr txBox="1"/>
          <p:nvPr/>
        </p:nvSpPr>
        <p:spPr>
          <a:xfrm>
            <a:off x="4305969" y="3652511"/>
            <a:ext cx="409494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Comments</a:t>
            </a:r>
            <a:r>
              <a:rPr lang="en-US" sz="2000" i="1" dirty="0"/>
              <a:t> </a:t>
            </a:r>
            <a:r>
              <a:rPr lang="en-US" sz="2000" dirty="0"/>
              <a:t>are a form of </a:t>
            </a:r>
            <a:r>
              <a:rPr lang="en-US" sz="2000" b="1" dirty="0"/>
              <a:t>program documentation</a:t>
            </a:r>
            <a:r>
              <a:rPr lang="en-US" sz="2000" dirty="0"/>
              <a:t> written into the program to be read by people and do not affect how a program runs.  Python uses # for comments.</a:t>
            </a:r>
          </a:p>
          <a:p>
            <a:endParaRPr lang="en-US" sz="20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1F3353D-EFB5-964C-88DA-EEF3CA4729FC}"/>
              </a:ext>
            </a:extLst>
          </p:cNvPr>
          <p:cNvCxnSpPr>
            <a:cxnSpLocks/>
          </p:cNvCxnSpPr>
          <p:nvPr/>
        </p:nvCxnSpPr>
        <p:spPr>
          <a:xfrm flipH="1" flipV="1">
            <a:off x="3495816" y="3601672"/>
            <a:ext cx="675491" cy="6728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CC95AE-C0B3-FC40-9B9D-0693CD8D3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49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3451</TotalTime>
  <Words>2089</Words>
  <Application>Microsoft Macintosh PowerPoint</Application>
  <PresentationFormat>On-screen Show (16:10)</PresentationFormat>
  <Paragraphs>324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Cambria Math</vt:lpstr>
      <vt:lpstr>Gill Sans MT</vt:lpstr>
      <vt:lpstr>Inconsolata</vt:lpstr>
      <vt:lpstr>Inconsolata</vt:lpstr>
      <vt:lpstr>Menlo</vt:lpstr>
      <vt:lpstr>Office Theme</vt:lpstr>
      <vt:lpstr>Introduction to Python</vt:lpstr>
      <vt:lpstr>Topics</vt:lpstr>
      <vt:lpstr>Software</vt:lpstr>
      <vt:lpstr>Python Scripts</vt:lpstr>
      <vt:lpstr>Our First Program</vt:lpstr>
      <vt:lpstr>print()</vt:lpstr>
      <vt:lpstr>print()</vt:lpstr>
      <vt:lpstr>print()</vt:lpstr>
      <vt:lpstr>Dynamic Typing</vt:lpstr>
      <vt:lpstr>Variables</vt:lpstr>
      <vt:lpstr>= is not equality</vt:lpstr>
      <vt:lpstr>Basic Built-In Types</vt:lpstr>
      <vt:lpstr>Integers</vt:lpstr>
      <vt:lpstr>Floating Point</vt:lpstr>
      <vt:lpstr>Boolean Type</vt:lpstr>
      <vt:lpstr>PowerPoint Presentation</vt:lpstr>
      <vt:lpstr>Casting</vt:lpstr>
      <vt:lpstr>Program Inputs</vt:lpstr>
      <vt:lpstr>Program Inputs</vt:lpstr>
      <vt:lpstr>Input</vt:lpstr>
      <vt:lpstr>Input</vt:lpstr>
      <vt:lpstr>Input</vt:lpstr>
      <vt:lpstr>Functions</vt:lpstr>
      <vt:lpstr>AP Exam Info</vt:lpstr>
      <vt:lpstr>AP Exam Info</vt:lpstr>
      <vt:lpstr>Lab 1: Using Variables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Nguyen</cp:lastModifiedBy>
  <cp:revision>1</cp:revision>
  <cp:lastPrinted>2019-09-09T17:45:40Z</cp:lastPrinted>
  <dcterms:created xsi:type="dcterms:W3CDTF">2019-05-29T16:38:51Z</dcterms:created>
  <dcterms:modified xsi:type="dcterms:W3CDTF">2022-09-08T13:42:20Z</dcterms:modified>
</cp:coreProperties>
</file>