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286" r:id="rId3"/>
    <p:sldId id="295" r:id="rId4"/>
    <p:sldId id="334" r:id="rId5"/>
    <p:sldId id="313" r:id="rId6"/>
    <p:sldId id="296" r:id="rId7"/>
    <p:sldId id="297" r:id="rId8"/>
    <p:sldId id="298" r:id="rId9"/>
    <p:sldId id="337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291" r:id="rId20"/>
    <p:sldId id="336" r:id="rId21"/>
    <p:sldId id="335" r:id="rId22"/>
    <p:sldId id="276" r:id="rId23"/>
    <p:sldId id="302" r:id="rId24"/>
    <p:sldId id="338" r:id="rId25"/>
    <p:sldId id="284" r:id="rId26"/>
    <p:sldId id="317" r:id="rId27"/>
    <p:sldId id="333" r:id="rId28"/>
    <p:sldId id="316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154C4-B346-F941-A6B9-86184AB0DF7E}" v="68" dt="2022-10-26T13:48:07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5680"/>
  </p:normalViewPr>
  <p:slideViewPr>
    <p:cSldViewPr snapToGrid="0" snapToObjects="1">
      <p:cViewPr>
        <p:scale>
          <a:sx n="117" d="100"/>
          <a:sy n="117" d="100"/>
        </p:scale>
        <p:origin x="3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D0E154C4-B346-F941-A6B9-86184AB0DF7E}"/>
    <pc:docChg chg="undo custSel addSld modSld">
      <pc:chgData name="Long Nguyen" userId="f59fb8f3-a021-417a-8bc1-65c8d471c621" providerId="ADAL" clId="{D0E154C4-B346-F941-A6B9-86184AB0DF7E}" dt="2022-10-26T13:51:27.396" v="1027" actId="20577"/>
      <pc:docMkLst>
        <pc:docMk/>
      </pc:docMkLst>
      <pc:sldChg chg="addSp modSp mod">
        <pc:chgData name="Long Nguyen" userId="f59fb8f3-a021-417a-8bc1-65c8d471c621" providerId="ADAL" clId="{D0E154C4-B346-F941-A6B9-86184AB0DF7E}" dt="2022-10-26T13:40:10.479" v="425" actId="20577"/>
        <pc:sldMkLst>
          <pc:docMk/>
          <pc:sldMk cId="99755680" sldId="291"/>
        </pc:sldMkLst>
        <pc:spChg chg="add mod">
          <ac:chgData name="Long Nguyen" userId="f59fb8f3-a021-417a-8bc1-65c8d471c621" providerId="ADAL" clId="{D0E154C4-B346-F941-A6B9-86184AB0DF7E}" dt="2022-10-26T13:40:10.479" v="425" actId="20577"/>
          <ac:spMkLst>
            <pc:docMk/>
            <pc:sldMk cId="99755680" sldId="291"/>
            <ac:spMk id="3" creationId="{D736C09A-6445-0521-5620-845ACB1DDC5B}"/>
          </ac:spMkLst>
        </pc:spChg>
      </pc:sldChg>
      <pc:sldChg chg="modSp mod modAnim">
        <pc:chgData name="Long Nguyen" userId="f59fb8f3-a021-417a-8bc1-65c8d471c621" providerId="ADAL" clId="{D0E154C4-B346-F941-A6B9-86184AB0DF7E}" dt="2022-10-26T13:30:14.191" v="169"/>
        <pc:sldMkLst>
          <pc:docMk/>
          <pc:sldMk cId="553003360" sldId="296"/>
        </pc:sldMkLst>
        <pc:spChg chg="mod">
          <ac:chgData name="Long Nguyen" userId="f59fb8f3-a021-417a-8bc1-65c8d471c621" providerId="ADAL" clId="{D0E154C4-B346-F941-A6B9-86184AB0DF7E}" dt="2022-10-26T13:29:09.866" v="161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D0E154C4-B346-F941-A6B9-86184AB0DF7E}" dt="2022-10-26T12:23:52.471" v="21" actId="20577"/>
        <pc:sldMkLst>
          <pc:docMk/>
          <pc:sldMk cId="3150557076" sldId="298"/>
        </pc:sldMkLst>
        <pc:spChg chg="mod">
          <ac:chgData name="Long Nguyen" userId="f59fb8f3-a021-417a-8bc1-65c8d471c621" providerId="ADAL" clId="{D0E154C4-B346-F941-A6B9-86184AB0DF7E}" dt="2022-10-26T12:23:52.471" v="21" actId="20577"/>
          <ac:spMkLst>
            <pc:docMk/>
            <pc:sldMk cId="3150557076" sldId="298"/>
            <ac:spMk id="2" creationId="{AA3A228F-61D0-D949-A5E7-F83756230BF8}"/>
          </ac:spMkLst>
        </pc:spChg>
      </pc:sldChg>
      <pc:sldChg chg="addSp delSp modSp new mod">
        <pc:chgData name="Long Nguyen" userId="f59fb8f3-a021-417a-8bc1-65c8d471c621" providerId="ADAL" clId="{D0E154C4-B346-F941-A6B9-86184AB0DF7E}" dt="2022-10-26T13:38:23.252" v="320"/>
        <pc:sldMkLst>
          <pc:docMk/>
          <pc:sldMk cId="287602781" sldId="337"/>
        </pc:sldMkLst>
        <pc:spChg chg="mod">
          <ac:chgData name="Long Nguyen" userId="f59fb8f3-a021-417a-8bc1-65c8d471c621" providerId="ADAL" clId="{D0E154C4-B346-F941-A6B9-86184AB0DF7E}" dt="2022-10-26T13:27:36.026" v="38" actId="1076"/>
          <ac:spMkLst>
            <pc:docMk/>
            <pc:sldMk cId="287602781" sldId="337"/>
            <ac:spMk id="2" creationId="{86ADC1BD-B817-E355-4649-B1F4E8E200F3}"/>
          </ac:spMkLst>
        </pc:spChg>
        <pc:spChg chg="mod">
          <ac:chgData name="Long Nguyen" userId="f59fb8f3-a021-417a-8bc1-65c8d471c621" providerId="ADAL" clId="{D0E154C4-B346-F941-A6B9-86184AB0DF7E}" dt="2022-10-26T13:32:24.200" v="318" actId="5793"/>
          <ac:spMkLst>
            <pc:docMk/>
            <pc:sldMk cId="287602781" sldId="337"/>
            <ac:spMk id="3" creationId="{9C2DD414-A1A4-51DC-3253-3E51EA569EBA}"/>
          </ac:spMkLst>
        </pc:spChg>
        <pc:spChg chg="add del mod">
          <ac:chgData name="Long Nguyen" userId="f59fb8f3-a021-417a-8bc1-65c8d471c621" providerId="ADAL" clId="{D0E154C4-B346-F941-A6B9-86184AB0DF7E}" dt="2022-10-26T13:38:23.252" v="320"/>
          <ac:spMkLst>
            <pc:docMk/>
            <pc:sldMk cId="287602781" sldId="337"/>
            <ac:spMk id="6" creationId="{F20B319B-5234-1B66-3DDB-143C048CA6FA}"/>
          </ac:spMkLst>
        </pc:spChg>
        <pc:picChg chg="add mod">
          <ac:chgData name="Long Nguyen" userId="f59fb8f3-a021-417a-8bc1-65c8d471c621" providerId="ADAL" clId="{D0E154C4-B346-F941-A6B9-86184AB0DF7E}" dt="2022-10-26T13:32:08.390" v="288" actId="1035"/>
          <ac:picMkLst>
            <pc:docMk/>
            <pc:sldMk cId="287602781" sldId="337"/>
            <ac:picMk id="5" creationId="{F7FDE22B-2758-F04E-240C-8AC050943925}"/>
          </ac:picMkLst>
        </pc:picChg>
      </pc:sldChg>
      <pc:sldChg chg="addSp delSp modSp new mod">
        <pc:chgData name="Long Nguyen" userId="f59fb8f3-a021-417a-8bc1-65c8d471c621" providerId="ADAL" clId="{D0E154C4-B346-F941-A6B9-86184AB0DF7E}" dt="2022-10-26T13:51:27.396" v="1027" actId="20577"/>
        <pc:sldMkLst>
          <pc:docMk/>
          <pc:sldMk cId="1128944251" sldId="338"/>
        </pc:sldMkLst>
        <pc:spChg chg="mod">
          <ac:chgData name="Long Nguyen" userId="f59fb8f3-a021-417a-8bc1-65c8d471c621" providerId="ADAL" clId="{D0E154C4-B346-F941-A6B9-86184AB0DF7E}" dt="2022-10-26T13:46:33.376" v="446" actId="1076"/>
          <ac:spMkLst>
            <pc:docMk/>
            <pc:sldMk cId="1128944251" sldId="338"/>
            <ac:spMk id="2" creationId="{A340B44D-B662-1B98-A1CB-22BE7EC3D3D7}"/>
          </ac:spMkLst>
        </pc:spChg>
        <pc:spChg chg="del">
          <ac:chgData name="Long Nguyen" userId="f59fb8f3-a021-417a-8bc1-65c8d471c621" providerId="ADAL" clId="{D0E154C4-B346-F941-A6B9-86184AB0DF7E}" dt="2022-10-26T13:42:22.496" v="427"/>
          <ac:spMkLst>
            <pc:docMk/>
            <pc:sldMk cId="1128944251" sldId="338"/>
            <ac:spMk id="3" creationId="{3EA485C6-07AA-74D9-36B3-48C630CD385C}"/>
          </ac:spMkLst>
        </pc:spChg>
        <pc:spChg chg="add mod">
          <ac:chgData name="Long Nguyen" userId="f59fb8f3-a021-417a-8bc1-65c8d471c621" providerId="ADAL" clId="{D0E154C4-B346-F941-A6B9-86184AB0DF7E}" dt="2022-10-26T13:42:28.915" v="428" actId="14100"/>
          <ac:spMkLst>
            <pc:docMk/>
            <pc:sldMk cId="1128944251" sldId="338"/>
            <ac:spMk id="6" creationId="{8826A9CA-5A35-6321-4C6D-375F074A2F47}"/>
          </ac:spMkLst>
        </pc:spChg>
        <pc:spChg chg="add del mod">
          <ac:chgData name="Long Nguyen" userId="f59fb8f3-a021-417a-8bc1-65c8d471c621" providerId="ADAL" clId="{D0E154C4-B346-F941-A6B9-86184AB0DF7E}" dt="2022-10-26T13:45:54.112" v="431"/>
          <ac:spMkLst>
            <pc:docMk/>
            <pc:sldMk cId="1128944251" sldId="338"/>
            <ac:spMk id="8" creationId="{29832B01-07D8-A8FB-3720-16F1ACFCAE51}"/>
          </ac:spMkLst>
        </pc:spChg>
        <pc:spChg chg="add mod">
          <ac:chgData name="Long Nguyen" userId="f59fb8f3-a021-417a-8bc1-65c8d471c621" providerId="ADAL" clId="{D0E154C4-B346-F941-A6B9-86184AB0DF7E}" dt="2022-10-26T13:51:27.396" v="1027" actId="20577"/>
          <ac:spMkLst>
            <pc:docMk/>
            <pc:sldMk cId="1128944251" sldId="338"/>
            <ac:spMk id="10" creationId="{E944DC3B-4EA7-931F-AF1E-FC552BA41E57}"/>
          </ac:spMkLst>
        </pc:spChg>
        <pc:spChg chg="add mod">
          <ac:chgData name="Long Nguyen" userId="f59fb8f3-a021-417a-8bc1-65c8d471c621" providerId="ADAL" clId="{D0E154C4-B346-F941-A6B9-86184AB0DF7E}" dt="2022-10-26T13:51:00.654" v="983" actId="20577"/>
          <ac:spMkLst>
            <pc:docMk/>
            <pc:sldMk cId="1128944251" sldId="338"/>
            <ac:spMk id="11" creationId="{E9E89041-25CA-7787-DF52-2EA78DEC0912}"/>
          </ac:spMkLst>
        </pc:spChg>
        <pc:graphicFrameChg chg="add del mod modGraphic">
          <ac:chgData name="Long Nguyen" userId="f59fb8f3-a021-417a-8bc1-65c8d471c621" providerId="ADAL" clId="{D0E154C4-B346-F941-A6B9-86184AB0DF7E}" dt="2022-10-26T13:45:51.884" v="430" actId="478"/>
          <ac:graphicFrameMkLst>
            <pc:docMk/>
            <pc:sldMk cId="1128944251" sldId="338"/>
            <ac:graphicFrameMk id="5" creationId="{FDDB42FB-75BE-AF86-799B-0117B86D83B2}"/>
          </ac:graphicFrameMkLst>
        </pc:graphicFrameChg>
        <pc:picChg chg="add mod">
          <ac:chgData name="Long Nguyen" userId="f59fb8f3-a021-417a-8bc1-65c8d471c621" providerId="ADAL" clId="{D0E154C4-B346-F941-A6B9-86184AB0DF7E}" dt="2022-10-26T13:51:15.680" v="1012" actId="1037"/>
          <ac:picMkLst>
            <pc:docMk/>
            <pc:sldMk cId="1128944251" sldId="338"/>
            <ac:picMk id="9" creationId="{F02032DC-0733-12B3-65B3-971553A3B000}"/>
          </ac:picMkLst>
        </pc:pic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Definite Iteration: 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BA78-78F8-564E-9F46-F84C1E0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9070-7102-A34B-8088-C2ECB0E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687A3-F31C-E84D-A103-BAD7AE3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Negative indicies wraps around from the end. </a:t>
            </a:r>
            <a:r>
              <a:rPr lang="en-US" b="1" dirty="0">
                <a:latin typeface="Inconsolata" panose="020B0609030003000000" pitchFamily="49" charset="77"/>
              </a:rPr>
              <a:t>This is useful, for example, if you want to get the index of the last character and do not know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588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2485281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 hi hi hi hi hi hi hi hi hi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0F47-47BA-5846-9A18-90CD956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1BD-B817-E355-4649-B1F4E8E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6" y="113770"/>
            <a:ext cx="7886700" cy="5767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414-A1A4-51DC-3253-3E51EA56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" y="690470"/>
            <a:ext cx="8749728" cy="491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perform a task n times, the AP exam use the following syntax.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The above is equivalent to the following code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# block of statements	 </a:t>
            </a:r>
          </a:p>
          <a:p>
            <a:pPr marL="0" indent="0">
              <a:buNone/>
            </a:pPr>
            <a:r>
              <a:rPr lang="en-US"/>
              <a:t> 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DDE4-1FC6-9C0E-B687-6C4701E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E22B-2758-F04E-240C-8AC0509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35" y="1037606"/>
            <a:ext cx="4200169" cy="2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4517</TotalTime>
  <Words>2262</Words>
  <Application>Microsoft Macintosh PowerPoint</Application>
  <PresentationFormat>On-screen Show (16:10)</PresentationFormat>
  <Paragraphs>352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For Loops</vt:lpstr>
      <vt:lpstr>For Each Loops</vt:lpstr>
      <vt:lpstr>range(stop)</vt:lpstr>
      <vt:lpstr>range(start, stop)</vt:lpstr>
      <vt:lpstr>range(start, stop, step) </vt:lpstr>
      <vt:lpstr>AP Exam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String Indexing </vt:lpstr>
      <vt:lpstr>String Indexing </vt:lpstr>
      <vt:lpstr>Looping Through Each Character</vt:lpstr>
      <vt:lpstr>Slicing</vt:lpstr>
      <vt:lpstr>Slicing</vt:lpstr>
      <vt:lpstr>AP Exam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2022-10-26T13:51:30Z</dcterms:modified>
</cp:coreProperties>
</file>