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3"/>
  </p:notesMasterIdLst>
  <p:sldIdLst>
    <p:sldId id="256" r:id="rId2"/>
    <p:sldId id="527" r:id="rId3"/>
    <p:sldId id="611" r:id="rId4"/>
    <p:sldId id="581" r:id="rId5"/>
    <p:sldId id="580" r:id="rId6"/>
    <p:sldId id="528" r:id="rId7"/>
    <p:sldId id="566" r:id="rId8"/>
    <p:sldId id="567" r:id="rId9"/>
    <p:sldId id="570" r:id="rId10"/>
    <p:sldId id="568" r:id="rId11"/>
    <p:sldId id="571" r:id="rId12"/>
    <p:sldId id="578" r:id="rId13"/>
    <p:sldId id="579" r:id="rId14"/>
    <p:sldId id="573" r:id="rId15"/>
    <p:sldId id="576" r:id="rId16"/>
    <p:sldId id="612" r:id="rId17"/>
    <p:sldId id="583" r:id="rId18"/>
    <p:sldId id="575" r:id="rId19"/>
    <p:sldId id="616" r:id="rId20"/>
    <p:sldId id="619" r:id="rId21"/>
    <p:sldId id="620" r:id="rId22"/>
    <p:sldId id="621" r:id="rId23"/>
    <p:sldId id="623" r:id="rId24"/>
    <p:sldId id="585" r:id="rId25"/>
    <p:sldId id="586" r:id="rId26"/>
    <p:sldId id="587" r:id="rId27"/>
    <p:sldId id="618" r:id="rId28"/>
    <p:sldId id="589" r:id="rId29"/>
    <p:sldId id="591" r:id="rId30"/>
    <p:sldId id="590" r:id="rId31"/>
    <p:sldId id="610" r:id="rId32"/>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07150C-DC6B-B647-AE8E-28E44CBC3EED}" v="140" dt="2023-03-24T12:08:47.6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4143"/>
  </p:normalViewPr>
  <p:slideViewPr>
    <p:cSldViewPr snapToGrid="0" snapToObjects="1">
      <p:cViewPr varScale="1">
        <p:scale>
          <a:sx n="87" d="100"/>
          <a:sy n="87" d="100"/>
        </p:scale>
        <p:origin x="6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34A2CF11-652E-6345-AC5C-A89FACA07C4E}"/>
    <pc:docChg chg="undo custSel addSld delSld modSld">
      <pc:chgData name="Long B Nguyen" userId="f59fb8f3-a021-417a-8bc1-65c8d471c621" providerId="ADAL" clId="{34A2CF11-652E-6345-AC5C-A89FACA07C4E}" dt="2021-03-23T13:51:09.571" v="1741"/>
      <pc:docMkLst>
        <pc:docMk/>
      </pc:docMkLst>
      <pc:sldChg chg="addSp modSp">
        <pc:chgData name="Long B Nguyen" userId="f59fb8f3-a021-417a-8bc1-65c8d471c621" providerId="ADAL" clId="{34A2CF11-652E-6345-AC5C-A89FACA07C4E}" dt="2021-03-23T13:51:09.571" v="1741"/>
        <pc:sldMkLst>
          <pc:docMk/>
          <pc:sldMk cId="4247104139" sldId="256"/>
        </pc:sldMkLst>
        <pc:spChg chg="add mod">
          <ac:chgData name="Long B Nguyen" userId="f59fb8f3-a021-417a-8bc1-65c8d471c621" providerId="ADAL" clId="{34A2CF11-652E-6345-AC5C-A89FACA07C4E}" dt="2021-03-23T13:51:09.571" v="1741"/>
          <ac:spMkLst>
            <pc:docMk/>
            <pc:sldMk cId="4247104139" sldId="256"/>
            <ac:spMk id="5" creationId="{7D2F0CEE-29B6-D646-9B70-5696F11A4D71}"/>
          </ac:spMkLst>
        </pc:spChg>
      </pc:sldChg>
      <pc:sldChg chg="del">
        <pc:chgData name="Long B Nguyen" userId="f59fb8f3-a021-417a-8bc1-65c8d471c621" providerId="ADAL" clId="{34A2CF11-652E-6345-AC5C-A89FACA07C4E}" dt="2020-02-25T16:20:06.450" v="1360" actId="2696"/>
        <pc:sldMkLst>
          <pc:docMk/>
          <pc:sldMk cId="623736032" sldId="485"/>
        </pc:sldMkLst>
      </pc:sldChg>
      <pc:sldChg chg="addSp modSp mod modAnim">
        <pc:chgData name="Long B Nguyen" userId="f59fb8f3-a021-417a-8bc1-65c8d471c621" providerId="ADAL" clId="{34A2CF11-652E-6345-AC5C-A89FACA07C4E}" dt="2021-03-23T13:51:09.571" v="1741"/>
        <pc:sldMkLst>
          <pc:docMk/>
          <pc:sldMk cId="3813527744" sldId="527"/>
        </pc:sldMkLst>
        <pc:spChg chg="add mod">
          <ac:chgData name="Long B Nguyen" userId="f59fb8f3-a021-417a-8bc1-65c8d471c621" providerId="ADAL" clId="{34A2CF11-652E-6345-AC5C-A89FACA07C4E}" dt="2021-03-23T13:51:09.571" v="1741"/>
          <ac:spMkLst>
            <pc:docMk/>
            <pc:sldMk cId="3813527744" sldId="527"/>
            <ac:spMk id="2" creationId="{E309BF18-42ED-B44A-A12E-76B4CB92C034}"/>
          </ac:spMkLst>
        </pc:spChg>
        <pc:spChg chg="mod">
          <ac:chgData name="Long B Nguyen" userId="f59fb8f3-a021-417a-8bc1-65c8d471c621" providerId="ADAL" clId="{34A2CF11-652E-6345-AC5C-A89FACA07C4E}" dt="2021-03-22T13:05:59.822" v="1456" actId="1076"/>
          <ac:spMkLst>
            <pc:docMk/>
            <pc:sldMk cId="3813527744" sldId="527"/>
            <ac:spMk id="17409" creationId="{F8E6935E-FDF9-4D46-93BC-CE083007DBA8}"/>
          </ac:spMkLst>
        </pc:spChg>
        <pc:spChg chg="mod">
          <ac:chgData name="Long B Nguyen" userId="f59fb8f3-a021-417a-8bc1-65c8d471c621" providerId="ADAL" clId="{34A2CF11-652E-6345-AC5C-A89FACA07C4E}" dt="2021-03-22T13:15:25.005" v="1546" actId="113"/>
          <ac:spMkLst>
            <pc:docMk/>
            <pc:sldMk cId="3813527744" sldId="527"/>
            <ac:spMk id="17410" creationId="{C9772176-DC13-F64D-AC00-58F2A4791B97}"/>
          </ac:spMkLst>
        </pc:spChg>
      </pc:sldChg>
      <pc:sldChg chg="addSp modSp">
        <pc:chgData name="Long B Nguyen" userId="f59fb8f3-a021-417a-8bc1-65c8d471c621" providerId="ADAL" clId="{34A2CF11-652E-6345-AC5C-A89FACA07C4E}" dt="2021-03-23T13:51:09.571" v="1741"/>
        <pc:sldMkLst>
          <pc:docMk/>
          <pc:sldMk cId="1445950413" sldId="528"/>
        </pc:sldMkLst>
        <pc:spChg chg="add mod">
          <ac:chgData name="Long B Nguyen" userId="f59fb8f3-a021-417a-8bc1-65c8d471c621" providerId="ADAL" clId="{34A2CF11-652E-6345-AC5C-A89FACA07C4E}" dt="2021-03-23T13:51:09.571" v="1741"/>
          <ac:spMkLst>
            <pc:docMk/>
            <pc:sldMk cId="1445950413" sldId="528"/>
            <ac:spMk id="2" creationId="{15F2D738-452A-D742-B2A7-39BB9C414871}"/>
          </ac:spMkLst>
        </pc:spChg>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addSp modSp modAnim">
        <pc:chgData name="Long B Nguyen" userId="f59fb8f3-a021-417a-8bc1-65c8d471c621" providerId="ADAL" clId="{34A2CF11-652E-6345-AC5C-A89FACA07C4E}" dt="2021-03-23T13:51:09.571" v="1741"/>
        <pc:sldMkLst>
          <pc:docMk/>
          <pc:sldMk cId="1720314276" sldId="566"/>
        </pc:sldMkLst>
        <pc:spChg chg="add mod">
          <ac:chgData name="Long B Nguyen" userId="f59fb8f3-a021-417a-8bc1-65c8d471c621" providerId="ADAL" clId="{34A2CF11-652E-6345-AC5C-A89FACA07C4E}" dt="2021-03-23T13:51:09.571" v="1741"/>
          <ac:spMkLst>
            <pc:docMk/>
            <pc:sldMk cId="1720314276" sldId="566"/>
            <ac:spMk id="2" creationId="{8E1E1AF1-66DE-4A48-96D8-13BC32D07B73}"/>
          </ac:spMkLst>
        </pc:spChg>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addSp modSp modAnim">
        <pc:chgData name="Long B Nguyen" userId="f59fb8f3-a021-417a-8bc1-65c8d471c621" providerId="ADAL" clId="{34A2CF11-652E-6345-AC5C-A89FACA07C4E}" dt="2021-03-23T13:51:09.571" v="1741"/>
        <pc:sldMkLst>
          <pc:docMk/>
          <pc:sldMk cId="198395083" sldId="567"/>
        </pc:sldMkLst>
        <pc:spChg chg="add mod">
          <ac:chgData name="Long B Nguyen" userId="f59fb8f3-a021-417a-8bc1-65c8d471c621" providerId="ADAL" clId="{34A2CF11-652E-6345-AC5C-A89FACA07C4E}" dt="2021-03-23T13:51:09.571" v="1741"/>
          <ac:spMkLst>
            <pc:docMk/>
            <pc:sldMk cId="198395083" sldId="567"/>
            <ac:spMk id="2" creationId="{B380843C-29C4-BA47-A56F-89D728ED139B}"/>
          </ac:spMkLst>
        </pc:spChg>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addSp modSp">
        <pc:chgData name="Long B Nguyen" userId="f59fb8f3-a021-417a-8bc1-65c8d471c621" providerId="ADAL" clId="{34A2CF11-652E-6345-AC5C-A89FACA07C4E}" dt="2021-03-23T13:51:09.571" v="1741"/>
        <pc:sldMkLst>
          <pc:docMk/>
          <pc:sldMk cId="1070622160" sldId="568"/>
        </pc:sldMkLst>
        <pc:spChg chg="add mod">
          <ac:chgData name="Long B Nguyen" userId="f59fb8f3-a021-417a-8bc1-65c8d471c621" providerId="ADAL" clId="{34A2CF11-652E-6345-AC5C-A89FACA07C4E}" dt="2021-03-23T13:51:09.571" v="1741"/>
          <ac:spMkLst>
            <pc:docMk/>
            <pc:sldMk cId="1070622160" sldId="568"/>
            <ac:spMk id="2" creationId="{B797C99C-9084-7E4F-818B-197B308F563C}"/>
          </ac:spMkLst>
        </pc:spChg>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addSp modSp mod modAnim">
        <pc:chgData name="Long B Nguyen" userId="f59fb8f3-a021-417a-8bc1-65c8d471c621" providerId="ADAL" clId="{34A2CF11-652E-6345-AC5C-A89FACA07C4E}" dt="2021-03-23T13:51:09.571" v="1741"/>
        <pc:sldMkLst>
          <pc:docMk/>
          <pc:sldMk cId="4001486838" sldId="570"/>
        </pc:sldMkLst>
        <pc:spChg chg="add mod">
          <ac:chgData name="Long B Nguyen" userId="f59fb8f3-a021-417a-8bc1-65c8d471c621" providerId="ADAL" clId="{34A2CF11-652E-6345-AC5C-A89FACA07C4E}" dt="2021-03-23T13:51:09.571" v="1741"/>
          <ac:spMkLst>
            <pc:docMk/>
            <pc:sldMk cId="4001486838" sldId="570"/>
            <ac:spMk id="2" creationId="{2DFB5F73-7978-E649-8250-72B092D5F916}"/>
          </ac:spMkLst>
        </pc:spChg>
        <pc:spChg chg="mod">
          <ac:chgData name="Long B Nguyen" userId="f59fb8f3-a021-417a-8bc1-65c8d471c621" providerId="ADAL" clId="{34A2CF11-652E-6345-AC5C-A89FACA07C4E}" dt="2021-03-22T13:12:35.044" v="1511" actId="1076"/>
          <ac:spMkLst>
            <pc:docMk/>
            <pc:sldMk cId="4001486838" sldId="570"/>
            <ac:spMk id="39937" creationId="{7CD89787-5856-7640-A8D5-FF2B48692349}"/>
          </ac:spMkLst>
        </pc:spChg>
        <pc:spChg chg="mod">
          <ac:chgData name="Long B Nguyen" userId="f59fb8f3-a021-417a-8bc1-65c8d471c621" providerId="ADAL" clId="{34A2CF11-652E-6345-AC5C-A89FACA07C4E}" dt="2021-03-22T13:13:42.894" v="1529" actId="20577"/>
          <ac:spMkLst>
            <pc:docMk/>
            <pc:sldMk cId="4001486838" sldId="570"/>
            <ac:spMk id="39938" creationId="{6D60C863-7ABD-3143-ABF5-601EEB054571}"/>
          </ac:spMkLst>
        </pc:spChg>
        <pc:picChg chg="mod">
          <ac:chgData name="Long B Nguyen" userId="f59fb8f3-a021-417a-8bc1-65c8d471c621" providerId="ADAL" clId="{34A2CF11-652E-6345-AC5C-A89FACA07C4E}" dt="2021-03-22T13:13:41.209" v="1528" actId="1076"/>
          <ac:picMkLst>
            <pc:docMk/>
            <pc:sldMk cId="4001486838" sldId="570"/>
            <ac:picMk id="39939" creationId="{B6683FC4-770C-FF44-B53E-865590A66759}"/>
          </ac:picMkLst>
        </pc:picChg>
      </pc:sldChg>
      <pc:sldChg chg="addSp modSp">
        <pc:chgData name="Long B Nguyen" userId="f59fb8f3-a021-417a-8bc1-65c8d471c621" providerId="ADAL" clId="{34A2CF11-652E-6345-AC5C-A89FACA07C4E}" dt="2021-03-23T13:51:09.571" v="1741"/>
        <pc:sldMkLst>
          <pc:docMk/>
          <pc:sldMk cId="2901569448" sldId="571"/>
        </pc:sldMkLst>
        <pc:spChg chg="add mod">
          <ac:chgData name="Long B Nguyen" userId="f59fb8f3-a021-417a-8bc1-65c8d471c621" providerId="ADAL" clId="{34A2CF11-652E-6345-AC5C-A89FACA07C4E}" dt="2021-03-23T13:51:09.571" v="1741"/>
          <ac:spMkLst>
            <pc:docMk/>
            <pc:sldMk cId="2901569448" sldId="571"/>
            <ac:spMk id="2" creationId="{A3C069B8-ECAC-3A4D-87DF-270F19F2C240}"/>
          </ac:spMkLst>
        </pc:spChg>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addSp modSp">
        <pc:chgData name="Long B Nguyen" userId="f59fb8f3-a021-417a-8bc1-65c8d471c621" providerId="ADAL" clId="{34A2CF11-652E-6345-AC5C-A89FACA07C4E}" dt="2021-03-23T13:51:09.571" v="1741"/>
        <pc:sldMkLst>
          <pc:docMk/>
          <pc:sldMk cId="2135159274" sldId="573"/>
        </pc:sldMkLst>
        <pc:spChg chg="add mod">
          <ac:chgData name="Long B Nguyen" userId="f59fb8f3-a021-417a-8bc1-65c8d471c621" providerId="ADAL" clId="{34A2CF11-652E-6345-AC5C-A89FACA07C4E}" dt="2021-03-23T13:51:09.571" v="1741"/>
          <ac:spMkLst>
            <pc:docMk/>
            <pc:sldMk cId="2135159274" sldId="573"/>
            <ac:spMk id="2" creationId="{BF2AAAB0-FA75-0E42-96DA-26069DDE4411}"/>
          </ac:spMkLst>
        </pc:spChg>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addSp modSp">
        <pc:chgData name="Long B Nguyen" userId="f59fb8f3-a021-417a-8bc1-65c8d471c621" providerId="ADAL" clId="{34A2CF11-652E-6345-AC5C-A89FACA07C4E}" dt="2021-03-23T13:51:09.571" v="1741"/>
        <pc:sldMkLst>
          <pc:docMk/>
          <pc:sldMk cId="3391101355" sldId="575"/>
        </pc:sldMkLst>
        <pc:spChg chg="add mod">
          <ac:chgData name="Long B Nguyen" userId="f59fb8f3-a021-417a-8bc1-65c8d471c621" providerId="ADAL" clId="{34A2CF11-652E-6345-AC5C-A89FACA07C4E}" dt="2021-03-23T13:51:09.571" v="1741"/>
          <ac:spMkLst>
            <pc:docMk/>
            <pc:sldMk cId="3391101355" sldId="575"/>
            <ac:spMk id="2" creationId="{0D4698CC-51A3-9743-A3B8-151312364565}"/>
          </ac:spMkLst>
        </pc:spChg>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addSp modSp mod modAnim">
        <pc:chgData name="Long B Nguyen" userId="f59fb8f3-a021-417a-8bc1-65c8d471c621" providerId="ADAL" clId="{34A2CF11-652E-6345-AC5C-A89FACA07C4E}" dt="2021-03-23T13:51:09.571" v="1741"/>
        <pc:sldMkLst>
          <pc:docMk/>
          <pc:sldMk cId="3275116272" sldId="576"/>
        </pc:sldMkLst>
        <pc:spChg chg="add mod">
          <ac:chgData name="Long B Nguyen" userId="f59fb8f3-a021-417a-8bc1-65c8d471c621" providerId="ADAL" clId="{34A2CF11-652E-6345-AC5C-A89FACA07C4E}" dt="2021-03-23T13:51:09.571" v="1741"/>
          <ac:spMkLst>
            <pc:docMk/>
            <pc:sldMk cId="3275116272" sldId="576"/>
            <ac:spMk id="2" creationId="{43AE9546-02A9-9E48-8546-966302E8BC5C}"/>
          </ac:spMkLst>
        </pc:spChg>
        <pc:spChg chg="mod">
          <ac:chgData name="Long B Nguyen" userId="f59fb8f3-a021-417a-8bc1-65c8d471c621" providerId="ADAL" clId="{34A2CF11-652E-6345-AC5C-A89FACA07C4E}" dt="2021-03-22T13:43:23.847" v="1595" actId="14100"/>
          <ac:spMkLst>
            <pc:docMk/>
            <pc:sldMk cId="3275116272" sldId="576"/>
            <ac:spMk id="54274" creationId="{6A77A454-E9F7-204D-9394-2BA466B041AA}"/>
          </ac:spMkLst>
        </pc:spChg>
        <pc:spChg chg="mod">
          <ac:chgData name="Long B Nguyen" userId="f59fb8f3-a021-417a-8bc1-65c8d471c621" providerId="ADAL" clId="{34A2CF11-652E-6345-AC5C-A89FACA07C4E}" dt="2021-03-22T13:22:11.584" v="1548" actId="1076"/>
          <ac:spMkLst>
            <pc:docMk/>
            <pc:sldMk cId="3275116272" sldId="576"/>
            <ac:spMk id="55297" creationId="{D1309B3C-E6F6-2741-82EB-369B5DBEE833}"/>
          </ac:spMkLst>
        </pc:spChg>
      </pc:sldChg>
      <pc:sldChg chg="addSp modSp modAnim">
        <pc:chgData name="Long B Nguyen" userId="f59fb8f3-a021-417a-8bc1-65c8d471c621" providerId="ADAL" clId="{34A2CF11-652E-6345-AC5C-A89FACA07C4E}" dt="2021-03-23T13:51:09.571" v="1741"/>
        <pc:sldMkLst>
          <pc:docMk/>
          <pc:sldMk cId="1727266702" sldId="578"/>
        </pc:sldMkLst>
        <pc:spChg chg="add mod">
          <ac:chgData name="Long B Nguyen" userId="f59fb8f3-a021-417a-8bc1-65c8d471c621" providerId="ADAL" clId="{34A2CF11-652E-6345-AC5C-A89FACA07C4E}" dt="2021-03-23T13:51:09.571" v="1741"/>
          <ac:spMkLst>
            <pc:docMk/>
            <pc:sldMk cId="1727266702" sldId="578"/>
            <ac:spMk id="2" creationId="{8DA154F2-93C3-7843-81A6-8703D82CDFFF}"/>
          </ac:spMkLst>
        </pc:spChg>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addSp modSp">
        <pc:chgData name="Long B Nguyen" userId="f59fb8f3-a021-417a-8bc1-65c8d471c621" providerId="ADAL" clId="{34A2CF11-652E-6345-AC5C-A89FACA07C4E}" dt="2021-03-23T13:51:09.571" v="1741"/>
        <pc:sldMkLst>
          <pc:docMk/>
          <pc:sldMk cId="665490485" sldId="579"/>
        </pc:sldMkLst>
        <pc:spChg chg="add mod">
          <ac:chgData name="Long B Nguyen" userId="f59fb8f3-a021-417a-8bc1-65c8d471c621" providerId="ADAL" clId="{34A2CF11-652E-6345-AC5C-A89FACA07C4E}" dt="2021-03-23T13:51:09.571" v="1741"/>
          <ac:spMkLst>
            <pc:docMk/>
            <pc:sldMk cId="665490485" sldId="579"/>
            <ac:spMk id="2" creationId="{4526DE53-1E14-F84D-B02B-5D0C31AFC98B}"/>
          </ac:spMkLst>
        </pc:spChg>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modSp">
        <pc:chgData name="Long B Nguyen" userId="f59fb8f3-a021-417a-8bc1-65c8d471c621" providerId="ADAL" clId="{34A2CF11-652E-6345-AC5C-A89FACA07C4E}" dt="2021-03-23T13:51:09.571" v="1741"/>
        <pc:sldMkLst>
          <pc:docMk/>
          <pc:sldMk cId="2801305812" sldId="580"/>
        </pc:sldMkLst>
        <pc:spChg chg="add mod">
          <ac:chgData name="Long B Nguyen" userId="f59fb8f3-a021-417a-8bc1-65c8d471c621" providerId="ADAL" clId="{34A2CF11-652E-6345-AC5C-A89FACA07C4E}" dt="2021-03-23T13:51:09.571" v="1741"/>
          <ac:spMkLst>
            <pc:docMk/>
            <pc:sldMk cId="2801305812" sldId="580"/>
            <ac:spMk id="2" creationId="{4C7CDBB3-324D-4C4D-BCC9-7CEEFAF6DCA9}"/>
          </ac:spMkLst>
        </pc:spChg>
        <pc:spChg chg="mod">
          <ac:chgData name="Long B Nguyen" userId="f59fb8f3-a021-417a-8bc1-65c8d471c621" providerId="ADAL" clId="{34A2CF11-652E-6345-AC5C-A89FACA07C4E}" dt="2020-03-13T16:35:47.535" v="1431" actId="20577"/>
          <ac:spMkLst>
            <pc:docMk/>
            <pc:sldMk cId="2801305812" sldId="580"/>
            <ac:spMk id="21505" creationId="{2B80FEFF-E638-C344-A551-37B339160B3A}"/>
          </ac:spMkLst>
        </pc:spChg>
      </pc:sldChg>
      <pc:sldChg chg="addSp modSp mod">
        <pc:chgData name="Long B Nguyen" userId="f59fb8f3-a021-417a-8bc1-65c8d471c621" providerId="ADAL" clId="{34A2CF11-652E-6345-AC5C-A89FACA07C4E}" dt="2021-03-23T13:51:09.571" v="1741"/>
        <pc:sldMkLst>
          <pc:docMk/>
          <pc:sldMk cId="156416513" sldId="581"/>
        </pc:sldMkLst>
        <pc:spChg chg="add mod">
          <ac:chgData name="Long B Nguyen" userId="f59fb8f3-a021-417a-8bc1-65c8d471c621" providerId="ADAL" clId="{34A2CF11-652E-6345-AC5C-A89FACA07C4E}" dt="2021-03-23T13:51:09.571" v="1741"/>
          <ac:spMkLst>
            <pc:docMk/>
            <pc:sldMk cId="156416513" sldId="581"/>
            <ac:spMk id="2" creationId="{BE72F363-D54C-594D-A0BA-22A17B32DCE1}"/>
          </ac:spMkLst>
        </pc:spChg>
        <pc:spChg chg="mod">
          <ac:chgData name="Long B Nguyen" userId="f59fb8f3-a021-417a-8bc1-65c8d471c621" providerId="ADAL" clId="{34A2CF11-652E-6345-AC5C-A89FACA07C4E}" dt="2021-03-22T13:10:35.646" v="1506" actId="1076"/>
          <ac:spMkLst>
            <pc:docMk/>
            <pc:sldMk cId="156416513" sldId="581"/>
            <ac:spMk id="19457" creationId="{934050D1-FB76-0047-81E2-B66160E98DA8}"/>
          </ac:spMkLst>
        </pc:spChg>
        <pc:spChg chg="mod">
          <ac:chgData name="Long B Nguyen" userId="f59fb8f3-a021-417a-8bc1-65c8d471c621" providerId="ADAL" clId="{34A2CF11-652E-6345-AC5C-A89FACA07C4E}" dt="2021-03-22T13:14:29.680" v="1542" actId="255"/>
          <ac:spMkLst>
            <pc:docMk/>
            <pc:sldMk cId="156416513" sldId="581"/>
            <ac:spMk id="19458" creationId="{13A6B99D-094D-F34F-B11C-2ECD1AC956F5}"/>
          </ac:spMkLst>
        </pc:spChg>
        <pc:picChg chg="mod">
          <ac:chgData name="Long B Nguyen" userId="f59fb8f3-a021-417a-8bc1-65c8d471c621" providerId="ADAL" clId="{34A2CF11-652E-6345-AC5C-A89FACA07C4E}" dt="2021-03-22T13:14:01.325" v="1535" actId="1076"/>
          <ac:picMkLst>
            <pc:docMk/>
            <pc:sldMk cId="156416513" sldId="581"/>
            <ac:picMk id="19459" creationId="{650612D4-1EFC-C443-AF16-757A3B8CFF56}"/>
          </ac:picMkLst>
        </pc:picChg>
      </pc:sldChg>
      <pc:sldChg chg="addSp delSp modSp mod modAnim">
        <pc:chgData name="Long B Nguyen" userId="f59fb8f3-a021-417a-8bc1-65c8d471c621" providerId="ADAL" clId="{34A2CF11-652E-6345-AC5C-A89FACA07C4E}" dt="2021-03-23T13:51:09.571" v="1741"/>
        <pc:sldMkLst>
          <pc:docMk/>
          <pc:sldMk cId="1237537268" sldId="583"/>
        </pc:sldMkLst>
        <pc:spChg chg="add mod">
          <ac:chgData name="Long B Nguyen" userId="f59fb8f3-a021-417a-8bc1-65c8d471c621" providerId="ADAL" clId="{34A2CF11-652E-6345-AC5C-A89FACA07C4E}" dt="2021-03-23T13:51:09.571" v="1741"/>
          <ac:spMkLst>
            <pc:docMk/>
            <pc:sldMk cId="1237537268" sldId="583"/>
            <ac:spMk id="2" creationId="{E393A387-F719-7F42-BD63-57A9DB6AC09B}"/>
          </ac:spMkLst>
        </pc:spChg>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1-03-22T13:45:36.398" v="1669" actId="14100"/>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addSp modSp">
        <pc:chgData name="Long B Nguyen" userId="f59fb8f3-a021-417a-8bc1-65c8d471c621" providerId="ADAL" clId="{34A2CF11-652E-6345-AC5C-A89FACA07C4E}" dt="2021-03-23T13:51:09.571" v="1741"/>
        <pc:sldMkLst>
          <pc:docMk/>
          <pc:sldMk cId="4256317276" sldId="584"/>
        </pc:sldMkLst>
        <pc:spChg chg="add mod">
          <ac:chgData name="Long B Nguyen" userId="f59fb8f3-a021-417a-8bc1-65c8d471c621" providerId="ADAL" clId="{34A2CF11-652E-6345-AC5C-A89FACA07C4E}" dt="2021-03-23T13:51:09.571" v="1741"/>
          <ac:spMkLst>
            <pc:docMk/>
            <pc:sldMk cId="4256317276" sldId="584"/>
            <ac:spMk id="2" creationId="{831417BC-8881-C546-A28A-E3AF0CA46204}"/>
          </ac:spMkLst>
        </pc:spChg>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addSp modSp mod modAnim">
        <pc:chgData name="Long B Nguyen" userId="f59fb8f3-a021-417a-8bc1-65c8d471c621" providerId="ADAL" clId="{34A2CF11-652E-6345-AC5C-A89FACA07C4E}" dt="2021-03-23T13:51:09.571" v="1741"/>
        <pc:sldMkLst>
          <pc:docMk/>
          <pc:sldMk cId="3977893820" sldId="585"/>
        </pc:sldMkLst>
        <pc:spChg chg="add mod">
          <ac:chgData name="Long B Nguyen" userId="f59fb8f3-a021-417a-8bc1-65c8d471c621" providerId="ADAL" clId="{34A2CF11-652E-6345-AC5C-A89FACA07C4E}" dt="2021-03-23T13:51:09.571" v="1741"/>
          <ac:spMkLst>
            <pc:docMk/>
            <pc:sldMk cId="3977893820" sldId="585"/>
            <ac:spMk id="2" creationId="{71CC88F1-D93E-6B43-9B36-0FBAE8A23390}"/>
          </ac:spMkLst>
        </pc:spChg>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1-03-22T13:20:56.642" v="1547" actId="1076"/>
          <ac:spMkLst>
            <pc:docMk/>
            <pc:sldMk cId="3977893820" sldId="585"/>
            <ac:spMk id="65537" creationId="{86430671-77D5-6E4C-94A5-D61EB184D3ED}"/>
          </ac:spMkLst>
        </pc:spChg>
      </pc:sldChg>
      <pc:sldChg chg="addSp modSp modAnim">
        <pc:chgData name="Long B Nguyen" userId="f59fb8f3-a021-417a-8bc1-65c8d471c621" providerId="ADAL" clId="{34A2CF11-652E-6345-AC5C-A89FACA07C4E}" dt="2021-03-23T13:51:09.571" v="1741"/>
        <pc:sldMkLst>
          <pc:docMk/>
          <pc:sldMk cId="1319289224" sldId="586"/>
        </pc:sldMkLst>
        <pc:spChg chg="add mod">
          <ac:chgData name="Long B Nguyen" userId="f59fb8f3-a021-417a-8bc1-65c8d471c621" providerId="ADAL" clId="{34A2CF11-652E-6345-AC5C-A89FACA07C4E}" dt="2021-03-23T13:51:09.571" v="1741"/>
          <ac:spMkLst>
            <pc:docMk/>
            <pc:sldMk cId="1319289224" sldId="586"/>
            <ac:spMk id="2" creationId="{78E9B749-C799-264E-857D-E725A11FA30F}"/>
          </ac:spMkLst>
        </pc:spChg>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addSp modSp">
        <pc:chgData name="Long B Nguyen" userId="f59fb8f3-a021-417a-8bc1-65c8d471c621" providerId="ADAL" clId="{34A2CF11-652E-6345-AC5C-A89FACA07C4E}" dt="2021-03-23T13:51:09.571" v="1741"/>
        <pc:sldMkLst>
          <pc:docMk/>
          <pc:sldMk cId="2894020677" sldId="587"/>
        </pc:sldMkLst>
        <pc:spChg chg="add mod">
          <ac:chgData name="Long B Nguyen" userId="f59fb8f3-a021-417a-8bc1-65c8d471c621" providerId="ADAL" clId="{34A2CF11-652E-6345-AC5C-A89FACA07C4E}" dt="2021-03-23T13:51:09.571" v="1741"/>
          <ac:spMkLst>
            <pc:docMk/>
            <pc:sldMk cId="2894020677" sldId="587"/>
            <ac:spMk id="2" creationId="{56855C38-2F73-2E4A-A356-B4A07FEA6F46}"/>
          </ac:spMkLst>
        </pc:spChg>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addSp modSp">
        <pc:chgData name="Long B Nguyen" userId="f59fb8f3-a021-417a-8bc1-65c8d471c621" providerId="ADAL" clId="{34A2CF11-652E-6345-AC5C-A89FACA07C4E}" dt="2021-03-23T13:51:09.571" v="1741"/>
        <pc:sldMkLst>
          <pc:docMk/>
          <pc:sldMk cId="3609960584" sldId="588"/>
        </pc:sldMkLst>
        <pc:spChg chg="add mod">
          <ac:chgData name="Long B Nguyen" userId="f59fb8f3-a021-417a-8bc1-65c8d471c621" providerId="ADAL" clId="{34A2CF11-652E-6345-AC5C-A89FACA07C4E}" dt="2021-03-23T13:51:09.571" v="1741"/>
          <ac:spMkLst>
            <pc:docMk/>
            <pc:sldMk cId="3609960584" sldId="588"/>
            <ac:spMk id="2" creationId="{68075379-D95F-4C4C-8570-A75B9DA7B6F1}"/>
          </ac:spMkLst>
        </pc:spChg>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addSp modSp">
        <pc:chgData name="Long B Nguyen" userId="f59fb8f3-a021-417a-8bc1-65c8d471c621" providerId="ADAL" clId="{34A2CF11-652E-6345-AC5C-A89FACA07C4E}" dt="2021-03-23T13:51:09.571" v="1741"/>
        <pc:sldMkLst>
          <pc:docMk/>
          <pc:sldMk cId="2527578196" sldId="589"/>
        </pc:sldMkLst>
        <pc:spChg chg="add mod">
          <ac:chgData name="Long B Nguyen" userId="f59fb8f3-a021-417a-8bc1-65c8d471c621" providerId="ADAL" clId="{34A2CF11-652E-6345-AC5C-A89FACA07C4E}" dt="2021-03-23T13:51:09.571" v="1741"/>
          <ac:spMkLst>
            <pc:docMk/>
            <pc:sldMk cId="2527578196" sldId="589"/>
            <ac:spMk id="2" creationId="{50AC805D-E9EA-5242-83D1-9D9470F9346C}"/>
          </ac:spMkLst>
        </pc:spChg>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addSp modSp">
        <pc:chgData name="Long B Nguyen" userId="f59fb8f3-a021-417a-8bc1-65c8d471c621" providerId="ADAL" clId="{34A2CF11-652E-6345-AC5C-A89FACA07C4E}" dt="2021-03-23T13:51:09.571" v="1741"/>
        <pc:sldMkLst>
          <pc:docMk/>
          <pc:sldMk cId="3609937493" sldId="590"/>
        </pc:sldMkLst>
        <pc:spChg chg="add mod">
          <ac:chgData name="Long B Nguyen" userId="f59fb8f3-a021-417a-8bc1-65c8d471c621" providerId="ADAL" clId="{34A2CF11-652E-6345-AC5C-A89FACA07C4E}" dt="2021-03-23T13:51:09.571" v="1741"/>
          <ac:spMkLst>
            <pc:docMk/>
            <pc:sldMk cId="3609937493" sldId="590"/>
            <ac:spMk id="2" creationId="{5199F4C0-4116-4045-9BCD-E261CC62FD46}"/>
          </ac:spMkLst>
        </pc:spChg>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addSp modSp">
        <pc:chgData name="Long B Nguyen" userId="f59fb8f3-a021-417a-8bc1-65c8d471c621" providerId="ADAL" clId="{34A2CF11-652E-6345-AC5C-A89FACA07C4E}" dt="2021-03-23T13:51:09.571" v="1741"/>
        <pc:sldMkLst>
          <pc:docMk/>
          <pc:sldMk cId="4266553646" sldId="591"/>
        </pc:sldMkLst>
        <pc:spChg chg="add mod">
          <ac:chgData name="Long B Nguyen" userId="f59fb8f3-a021-417a-8bc1-65c8d471c621" providerId="ADAL" clId="{34A2CF11-652E-6345-AC5C-A89FACA07C4E}" dt="2021-03-23T13:51:09.571" v="1741"/>
          <ac:spMkLst>
            <pc:docMk/>
            <pc:sldMk cId="4266553646" sldId="591"/>
            <ac:spMk id="2" creationId="{5055F4B0-3B63-E540-8D9F-00C92CE9C7D0}"/>
          </ac:spMkLst>
        </pc:spChg>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addSp modSp">
        <pc:chgData name="Long B Nguyen" userId="f59fb8f3-a021-417a-8bc1-65c8d471c621" providerId="ADAL" clId="{34A2CF11-652E-6345-AC5C-A89FACA07C4E}" dt="2021-03-23T13:51:09.571" v="1741"/>
        <pc:sldMkLst>
          <pc:docMk/>
          <pc:sldMk cId="2319263073" sldId="610"/>
        </pc:sldMkLst>
        <pc:spChg chg="add mod">
          <ac:chgData name="Long B Nguyen" userId="f59fb8f3-a021-417a-8bc1-65c8d471c621" providerId="ADAL" clId="{34A2CF11-652E-6345-AC5C-A89FACA07C4E}" dt="2021-03-23T13:51:09.571" v="1741"/>
          <ac:spMkLst>
            <pc:docMk/>
            <pc:sldMk cId="2319263073" sldId="610"/>
            <ac:spMk id="2" creationId="{6F9EB0BB-A183-EB48-9C1F-267545F9ED6D}"/>
          </ac:spMkLst>
        </pc:spChg>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addSp modSp mod">
        <pc:chgData name="Long B Nguyen" userId="f59fb8f3-a021-417a-8bc1-65c8d471c621" providerId="ADAL" clId="{34A2CF11-652E-6345-AC5C-A89FACA07C4E}" dt="2021-03-23T13:51:09.571" v="1741"/>
        <pc:sldMkLst>
          <pc:docMk/>
          <pc:sldMk cId="2164029680" sldId="611"/>
        </pc:sldMkLst>
        <pc:spChg chg="add mod">
          <ac:chgData name="Long B Nguyen" userId="f59fb8f3-a021-417a-8bc1-65c8d471c621" providerId="ADAL" clId="{34A2CF11-652E-6345-AC5C-A89FACA07C4E}" dt="2021-03-23T13:51:09.571" v="1741"/>
          <ac:spMkLst>
            <pc:docMk/>
            <pc:sldMk cId="2164029680" sldId="611"/>
            <ac:spMk id="2" creationId="{9AC8533E-9BCB-F24D-9E7C-2F20AEB2C21D}"/>
          </ac:spMkLst>
        </pc:spChg>
        <pc:spChg chg="mod">
          <ac:chgData name="Long B Nguyen" userId="f59fb8f3-a021-417a-8bc1-65c8d471c621" providerId="ADAL" clId="{34A2CF11-652E-6345-AC5C-A89FACA07C4E}" dt="2021-03-22T13:07:54.001" v="1461" actId="1076"/>
          <ac:spMkLst>
            <pc:docMk/>
            <pc:sldMk cId="2164029680" sldId="611"/>
            <ac:spMk id="17409" creationId="{F8E6935E-FDF9-4D46-93BC-CE083007DBA8}"/>
          </ac:spMkLst>
        </pc:spChg>
        <pc:spChg chg="mod">
          <ac:chgData name="Long B Nguyen" userId="f59fb8f3-a021-417a-8bc1-65c8d471c621" providerId="ADAL" clId="{34A2CF11-652E-6345-AC5C-A89FACA07C4E}" dt="2021-03-22T13:10:44.451" v="1508" actId="1076"/>
          <ac:spMkLst>
            <pc:docMk/>
            <pc:sldMk cId="2164029680" sldId="611"/>
            <ac:spMk id="17410" creationId="{C9772176-DC13-F64D-AC00-58F2A4791B97}"/>
          </ac:spMkLst>
        </pc:spChg>
        <pc:picChg chg="mod">
          <ac:chgData name="Long B Nguyen" userId="f59fb8f3-a021-417a-8bc1-65c8d471c621" providerId="ADAL" clId="{34A2CF11-652E-6345-AC5C-A89FACA07C4E}" dt="2021-03-22T13:10:47.816" v="1509" actId="1076"/>
          <ac:picMkLst>
            <pc:docMk/>
            <pc:sldMk cId="2164029680" sldId="611"/>
            <ac:picMk id="17411" creationId="{B62521C5-B909-B44E-A0DB-22E03DEE6148}"/>
          </ac:picMkLst>
        </pc:picChg>
      </pc:sldChg>
      <pc:sldChg chg="addSp modSp add mod modAnim">
        <pc:chgData name="Long B Nguyen" userId="f59fb8f3-a021-417a-8bc1-65c8d471c621" providerId="ADAL" clId="{34A2CF11-652E-6345-AC5C-A89FACA07C4E}" dt="2021-03-23T13:51:09.571" v="1741"/>
        <pc:sldMkLst>
          <pc:docMk/>
          <pc:sldMk cId="1576202481" sldId="612"/>
        </pc:sldMkLst>
        <pc:spChg chg="add mod">
          <ac:chgData name="Long B Nguyen" userId="f59fb8f3-a021-417a-8bc1-65c8d471c621" providerId="ADAL" clId="{34A2CF11-652E-6345-AC5C-A89FACA07C4E}" dt="2021-03-23T13:51:09.571" v="1741"/>
          <ac:spMkLst>
            <pc:docMk/>
            <pc:sldMk cId="1576202481" sldId="612"/>
            <ac:spMk id="2" creationId="{CE9EE246-109C-E440-A4E1-0DF6D2C5C46C}"/>
          </ac:spMkLst>
        </pc:spChg>
        <pc:spChg chg="mod">
          <ac:chgData name="Long B Nguyen" userId="f59fb8f3-a021-417a-8bc1-65c8d471c621" providerId="ADAL" clId="{34A2CF11-652E-6345-AC5C-A89FACA07C4E}" dt="2021-03-22T13:43:39.807" v="1641" actId="20577"/>
          <ac:spMkLst>
            <pc:docMk/>
            <pc:sldMk cId="1576202481" sldId="612"/>
            <ac:spMk id="17409" creationId="{F8E6935E-FDF9-4D46-93BC-CE083007DBA8}"/>
          </ac:spMkLst>
        </pc:spChg>
        <pc:spChg chg="mod">
          <ac:chgData name="Long B Nguyen" userId="f59fb8f3-a021-417a-8bc1-65c8d471c621" providerId="ADAL" clId="{34A2CF11-652E-6345-AC5C-A89FACA07C4E}" dt="2021-03-22T13:45:28.554" v="1668" actId="20577"/>
          <ac:spMkLst>
            <pc:docMk/>
            <pc:sldMk cId="1576202481" sldId="612"/>
            <ac:spMk id="17410" creationId="{C9772176-DC13-F64D-AC00-58F2A4791B97}"/>
          </ac:spMkLst>
        </pc:spChg>
      </pc:sldChg>
      <pc:sldChg chg="modSp del mod modAnim">
        <pc:chgData name="Long B Nguyen" userId="f59fb8f3-a021-417a-8bc1-65c8d471c621" providerId="ADAL" clId="{34A2CF11-652E-6345-AC5C-A89FACA07C4E}" dt="2021-03-22T13:07:39.894" v="1458" actId="2696"/>
        <pc:sldMkLst>
          <pc:docMk/>
          <pc:sldMk cId="2356037138" sldId="612"/>
        </pc:sldMkLst>
        <pc:spChg chg="mod">
          <ac:chgData name="Long B Nguyen" userId="f59fb8f3-a021-417a-8bc1-65c8d471c621" providerId="ADAL" clId="{34A2CF11-652E-6345-AC5C-A89FACA07C4E}" dt="2021-03-22T13:05:24.896" v="1449" actId="1076"/>
          <ac:spMkLst>
            <pc:docMk/>
            <pc:sldMk cId="2356037138" sldId="612"/>
            <ac:spMk id="17409" creationId="{F8E6935E-FDF9-4D46-93BC-CE083007DBA8}"/>
          </ac:spMkLst>
        </pc:spChg>
        <pc:spChg chg="mod">
          <ac:chgData name="Long B Nguyen" userId="f59fb8f3-a021-417a-8bc1-65c8d471c621" providerId="ADAL" clId="{34A2CF11-652E-6345-AC5C-A89FACA07C4E}" dt="2021-03-22T13:05:42.527" v="1454" actId="20577"/>
          <ac:spMkLst>
            <pc:docMk/>
            <pc:sldMk cId="2356037138" sldId="612"/>
            <ac:spMk id="17410" creationId="{C9772176-DC13-F64D-AC00-58F2A4791B97}"/>
          </ac:spMkLst>
        </pc:spChg>
      </pc:sldChg>
      <pc:sldChg chg="add del">
        <pc:chgData name="Long B Nguyen" userId="f59fb8f3-a021-417a-8bc1-65c8d471c621" providerId="ADAL" clId="{34A2CF11-652E-6345-AC5C-A89FACA07C4E}" dt="2021-03-22T13:43:08.160" v="1590" actId="2696"/>
        <pc:sldMkLst>
          <pc:docMk/>
          <pc:sldMk cId="2361393618" sldId="612"/>
        </pc:sldMkLst>
      </pc:sldChg>
      <pc:sldChg chg="modSp add del modAnim">
        <pc:chgData name="Long B Nguyen" userId="f59fb8f3-a021-417a-8bc1-65c8d471c621" providerId="ADAL" clId="{34A2CF11-652E-6345-AC5C-A89FACA07C4E}" dt="2021-03-22T13:41:31.606" v="1588" actId="2696"/>
        <pc:sldMkLst>
          <pc:docMk/>
          <pc:sldMk cId="2900571601" sldId="612"/>
        </pc:sldMkLst>
        <pc:spChg chg="mod">
          <ac:chgData name="Long B Nguyen" userId="f59fb8f3-a021-417a-8bc1-65c8d471c621" providerId="ADAL" clId="{34A2CF11-652E-6345-AC5C-A89FACA07C4E}" dt="2021-03-22T13:41:24.207" v="1587"/>
          <ac:spMkLst>
            <pc:docMk/>
            <pc:sldMk cId="2900571601" sldId="612"/>
            <ac:spMk id="17410" creationId="{C9772176-DC13-F64D-AC00-58F2A4791B97}"/>
          </ac:spMkLst>
        </pc:spChg>
      </pc:sldChg>
      <pc:sldChg chg="addSp modSp add modAnim">
        <pc:chgData name="Long B Nguyen" userId="f59fb8f3-a021-417a-8bc1-65c8d471c621" providerId="ADAL" clId="{34A2CF11-652E-6345-AC5C-A89FACA07C4E}" dt="2021-03-23T13:51:09.571" v="1741"/>
        <pc:sldMkLst>
          <pc:docMk/>
          <pc:sldMk cId="1558241323" sldId="613"/>
        </pc:sldMkLst>
        <pc:spChg chg="add mod">
          <ac:chgData name="Long B Nguyen" userId="f59fb8f3-a021-417a-8bc1-65c8d471c621" providerId="ADAL" clId="{34A2CF11-652E-6345-AC5C-A89FACA07C4E}" dt="2021-03-23T13:51:09.571" v="1741"/>
          <ac:spMkLst>
            <pc:docMk/>
            <pc:sldMk cId="1558241323" sldId="613"/>
            <ac:spMk id="2" creationId="{816E1766-DFA6-6940-AA77-C1226F6F4130}"/>
          </ac:spMkLst>
        </pc:spChg>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addSp modSp add">
        <pc:chgData name="Long B Nguyen" userId="f59fb8f3-a021-417a-8bc1-65c8d471c621" providerId="ADAL" clId="{34A2CF11-652E-6345-AC5C-A89FACA07C4E}" dt="2021-03-23T13:51:09.571" v="1741"/>
        <pc:sldMkLst>
          <pc:docMk/>
          <pc:sldMk cId="1678415157" sldId="615"/>
        </pc:sldMkLst>
        <pc:spChg chg="add mod">
          <ac:chgData name="Long B Nguyen" userId="f59fb8f3-a021-417a-8bc1-65c8d471c621" providerId="ADAL" clId="{34A2CF11-652E-6345-AC5C-A89FACA07C4E}" dt="2021-03-23T13:51:09.571" v="1741"/>
          <ac:spMkLst>
            <pc:docMk/>
            <pc:sldMk cId="1678415157" sldId="615"/>
            <ac:spMk id="2" creationId="{98DEE815-E49C-0546-8687-B6BC51BC7976}"/>
          </ac:spMkLst>
        </pc:spChg>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addSp modSp add modAnim">
        <pc:chgData name="Long B Nguyen" userId="f59fb8f3-a021-417a-8bc1-65c8d471c621" providerId="ADAL" clId="{34A2CF11-652E-6345-AC5C-A89FACA07C4E}" dt="2021-03-23T13:51:09.571" v="1741"/>
        <pc:sldMkLst>
          <pc:docMk/>
          <pc:sldMk cId="827202224" sldId="616"/>
        </pc:sldMkLst>
        <pc:spChg chg="add mod">
          <ac:chgData name="Long B Nguyen" userId="f59fb8f3-a021-417a-8bc1-65c8d471c621" providerId="ADAL" clId="{34A2CF11-652E-6345-AC5C-A89FACA07C4E}" dt="2021-03-23T13:51:09.571" v="1741"/>
          <ac:spMkLst>
            <pc:docMk/>
            <pc:sldMk cId="827202224" sldId="616"/>
            <ac:spMk id="2" creationId="{CA1F4191-4965-D44D-9FDC-D8BF3F813F33}"/>
          </ac:spMkLst>
        </pc:spChg>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addSp modSp add">
        <pc:chgData name="Long B Nguyen" userId="f59fb8f3-a021-417a-8bc1-65c8d471c621" providerId="ADAL" clId="{34A2CF11-652E-6345-AC5C-A89FACA07C4E}" dt="2021-03-23T13:51:09.571" v="1741"/>
        <pc:sldMkLst>
          <pc:docMk/>
          <pc:sldMk cId="971732716" sldId="617"/>
        </pc:sldMkLst>
        <pc:spChg chg="add mod">
          <ac:chgData name="Long B Nguyen" userId="f59fb8f3-a021-417a-8bc1-65c8d471c621" providerId="ADAL" clId="{34A2CF11-652E-6345-AC5C-A89FACA07C4E}" dt="2021-03-23T13:51:09.571" v="1741"/>
          <ac:spMkLst>
            <pc:docMk/>
            <pc:sldMk cId="971732716" sldId="617"/>
            <ac:spMk id="2" creationId="{03F0D2ED-2998-FD45-9ED2-94F946BF071B}"/>
          </ac:spMkLst>
        </pc:spChg>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delSp modSp add mod">
        <pc:chgData name="Long B Nguyen" userId="f59fb8f3-a021-417a-8bc1-65c8d471c621" providerId="ADAL" clId="{34A2CF11-652E-6345-AC5C-A89FACA07C4E}" dt="2021-03-23T13:51:09.571" v="1741"/>
        <pc:sldMkLst>
          <pc:docMk/>
          <pc:sldMk cId="1047995035" sldId="618"/>
        </pc:sldMkLst>
        <pc:spChg chg="add del mod">
          <ac:chgData name="Long B Nguyen" userId="f59fb8f3-a021-417a-8bc1-65c8d471c621" providerId="ADAL" clId="{34A2CF11-652E-6345-AC5C-A89FACA07C4E}" dt="2021-03-23T13:46:05.856" v="1709" actId="478"/>
          <ac:spMkLst>
            <pc:docMk/>
            <pc:sldMk cId="1047995035" sldId="618"/>
            <ac:spMk id="2" creationId="{D2A0B21C-9D88-4849-A345-13DA31B7BEBE}"/>
          </ac:spMkLst>
        </pc:spChg>
        <pc:spChg chg="add mod">
          <ac:chgData name="Long B Nguyen" userId="f59fb8f3-a021-417a-8bc1-65c8d471c621" providerId="ADAL" clId="{34A2CF11-652E-6345-AC5C-A89FACA07C4E}" dt="2021-03-23T13:51:09.571" v="1741"/>
          <ac:spMkLst>
            <pc:docMk/>
            <pc:sldMk cId="1047995035" sldId="618"/>
            <ac:spMk id="3" creationId="{2BE80C14-A7AF-1C49-B21F-A9407BDBC219}"/>
          </ac:spMkLst>
        </pc:spChg>
        <pc:spChg chg="add del mod">
          <ac:chgData name="Long B Nguyen" userId="f59fb8f3-a021-417a-8bc1-65c8d471c621" providerId="ADAL" clId="{34A2CF11-652E-6345-AC5C-A89FACA07C4E}" dt="2021-03-23T13:46:03.420" v="1708" actId="478"/>
          <ac:spMkLst>
            <pc:docMk/>
            <pc:sldMk cId="1047995035" sldId="618"/>
            <ac:spMk id="7" creationId="{F51A5419-5B73-214D-B998-108B6DA4306F}"/>
          </ac:spMkLst>
        </pc:spChg>
        <pc:spChg chg="add mod">
          <ac:chgData name="Long B Nguyen" userId="f59fb8f3-a021-417a-8bc1-65c8d471c621" providerId="ADAL" clId="{34A2CF11-652E-6345-AC5C-A89FACA07C4E}" dt="2021-03-23T13:50:42.573" v="1740" actId="20577"/>
          <ac:spMkLst>
            <pc:docMk/>
            <pc:sldMk cId="1047995035" sldId="618"/>
            <ac:spMk id="8" creationId="{76F06D03-D5E1-174A-9507-1D3B402D4A27}"/>
          </ac:spMkLst>
        </pc:spChg>
        <pc:spChg chg="add mod">
          <ac:chgData name="Long B Nguyen" userId="f59fb8f3-a021-417a-8bc1-65c8d471c621" providerId="ADAL" clId="{34A2CF11-652E-6345-AC5C-A89FACA07C4E}" dt="2021-03-23T13:46:39.495" v="1718" actId="1076"/>
          <ac:spMkLst>
            <pc:docMk/>
            <pc:sldMk cId="1047995035" sldId="618"/>
            <ac:spMk id="10" creationId="{52DB6359-50C6-0D42-91B0-E58EBDED1380}"/>
          </ac:spMkLst>
        </pc:spChg>
        <pc:spChg chg="mod">
          <ac:chgData name="Long B Nguyen" userId="f59fb8f3-a021-417a-8bc1-65c8d471c621" providerId="ADAL" clId="{34A2CF11-652E-6345-AC5C-A89FACA07C4E}" dt="2021-03-23T13:45:49.614" v="1703" actId="21"/>
          <ac:spMkLst>
            <pc:docMk/>
            <pc:sldMk cId="1047995035" sldId="618"/>
            <ac:spMk id="84994" creationId="{6971D443-43C5-2E43-8019-712D595D62F2}"/>
          </ac:spMkLst>
        </pc:spChg>
        <pc:picChg chg="add mod">
          <ac:chgData name="Long B Nguyen" userId="f59fb8f3-a021-417a-8bc1-65c8d471c621" providerId="ADAL" clId="{34A2CF11-652E-6345-AC5C-A89FACA07C4E}" dt="2021-03-23T13:45:59.867" v="1707" actId="1076"/>
          <ac:picMkLst>
            <pc:docMk/>
            <pc:sldMk cId="1047995035" sldId="618"/>
            <ac:picMk id="9" creationId="{479D18BB-944E-8B46-A5C1-115AAFD5FF61}"/>
          </ac:picMkLst>
        </pc:picChg>
        <pc:picChg chg="del">
          <ac:chgData name="Long B Nguyen" userId="f59fb8f3-a021-417a-8bc1-65c8d471c621" providerId="ADAL" clId="{34A2CF11-652E-6345-AC5C-A89FACA07C4E}" dt="2021-03-23T13:45:58.213" v="1706" actId="478"/>
          <ac:picMkLst>
            <pc:docMk/>
            <pc:sldMk cId="1047995035" sldId="618"/>
            <ac:picMk id="84995" creationId="{D74B79FF-3957-A841-989F-1A7CCA0A7940}"/>
          </ac:picMkLst>
        </pc:pic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addSp modSp add mod">
        <pc:chgData name="Long B Nguyen" userId="f59fb8f3-a021-417a-8bc1-65c8d471c621" providerId="ADAL" clId="{34A2CF11-652E-6345-AC5C-A89FACA07C4E}" dt="2021-03-23T13:51:09.571" v="1741"/>
        <pc:sldMkLst>
          <pc:docMk/>
          <pc:sldMk cId="1016158355" sldId="619"/>
        </pc:sldMkLst>
        <pc:spChg chg="add mod">
          <ac:chgData name="Long B Nguyen" userId="f59fb8f3-a021-417a-8bc1-65c8d471c621" providerId="ADAL" clId="{34A2CF11-652E-6345-AC5C-A89FACA07C4E}" dt="2021-03-23T13:51:09.571" v="1741"/>
          <ac:spMkLst>
            <pc:docMk/>
            <pc:sldMk cId="1016158355" sldId="619"/>
            <ac:spMk id="2" creationId="{EA560605-ECCA-084C-9B6A-2DD49664CFCB}"/>
          </ac:spMkLst>
        </pc:spChg>
        <pc:spChg chg="mod">
          <ac:chgData name="Long B Nguyen" userId="f59fb8f3-a021-417a-8bc1-65c8d471c621" providerId="ADAL" clId="{34A2CF11-652E-6345-AC5C-A89FACA07C4E}" dt="2021-03-22T13:46:38.456" v="1682" actId="20577"/>
          <ac:spMkLst>
            <pc:docMk/>
            <pc:sldMk cId="1016158355" sldId="619"/>
            <ac:spMk id="84994" creationId="{6971D443-43C5-2E43-8019-712D595D62F2}"/>
          </ac:spMkLst>
        </pc:spChg>
      </pc:sldChg>
      <pc:sldChg chg="addSp modSp add mod">
        <pc:chgData name="Long B Nguyen" userId="f59fb8f3-a021-417a-8bc1-65c8d471c621" providerId="ADAL" clId="{34A2CF11-652E-6345-AC5C-A89FACA07C4E}" dt="2021-03-23T13:51:09.571" v="1741"/>
        <pc:sldMkLst>
          <pc:docMk/>
          <pc:sldMk cId="4204323314" sldId="620"/>
        </pc:sldMkLst>
        <pc:spChg chg="add mod">
          <ac:chgData name="Long B Nguyen" userId="f59fb8f3-a021-417a-8bc1-65c8d471c621" providerId="ADAL" clId="{34A2CF11-652E-6345-AC5C-A89FACA07C4E}" dt="2021-03-23T13:51:09.571" v="1741"/>
          <ac:spMkLst>
            <pc:docMk/>
            <pc:sldMk cId="4204323314" sldId="620"/>
            <ac:spMk id="2" creationId="{E551E583-4F0C-5648-B4F9-D714B9F8E007}"/>
          </ac:spMkLst>
        </pc:spChg>
        <pc:spChg chg="mod">
          <ac:chgData name="Long B Nguyen" userId="f59fb8f3-a021-417a-8bc1-65c8d471c621" providerId="ADAL" clId="{34A2CF11-652E-6345-AC5C-A89FACA07C4E}" dt="2021-03-22T13:26:57.256" v="1573" actId="113"/>
          <ac:spMkLst>
            <pc:docMk/>
            <pc:sldMk cId="4204323314" sldId="620"/>
            <ac:spMk id="84994" creationId="{6971D443-43C5-2E43-8019-712D595D62F2}"/>
          </ac:spMkLst>
        </pc:spChg>
      </pc:sldChg>
      <pc:sldChg chg="addSp modSp add mod">
        <pc:chgData name="Long B Nguyen" userId="f59fb8f3-a021-417a-8bc1-65c8d471c621" providerId="ADAL" clId="{34A2CF11-652E-6345-AC5C-A89FACA07C4E}" dt="2021-03-23T13:51:09.571" v="1741"/>
        <pc:sldMkLst>
          <pc:docMk/>
          <pc:sldMk cId="1162857972" sldId="621"/>
        </pc:sldMkLst>
        <pc:spChg chg="add mod">
          <ac:chgData name="Long B Nguyen" userId="f59fb8f3-a021-417a-8bc1-65c8d471c621" providerId="ADAL" clId="{34A2CF11-652E-6345-AC5C-A89FACA07C4E}" dt="2021-03-23T13:51:09.571" v="1741"/>
          <ac:spMkLst>
            <pc:docMk/>
            <pc:sldMk cId="1162857972" sldId="621"/>
            <ac:spMk id="2" creationId="{1D4A95CE-F36C-A949-B574-8B2112D61521}"/>
          </ac:spMkLst>
        </pc:spChg>
        <pc:spChg chg="mod">
          <ac:chgData name="Long B Nguyen" userId="f59fb8f3-a021-417a-8bc1-65c8d471c621" providerId="ADAL" clId="{34A2CF11-652E-6345-AC5C-A89FACA07C4E}" dt="2021-03-22T13:25:57.260" v="1569" actId="113"/>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addSp delSp modSp add mod">
        <pc:chgData name="Long B Nguyen" userId="f59fb8f3-a021-417a-8bc1-65c8d471c621" providerId="ADAL" clId="{34A2CF11-652E-6345-AC5C-A89FACA07C4E}" dt="2021-03-23T13:51:09.571" v="1741"/>
        <pc:sldMkLst>
          <pc:docMk/>
          <pc:sldMk cId="2765543401" sldId="622"/>
        </pc:sldMkLst>
        <pc:spChg chg="add mod">
          <ac:chgData name="Long B Nguyen" userId="f59fb8f3-a021-417a-8bc1-65c8d471c621" providerId="ADAL" clId="{34A2CF11-652E-6345-AC5C-A89FACA07C4E}" dt="2021-03-23T13:51:09.571" v="1741"/>
          <ac:spMkLst>
            <pc:docMk/>
            <pc:sldMk cId="2765543401" sldId="622"/>
            <ac:spMk id="2" creationId="{31F950C8-AA7C-3A45-BEC0-479ABA87BDC3}"/>
          </ac:spMkLst>
        </pc:spChg>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1-03-22T13:28:11.245" v="1584" actId="113"/>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addSp modSp add">
        <pc:chgData name="Long B Nguyen" userId="f59fb8f3-a021-417a-8bc1-65c8d471c621" providerId="ADAL" clId="{34A2CF11-652E-6345-AC5C-A89FACA07C4E}" dt="2021-03-23T13:51:09.571" v="1741"/>
        <pc:sldMkLst>
          <pc:docMk/>
          <pc:sldMk cId="3553270583" sldId="623"/>
        </pc:sldMkLst>
        <pc:spChg chg="add mod">
          <ac:chgData name="Long B Nguyen" userId="f59fb8f3-a021-417a-8bc1-65c8d471c621" providerId="ADAL" clId="{34A2CF11-652E-6345-AC5C-A89FACA07C4E}" dt="2021-03-23T13:51:09.571" v="1741"/>
          <ac:spMkLst>
            <pc:docMk/>
            <pc:sldMk cId="3553270583" sldId="623"/>
            <ac:spMk id="2" creationId="{2C131E22-E7F1-6848-A430-CC742B4153E0}"/>
          </ac:spMkLst>
        </pc:spChg>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3-15T23:28:25.241" v="1437" actId="20577"/>
          <ac:spMkLst>
            <pc:docMk/>
            <pc:sldMk cId="3553270583" sldId="623"/>
            <ac:spMk id="84994" creationId="{6971D443-43C5-2E43-8019-712D595D62F2}"/>
          </ac:spMkLst>
        </pc:spChg>
      </pc:sldChg>
      <pc:sldChg chg="delSp modSp new del mod">
        <pc:chgData name="Long B Nguyen" userId="f59fb8f3-a021-417a-8bc1-65c8d471c621" providerId="ADAL" clId="{34A2CF11-652E-6345-AC5C-A89FACA07C4E}" dt="2021-03-23T12:53:04.592" v="1697" actId="2696"/>
        <pc:sldMkLst>
          <pc:docMk/>
          <pc:sldMk cId="364851927" sldId="624"/>
        </pc:sldMkLst>
        <pc:spChg chg="del">
          <ac:chgData name="Long B Nguyen" userId="f59fb8f3-a021-417a-8bc1-65c8d471c621" providerId="ADAL" clId="{34A2CF11-652E-6345-AC5C-A89FACA07C4E}" dt="2021-03-23T12:49:53.143" v="1684" actId="478"/>
          <ac:spMkLst>
            <pc:docMk/>
            <pc:sldMk cId="364851927" sldId="624"/>
            <ac:spMk id="2" creationId="{AADB05D2-F86B-4843-B8E9-49286665D69C}"/>
          </ac:spMkLst>
        </pc:spChg>
        <pc:spChg chg="mod">
          <ac:chgData name="Long B Nguyen" userId="f59fb8f3-a021-417a-8bc1-65c8d471c621" providerId="ADAL" clId="{34A2CF11-652E-6345-AC5C-A89FACA07C4E}" dt="2021-03-23T12:52:59.591" v="1696" actId="20577"/>
          <ac:spMkLst>
            <pc:docMk/>
            <pc:sldMk cId="364851927" sldId="624"/>
            <ac:spMk id="3" creationId="{23F84E3E-1E73-D843-BFFF-AC235A03A8E2}"/>
          </ac:spMkLst>
        </pc:spChg>
      </pc:sldChg>
    </pc:docChg>
  </pc:docChgLst>
  <pc:docChgLst>
    <pc:chgData name="Long Nguyen" userId="f59fb8f3-a021-417a-8bc1-65c8d471c621" providerId="ADAL" clId="{1307150C-DC6B-B647-AE8E-28E44CBC3EED}"/>
    <pc:docChg chg="custSel addSld delSld modSld">
      <pc:chgData name="Long Nguyen" userId="f59fb8f3-a021-417a-8bc1-65c8d471c621" providerId="ADAL" clId="{1307150C-DC6B-B647-AE8E-28E44CBC3EED}" dt="2023-03-24T12:08:47.657" v="210" actId="20577"/>
      <pc:docMkLst>
        <pc:docMk/>
      </pc:docMkLst>
      <pc:sldChg chg="modSp mod modAnim">
        <pc:chgData name="Long Nguyen" userId="f59fb8f3-a021-417a-8bc1-65c8d471c621" providerId="ADAL" clId="{1307150C-DC6B-B647-AE8E-28E44CBC3EED}" dt="2023-03-16T14:15:04.776" v="66" actId="27636"/>
        <pc:sldMkLst>
          <pc:docMk/>
          <pc:sldMk cId="3275116272" sldId="576"/>
        </pc:sldMkLst>
        <pc:spChg chg="mod">
          <ac:chgData name="Long Nguyen" userId="f59fb8f3-a021-417a-8bc1-65c8d471c621" providerId="ADAL" clId="{1307150C-DC6B-B647-AE8E-28E44CBC3EED}" dt="2023-03-16T14:15:04.776" v="66" actId="27636"/>
          <ac:spMkLst>
            <pc:docMk/>
            <pc:sldMk cId="3275116272" sldId="576"/>
            <ac:spMk id="54274" creationId="{6A77A454-E9F7-204D-9394-2BA466B041AA}"/>
          </ac:spMkLst>
        </pc:spChg>
      </pc:sldChg>
      <pc:sldChg chg="modSp mod modAnim">
        <pc:chgData name="Long Nguyen" userId="f59fb8f3-a021-417a-8bc1-65c8d471c621" providerId="ADAL" clId="{1307150C-DC6B-B647-AE8E-28E44CBC3EED}" dt="2023-03-24T12:08:47.657" v="210" actId="20577"/>
        <pc:sldMkLst>
          <pc:docMk/>
          <pc:sldMk cId="3977893820" sldId="585"/>
        </pc:sldMkLst>
        <pc:spChg chg="mod">
          <ac:chgData name="Long Nguyen" userId="f59fb8f3-a021-417a-8bc1-65c8d471c621" providerId="ADAL" clId="{1307150C-DC6B-B647-AE8E-28E44CBC3EED}" dt="2023-03-24T12:08:47.657" v="210" actId="20577"/>
          <ac:spMkLst>
            <pc:docMk/>
            <pc:sldMk cId="3977893820" sldId="585"/>
            <ac:spMk id="64514" creationId="{7788F03B-8D64-E645-BC3F-DBD76C93C456}"/>
          </ac:spMkLst>
        </pc:spChg>
        <pc:spChg chg="mod">
          <ac:chgData name="Long Nguyen" userId="f59fb8f3-a021-417a-8bc1-65c8d471c621" providerId="ADAL" clId="{1307150C-DC6B-B647-AE8E-28E44CBC3EED}" dt="2023-03-24T11:56:09.077" v="86" actId="20577"/>
          <ac:spMkLst>
            <pc:docMk/>
            <pc:sldMk cId="3977893820" sldId="585"/>
            <ac:spMk id="65537" creationId="{86430671-77D5-6E4C-94A5-D61EB184D3ED}"/>
          </ac:spMkLst>
        </pc:spChg>
      </pc:sldChg>
      <pc:sldChg chg="modSp mod">
        <pc:chgData name="Long Nguyen" userId="f59fb8f3-a021-417a-8bc1-65c8d471c621" providerId="ADAL" clId="{1307150C-DC6B-B647-AE8E-28E44CBC3EED}" dt="2023-03-16T11:46:38.707" v="27" actId="20577"/>
        <pc:sldMkLst>
          <pc:docMk/>
          <pc:sldMk cId="2527578196" sldId="589"/>
        </pc:sldMkLst>
        <pc:spChg chg="mod">
          <ac:chgData name="Long Nguyen" userId="f59fb8f3-a021-417a-8bc1-65c8d471c621" providerId="ADAL" clId="{1307150C-DC6B-B647-AE8E-28E44CBC3EED}" dt="2023-03-16T11:46:38.707" v="27" actId="20577"/>
          <ac:spMkLst>
            <pc:docMk/>
            <pc:sldMk cId="2527578196" sldId="589"/>
            <ac:spMk id="75777" creationId="{188EB92C-DDEE-294E-96AE-5B2F5541A13E}"/>
          </ac:spMkLst>
        </pc:spChg>
      </pc:sldChg>
      <pc:sldChg chg="modSp mod">
        <pc:chgData name="Long Nguyen" userId="f59fb8f3-a021-417a-8bc1-65c8d471c621" providerId="ADAL" clId="{1307150C-DC6B-B647-AE8E-28E44CBC3EED}" dt="2023-03-16T11:46:48.662" v="47" actId="20577"/>
        <pc:sldMkLst>
          <pc:docMk/>
          <pc:sldMk cId="3609937493" sldId="590"/>
        </pc:sldMkLst>
        <pc:spChg chg="mod">
          <ac:chgData name="Long Nguyen" userId="f59fb8f3-a021-417a-8bc1-65c8d471c621" providerId="ADAL" clId="{1307150C-DC6B-B647-AE8E-28E44CBC3EED}" dt="2023-03-16T11:46:48.662" v="47" actId="20577"/>
          <ac:spMkLst>
            <pc:docMk/>
            <pc:sldMk cId="3609937493" sldId="590"/>
            <ac:spMk id="79873" creationId="{E8B36DA1-FD32-914E-8D09-91D267F39A7A}"/>
          </ac:spMkLst>
        </pc:spChg>
      </pc:sldChg>
      <pc:sldChg chg="modSp mod">
        <pc:chgData name="Long Nguyen" userId="f59fb8f3-a021-417a-8bc1-65c8d471c621" providerId="ADAL" clId="{1307150C-DC6B-B647-AE8E-28E44CBC3EED}" dt="2023-03-16T11:46:43.710" v="37" actId="20577"/>
        <pc:sldMkLst>
          <pc:docMk/>
          <pc:sldMk cId="4266553646" sldId="591"/>
        </pc:sldMkLst>
        <pc:spChg chg="mod">
          <ac:chgData name="Long Nguyen" userId="f59fb8f3-a021-417a-8bc1-65c8d471c621" providerId="ADAL" clId="{1307150C-DC6B-B647-AE8E-28E44CBC3EED}" dt="2023-03-16T11:46:43.710" v="37" actId="20577"/>
          <ac:spMkLst>
            <pc:docMk/>
            <pc:sldMk cId="4266553646" sldId="591"/>
            <ac:spMk id="77825" creationId="{21CC4A42-EA8F-BF47-ADD5-B721E414F5F2}"/>
          </ac:spMkLst>
        </pc:spChg>
      </pc:sldChg>
      <pc:sldChg chg="modSp mod modAnim">
        <pc:chgData name="Long Nguyen" userId="f59fb8f3-a021-417a-8bc1-65c8d471c621" providerId="ADAL" clId="{1307150C-DC6B-B647-AE8E-28E44CBC3EED}" dt="2023-03-16T14:15:14.050" v="76" actId="20577"/>
        <pc:sldMkLst>
          <pc:docMk/>
          <pc:sldMk cId="1576202481" sldId="612"/>
        </pc:sldMkLst>
        <pc:spChg chg="mod">
          <ac:chgData name="Long Nguyen" userId="f59fb8f3-a021-417a-8bc1-65c8d471c621" providerId="ADAL" clId="{1307150C-DC6B-B647-AE8E-28E44CBC3EED}" dt="2023-03-16T14:15:14.050" v="76" actId="20577"/>
          <ac:spMkLst>
            <pc:docMk/>
            <pc:sldMk cId="1576202481" sldId="612"/>
            <ac:spMk id="17409" creationId="{F8E6935E-FDF9-4D46-93BC-CE083007DBA8}"/>
          </ac:spMkLst>
        </pc:spChg>
        <pc:spChg chg="mod">
          <ac:chgData name="Long Nguyen" userId="f59fb8f3-a021-417a-8bc1-65c8d471c621" providerId="ADAL" clId="{1307150C-DC6B-B647-AE8E-28E44CBC3EED}" dt="2023-03-16T14:15:08.305" v="67" actId="20577"/>
          <ac:spMkLst>
            <pc:docMk/>
            <pc:sldMk cId="1576202481" sldId="612"/>
            <ac:spMk id="17410" creationId="{C9772176-DC13-F64D-AC00-58F2A4791B97}"/>
          </ac:spMkLst>
        </pc:spChg>
      </pc:sldChg>
      <pc:sldChg chg="modAnim">
        <pc:chgData name="Long Nguyen" userId="f59fb8f3-a021-417a-8bc1-65c8d471c621" providerId="ADAL" clId="{1307150C-DC6B-B647-AE8E-28E44CBC3EED}" dt="2023-03-16T11:44:49.896" v="3"/>
        <pc:sldMkLst>
          <pc:docMk/>
          <pc:sldMk cId="827202224" sldId="616"/>
        </pc:sldMkLst>
      </pc:sldChg>
      <pc:sldChg chg="add del">
        <pc:chgData name="Long Nguyen" userId="f59fb8f3-a021-417a-8bc1-65c8d471c621" providerId="ADAL" clId="{1307150C-DC6B-B647-AE8E-28E44CBC3EED}" dt="2023-03-16T11:47:08.405" v="48" actId="2696"/>
        <pc:sldMkLst>
          <pc:docMk/>
          <pc:sldMk cId="780261160" sldId="618"/>
        </pc:sldMkLst>
      </pc:sldChg>
      <pc:sldChg chg="del">
        <pc:chgData name="Long Nguyen" userId="f59fb8f3-a021-417a-8bc1-65c8d471c621" providerId="ADAL" clId="{1307150C-DC6B-B647-AE8E-28E44CBC3EED}" dt="2023-03-16T11:44:00.925" v="0" actId="2696"/>
        <pc:sldMkLst>
          <pc:docMk/>
          <pc:sldMk cId="1047995035" sldId="618"/>
        </pc:sldMkLst>
      </pc:sldChg>
      <pc:sldChg chg="modSp add mod">
        <pc:chgData name="Long Nguyen" userId="f59fb8f3-a021-417a-8bc1-65c8d471c621" providerId="ADAL" clId="{1307150C-DC6B-B647-AE8E-28E44CBC3EED}" dt="2023-03-16T11:47:18.628" v="59" actId="20577"/>
        <pc:sldMkLst>
          <pc:docMk/>
          <pc:sldMk cId="2243592026" sldId="618"/>
        </pc:sldMkLst>
        <pc:spChg chg="mod">
          <ac:chgData name="Long Nguyen" userId="f59fb8f3-a021-417a-8bc1-65c8d471c621" providerId="ADAL" clId="{1307150C-DC6B-B647-AE8E-28E44CBC3EED}" dt="2023-03-16T11:47:18.628" v="59" actId="20577"/>
          <ac:spMkLst>
            <pc:docMk/>
            <pc:sldMk cId="2243592026" sldId="618"/>
            <ac:spMk id="84993" creationId="{C169A412-E2F9-004D-A0EF-86F1C409823C}"/>
          </ac:spMkLst>
        </pc:spChg>
      </pc:sldChg>
      <pc:sldChg chg="del">
        <pc:chgData name="Long Nguyen" userId="f59fb8f3-a021-417a-8bc1-65c8d471c621" providerId="ADAL" clId="{1307150C-DC6B-B647-AE8E-28E44CBC3EED}" dt="2023-03-16T11:44:00.925" v="0" actId="2696"/>
        <pc:sldMkLst>
          <pc:docMk/>
          <pc:sldMk cId="1016158355" sldId="619"/>
        </pc:sldMkLst>
      </pc:sldChg>
      <pc:sldChg chg="add modAnim">
        <pc:chgData name="Long Nguyen" userId="f59fb8f3-a021-417a-8bc1-65c8d471c621" providerId="ADAL" clId="{1307150C-DC6B-B647-AE8E-28E44CBC3EED}" dt="2023-03-16T11:44:59.394" v="6"/>
        <pc:sldMkLst>
          <pc:docMk/>
          <pc:sldMk cId="1332069046" sldId="619"/>
        </pc:sldMkLst>
      </pc:sldChg>
      <pc:sldChg chg="modSp add mod modAnim">
        <pc:chgData name="Long Nguyen" userId="f59fb8f3-a021-417a-8bc1-65c8d471c621" providerId="ADAL" clId="{1307150C-DC6B-B647-AE8E-28E44CBC3EED}" dt="2023-03-24T11:57:08.555" v="91" actId="113"/>
        <pc:sldMkLst>
          <pc:docMk/>
          <pc:sldMk cId="280775540" sldId="620"/>
        </pc:sldMkLst>
        <pc:spChg chg="mod">
          <ac:chgData name="Long Nguyen" userId="f59fb8f3-a021-417a-8bc1-65c8d471c621" providerId="ADAL" clId="{1307150C-DC6B-B647-AE8E-28E44CBC3EED}" dt="2023-03-24T11:57:08.555" v="91" actId="113"/>
          <ac:spMkLst>
            <pc:docMk/>
            <pc:sldMk cId="280775540" sldId="620"/>
            <ac:spMk id="84994" creationId="{6971D443-43C5-2E43-8019-712D595D62F2}"/>
          </ac:spMkLst>
        </pc:spChg>
      </pc:sldChg>
      <pc:sldChg chg="del">
        <pc:chgData name="Long Nguyen" userId="f59fb8f3-a021-417a-8bc1-65c8d471c621" providerId="ADAL" clId="{1307150C-DC6B-B647-AE8E-28E44CBC3EED}" dt="2023-03-16T11:44:00.925" v="0" actId="2696"/>
        <pc:sldMkLst>
          <pc:docMk/>
          <pc:sldMk cId="4204323314" sldId="620"/>
        </pc:sldMkLst>
      </pc:sldChg>
      <pc:sldChg chg="del">
        <pc:chgData name="Long Nguyen" userId="f59fb8f3-a021-417a-8bc1-65c8d471c621" providerId="ADAL" clId="{1307150C-DC6B-B647-AE8E-28E44CBC3EED}" dt="2023-03-16T11:44:00.925" v="0" actId="2696"/>
        <pc:sldMkLst>
          <pc:docMk/>
          <pc:sldMk cId="1162857972" sldId="621"/>
        </pc:sldMkLst>
      </pc:sldChg>
      <pc:sldChg chg="add modAnim">
        <pc:chgData name="Long Nguyen" userId="f59fb8f3-a021-417a-8bc1-65c8d471c621" providerId="ADAL" clId="{1307150C-DC6B-B647-AE8E-28E44CBC3EED}" dt="2023-03-16T11:45:29.397" v="12"/>
        <pc:sldMkLst>
          <pc:docMk/>
          <pc:sldMk cId="1956247087" sldId="621"/>
        </pc:sldMkLst>
      </pc:sldChg>
      <pc:sldChg chg="add del">
        <pc:chgData name="Long Nguyen" userId="f59fb8f3-a021-417a-8bc1-65c8d471c621" providerId="ADAL" clId="{1307150C-DC6B-B647-AE8E-28E44CBC3EED}" dt="2023-03-16T11:46:02.955" v="13" actId="2696"/>
        <pc:sldMkLst>
          <pc:docMk/>
          <pc:sldMk cId="514577812" sldId="623"/>
        </pc:sldMkLst>
      </pc:sldChg>
      <pc:sldChg chg="del">
        <pc:chgData name="Long Nguyen" userId="f59fb8f3-a021-417a-8bc1-65c8d471c621" providerId="ADAL" clId="{1307150C-DC6B-B647-AE8E-28E44CBC3EED}" dt="2023-03-16T11:44:00.925" v="0" actId="2696"/>
        <pc:sldMkLst>
          <pc:docMk/>
          <pc:sldMk cId="3553270583" sldId="623"/>
        </pc:sldMkLst>
      </pc:sldChg>
      <pc:sldChg chg="add modAnim">
        <pc:chgData name="Long Nguyen" userId="f59fb8f3-a021-417a-8bc1-65c8d471c621" providerId="ADAL" clId="{1307150C-DC6B-B647-AE8E-28E44CBC3EED}" dt="2023-03-16T11:46:17.753" v="17"/>
        <pc:sldMkLst>
          <pc:docMk/>
          <pc:sldMk cId="3840812503" sldId="623"/>
        </pc:sldMkLst>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Nguyen" userId="f59fb8f3-a021-417a-8bc1-65c8d471c621" providerId="ADAL" clId="{571B3557-016F-8544-9E94-291716046DD1}"/>
    <pc:docChg chg="custSel addSld delSld modSld">
      <pc:chgData name="Long Nguyen" userId="f59fb8f3-a021-417a-8bc1-65c8d471c621" providerId="ADAL" clId="{571B3557-016F-8544-9E94-291716046DD1}" dt="2022-03-14T12:13:50.150" v="122" actId="20577"/>
      <pc:docMkLst>
        <pc:docMk/>
      </pc:docMkLst>
      <pc:sldChg chg="modSp mod">
        <pc:chgData name="Long Nguyen" userId="f59fb8f3-a021-417a-8bc1-65c8d471c621" providerId="ADAL" clId="{571B3557-016F-8544-9E94-291716046DD1}" dt="2022-03-09T20:10:35.666" v="9" actId="27636"/>
        <pc:sldMkLst>
          <pc:docMk/>
          <pc:sldMk cId="3813527744" sldId="527"/>
        </pc:sldMkLst>
        <pc:spChg chg="mod">
          <ac:chgData name="Long Nguyen" userId="f59fb8f3-a021-417a-8bc1-65c8d471c621" providerId="ADAL" clId="{571B3557-016F-8544-9E94-291716046DD1}" dt="2022-03-09T20:10:35.666" v="9" actId="27636"/>
          <ac:spMkLst>
            <pc:docMk/>
            <pc:sldMk cId="3813527744" sldId="527"/>
            <ac:spMk id="17410" creationId="{C9772176-DC13-F64D-AC00-58F2A4791B97}"/>
          </ac:spMkLst>
        </pc:spChg>
      </pc:sldChg>
      <pc:sldChg chg="add">
        <pc:chgData name="Long Nguyen" userId="f59fb8f3-a021-417a-8bc1-65c8d471c621" providerId="ADAL" clId="{571B3557-016F-8544-9E94-291716046DD1}" dt="2022-03-10T18:31:49.794" v="106"/>
        <pc:sldMkLst>
          <pc:docMk/>
          <pc:sldMk cId="1719955328" sldId="570"/>
        </pc:sldMkLst>
      </pc:sldChg>
      <pc:sldChg chg="add del">
        <pc:chgData name="Long Nguyen" userId="f59fb8f3-a021-417a-8bc1-65c8d471c621" providerId="ADAL" clId="{571B3557-016F-8544-9E94-291716046DD1}" dt="2022-03-10T18:31:46.500" v="105" actId="2696"/>
        <pc:sldMkLst>
          <pc:docMk/>
          <pc:sldMk cId="1746280979" sldId="570"/>
        </pc:sldMkLst>
      </pc:sldChg>
      <pc:sldChg chg="modSp del">
        <pc:chgData name="Long Nguyen" userId="f59fb8f3-a021-417a-8bc1-65c8d471c621" providerId="ADAL" clId="{571B3557-016F-8544-9E94-291716046DD1}" dt="2022-03-10T18:31:30.376" v="103" actId="2696"/>
        <pc:sldMkLst>
          <pc:docMk/>
          <pc:sldMk cId="4001486838" sldId="570"/>
        </pc:sldMkLst>
        <pc:spChg chg="mod">
          <ac:chgData name="Long Nguyen" userId="f59fb8f3-a021-417a-8bc1-65c8d471c621" providerId="ADAL" clId="{571B3557-016F-8544-9E94-291716046DD1}" dt="2022-03-10T15:25:55.872" v="69" actId="113"/>
          <ac:spMkLst>
            <pc:docMk/>
            <pc:sldMk cId="4001486838" sldId="570"/>
            <ac:spMk id="39938" creationId="{6D60C863-7ABD-3143-ABF5-601EEB054571}"/>
          </ac:spMkLst>
        </pc:spChg>
      </pc:sldChg>
      <pc:sldChg chg="modSp mod modAnim">
        <pc:chgData name="Long Nguyen" userId="f59fb8f3-a021-417a-8bc1-65c8d471c621" providerId="ADAL" clId="{571B3557-016F-8544-9E94-291716046DD1}" dt="2022-03-10T15:26:22.524" v="72" actId="113"/>
        <pc:sldMkLst>
          <pc:docMk/>
          <pc:sldMk cId="3391101355" sldId="575"/>
        </pc:sldMkLst>
        <pc:spChg chg="mod">
          <ac:chgData name="Long Nguyen" userId="f59fb8f3-a021-417a-8bc1-65c8d471c621" providerId="ADAL" clId="{571B3557-016F-8544-9E94-291716046DD1}" dt="2022-03-10T15:26:22.524" v="72" actId="113"/>
          <ac:spMkLst>
            <pc:docMk/>
            <pc:sldMk cId="3391101355" sldId="575"/>
            <ac:spMk id="27651" creationId="{47FD0DF8-5133-F34E-AB80-6AF0E271D1FF}"/>
          </ac:spMkLst>
        </pc:spChg>
        <pc:spChg chg="mod">
          <ac:chgData name="Long Nguyen" userId="f59fb8f3-a021-417a-8bc1-65c8d471c621" providerId="ADAL" clId="{571B3557-016F-8544-9E94-291716046DD1}" dt="2022-03-09T20:10:42.046" v="13" actId="1076"/>
          <ac:spMkLst>
            <pc:docMk/>
            <pc:sldMk cId="3391101355" sldId="575"/>
            <ac:spMk id="59393" creationId="{0845453A-A29A-9A42-9905-72E41E15DA8F}"/>
          </ac:spMkLst>
        </pc:spChg>
      </pc:sldChg>
      <pc:sldChg chg="modSp">
        <pc:chgData name="Long Nguyen" userId="f59fb8f3-a021-417a-8bc1-65c8d471c621" providerId="ADAL" clId="{571B3557-016F-8544-9E94-291716046DD1}" dt="2022-03-10T15:26:08.709" v="71" actId="113"/>
        <pc:sldMkLst>
          <pc:docMk/>
          <pc:sldMk cId="1727266702" sldId="578"/>
        </pc:sldMkLst>
        <pc:spChg chg="mod">
          <ac:chgData name="Long Nguyen" userId="f59fb8f3-a021-417a-8bc1-65c8d471c621" providerId="ADAL" clId="{571B3557-016F-8544-9E94-291716046DD1}" dt="2022-03-10T15:26:08.709" v="71" actId="113"/>
          <ac:spMkLst>
            <pc:docMk/>
            <pc:sldMk cId="1727266702" sldId="578"/>
            <ac:spMk id="33794" creationId="{1B9931B8-23E4-C546-8529-25A8A3CB57FD}"/>
          </ac:spMkLst>
        </pc:spChg>
      </pc:sldChg>
      <pc:sldChg chg="del">
        <pc:chgData name="Long Nguyen" userId="f59fb8f3-a021-417a-8bc1-65c8d471c621" providerId="ADAL" clId="{571B3557-016F-8544-9E94-291716046DD1}" dt="2022-03-09T20:09:47.813" v="4" actId="2696"/>
        <pc:sldMkLst>
          <pc:docMk/>
          <pc:sldMk cId="4256317276" sldId="584"/>
        </pc:sldMkLst>
      </pc:sldChg>
      <pc:sldChg chg="modSp mod">
        <pc:chgData name="Long Nguyen" userId="f59fb8f3-a021-417a-8bc1-65c8d471c621" providerId="ADAL" clId="{571B3557-016F-8544-9E94-291716046DD1}" dt="2022-03-14T11:54:11.450" v="108" actId="20577"/>
        <pc:sldMkLst>
          <pc:docMk/>
          <pc:sldMk cId="3977893820" sldId="585"/>
        </pc:sldMkLst>
        <pc:spChg chg="mod">
          <ac:chgData name="Long Nguyen" userId="f59fb8f3-a021-417a-8bc1-65c8d471c621" providerId="ADAL" clId="{571B3557-016F-8544-9E94-291716046DD1}" dt="2022-03-14T11:54:11.450" v="108" actId="20577"/>
          <ac:spMkLst>
            <pc:docMk/>
            <pc:sldMk cId="3977893820" sldId="585"/>
            <ac:spMk id="64514" creationId="{7788F03B-8D64-E645-BC3F-DBD76C93C456}"/>
          </ac:spMkLst>
        </pc:spChg>
        <pc:spChg chg="mod">
          <ac:chgData name="Long Nguyen" userId="f59fb8f3-a021-417a-8bc1-65c8d471c621" providerId="ADAL" clId="{571B3557-016F-8544-9E94-291716046DD1}" dt="2022-03-10T15:38:34.280" v="96" actId="20577"/>
          <ac:spMkLst>
            <pc:docMk/>
            <pc:sldMk cId="3977893820" sldId="585"/>
            <ac:spMk id="65537" creationId="{86430671-77D5-6E4C-94A5-D61EB184D3ED}"/>
          </ac:spMkLst>
        </pc:spChg>
      </pc:sldChg>
      <pc:sldChg chg="modSp mod">
        <pc:chgData name="Long Nguyen" userId="f59fb8f3-a021-417a-8bc1-65c8d471c621" providerId="ADAL" clId="{571B3557-016F-8544-9E94-291716046DD1}" dt="2022-03-10T15:38:20.267" v="86" actId="20577"/>
        <pc:sldMkLst>
          <pc:docMk/>
          <pc:sldMk cId="1319289224" sldId="586"/>
        </pc:sldMkLst>
        <pc:spChg chg="mod">
          <ac:chgData name="Long Nguyen" userId="f59fb8f3-a021-417a-8bc1-65c8d471c621" providerId="ADAL" clId="{571B3557-016F-8544-9E94-291716046DD1}" dt="2022-03-10T15:38:20.267" v="86" actId="20577"/>
          <ac:spMkLst>
            <pc:docMk/>
            <pc:sldMk cId="1319289224" sldId="586"/>
            <ac:spMk id="67585" creationId="{6089FBFB-967C-FD45-992B-EB81E5CF2976}"/>
          </ac:spMkLst>
        </pc:spChg>
      </pc:sldChg>
      <pc:sldChg chg="modSp mod">
        <pc:chgData name="Long Nguyen" userId="f59fb8f3-a021-417a-8bc1-65c8d471c621" providerId="ADAL" clId="{571B3557-016F-8544-9E94-291716046DD1}" dt="2022-03-14T12:13:50.150" v="122" actId="20577"/>
        <pc:sldMkLst>
          <pc:docMk/>
          <pc:sldMk cId="2894020677" sldId="587"/>
        </pc:sldMkLst>
        <pc:spChg chg="mod">
          <ac:chgData name="Long Nguyen" userId="f59fb8f3-a021-417a-8bc1-65c8d471c621" providerId="ADAL" clId="{571B3557-016F-8544-9E94-291716046DD1}" dt="2022-03-14T12:13:50.150" v="122" actId="20577"/>
          <ac:spMkLst>
            <pc:docMk/>
            <pc:sldMk cId="2894020677" sldId="587"/>
            <ac:spMk id="69633" creationId="{8C113226-FF22-D946-A8D9-BF2B6BAC62D2}"/>
          </ac:spMkLst>
        </pc:spChg>
      </pc:sldChg>
      <pc:sldChg chg="modSp del mod">
        <pc:chgData name="Long Nguyen" userId="f59fb8f3-a021-417a-8bc1-65c8d471c621" providerId="ADAL" clId="{571B3557-016F-8544-9E94-291716046DD1}" dt="2022-03-09T20:10:46.065" v="16" actId="2696"/>
        <pc:sldMkLst>
          <pc:docMk/>
          <pc:sldMk cId="3609960584" sldId="588"/>
        </pc:sldMkLst>
        <pc:spChg chg="mod">
          <ac:chgData name="Long Nguyen" userId="f59fb8f3-a021-417a-8bc1-65c8d471c621" providerId="ADAL" clId="{571B3557-016F-8544-9E94-291716046DD1}" dt="2022-03-09T20:10:33.238" v="5" actId="21"/>
          <ac:spMkLst>
            <pc:docMk/>
            <pc:sldMk cId="3609960584" sldId="588"/>
            <ac:spMk id="27651" creationId="{D2E8AD57-ED30-A247-A629-D196B221ADDD}"/>
          </ac:spMkLst>
        </pc:spChg>
      </pc:sldChg>
      <pc:sldChg chg="modSp mod modAnim">
        <pc:chgData name="Long Nguyen" userId="f59fb8f3-a021-417a-8bc1-65c8d471c621" providerId="ADAL" clId="{571B3557-016F-8544-9E94-291716046DD1}" dt="2022-03-10T17:43:00.523" v="102"/>
        <pc:sldMkLst>
          <pc:docMk/>
          <pc:sldMk cId="2164029680" sldId="611"/>
        </pc:sldMkLst>
        <pc:spChg chg="mod">
          <ac:chgData name="Long Nguyen" userId="f59fb8f3-a021-417a-8bc1-65c8d471c621" providerId="ADAL" clId="{571B3557-016F-8544-9E94-291716046DD1}" dt="2022-03-09T20:10:35.683" v="10" actId="27636"/>
          <ac:spMkLst>
            <pc:docMk/>
            <pc:sldMk cId="2164029680" sldId="611"/>
            <ac:spMk id="17410" creationId="{C9772176-DC13-F64D-AC00-58F2A4791B97}"/>
          </ac:spMkLst>
        </pc:spChg>
      </pc:sldChg>
      <pc:sldChg chg="del">
        <pc:chgData name="Long Nguyen" userId="f59fb8f3-a021-417a-8bc1-65c8d471c621" providerId="ADAL" clId="{571B3557-016F-8544-9E94-291716046DD1}" dt="2022-03-09T20:07:29.721" v="0" actId="2696"/>
        <pc:sldMkLst>
          <pc:docMk/>
          <pc:sldMk cId="1558241323" sldId="613"/>
        </pc:sldMkLst>
      </pc:sldChg>
      <pc:sldChg chg="del">
        <pc:chgData name="Long Nguyen" userId="f59fb8f3-a021-417a-8bc1-65c8d471c621" providerId="ADAL" clId="{571B3557-016F-8544-9E94-291716046DD1}" dt="2022-03-09T20:07:32.081" v="1" actId="2696"/>
        <pc:sldMkLst>
          <pc:docMk/>
          <pc:sldMk cId="1678415157" sldId="615"/>
        </pc:sldMkLst>
      </pc:sldChg>
      <pc:sldChg chg="modSp mod">
        <pc:chgData name="Long Nguyen" userId="f59fb8f3-a021-417a-8bc1-65c8d471c621" providerId="ADAL" clId="{571B3557-016F-8544-9E94-291716046DD1}" dt="2022-03-10T15:26:41.136" v="76" actId="20577"/>
        <pc:sldMkLst>
          <pc:docMk/>
          <pc:sldMk cId="827202224" sldId="616"/>
        </pc:sldMkLst>
        <pc:spChg chg="mod">
          <ac:chgData name="Long Nguyen" userId="f59fb8f3-a021-417a-8bc1-65c8d471c621" providerId="ADAL" clId="{571B3557-016F-8544-9E94-291716046DD1}" dt="2022-03-10T15:26:41.136" v="76" actId="20577"/>
          <ac:spMkLst>
            <pc:docMk/>
            <pc:sldMk cId="827202224" sldId="616"/>
            <ac:spMk id="56322" creationId="{C6A7743F-88FF-7C47-8B09-99222CD5E28E}"/>
          </ac:spMkLst>
        </pc:spChg>
      </pc:sldChg>
      <pc:sldChg chg="del">
        <pc:chgData name="Long Nguyen" userId="f59fb8f3-a021-417a-8bc1-65c8d471c621" providerId="ADAL" clId="{571B3557-016F-8544-9E94-291716046DD1}" dt="2022-03-09T20:09:34.560" v="3" actId="2696"/>
        <pc:sldMkLst>
          <pc:docMk/>
          <pc:sldMk cId="971732716" sldId="617"/>
        </pc:sldMkLst>
      </pc:sldChg>
      <pc:sldChg chg="modSp mod">
        <pc:chgData name="Long Nguyen" userId="f59fb8f3-a021-417a-8bc1-65c8d471c621" providerId="ADAL" clId="{571B3557-016F-8544-9E94-291716046DD1}" dt="2022-03-09T20:10:35.650" v="8" actId="27636"/>
        <pc:sldMkLst>
          <pc:docMk/>
          <pc:sldMk cId="1162857972" sldId="621"/>
        </pc:sldMkLst>
        <pc:spChg chg="mod">
          <ac:chgData name="Long Nguyen" userId="f59fb8f3-a021-417a-8bc1-65c8d471c621" providerId="ADAL" clId="{571B3557-016F-8544-9E94-291716046DD1}" dt="2022-03-09T20:10:35.650" v="8" actId="27636"/>
          <ac:spMkLst>
            <pc:docMk/>
            <pc:sldMk cId="1162857972" sldId="621"/>
            <ac:spMk id="84994" creationId="{6971D443-43C5-2E43-8019-712D595D62F2}"/>
          </ac:spMkLst>
        </pc:spChg>
      </pc:sldChg>
      <pc:sldChg chg="del">
        <pc:chgData name="Long Nguyen" userId="f59fb8f3-a021-417a-8bc1-65c8d471c621" providerId="ADAL" clId="{571B3557-016F-8544-9E94-291716046DD1}" dt="2022-03-09T20:08:43.550" v="2" actId="2696"/>
        <pc:sldMkLst>
          <pc:docMk/>
          <pc:sldMk cId="2765543401" sldId="622"/>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3/24/23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2</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6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BE10DE50-8927-F343-933F-13BBE4500F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CF13696-9FD2-1245-90FA-E3B25160C85C}" type="slidenum">
              <a:rPr lang="en-US" altLang="en-US" smtClean="0"/>
              <a:pPr/>
              <a:t>11</a:t>
            </a:fld>
            <a:endParaRPr lang="en-US" altLang="en-US"/>
          </a:p>
        </p:txBody>
      </p:sp>
      <p:sp>
        <p:nvSpPr>
          <p:cNvPr id="32770" name="Rectangle 2">
            <a:extLst>
              <a:ext uri="{FF2B5EF4-FFF2-40B4-BE49-F238E27FC236}">
                <a16:creationId xmlns:a16="http://schemas.microsoft.com/office/drawing/2014/main" id="{845C0A7D-A12A-A042-8CA0-C7BF8ABE2AF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a:extLst>
              <a:ext uri="{FF2B5EF4-FFF2-40B4-BE49-F238E27FC236}">
                <a16:creationId xmlns:a16="http://schemas.microsoft.com/office/drawing/2014/main" id="{4D4E2E48-C8BF-B841-AA12-794B31C3948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21812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674E71-6A85-2548-9962-4FDA7DE496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B926A0-F904-F944-ACCE-458101EF99C3}" type="slidenum">
              <a:rPr lang="en-US" altLang="en-US" smtClean="0"/>
              <a:pPr/>
              <a:t>12</a:t>
            </a:fld>
            <a:endParaRPr lang="en-US" altLang="en-US"/>
          </a:p>
        </p:txBody>
      </p:sp>
      <p:sp>
        <p:nvSpPr>
          <p:cNvPr id="34818" name="Rectangle 2">
            <a:extLst>
              <a:ext uri="{FF2B5EF4-FFF2-40B4-BE49-F238E27FC236}">
                <a16:creationId xmlns:a16="http://schemas.microsoft.com/office/drawing/2014/main" id="{9207E254-6343-3A41-8B52-5A23BCF9B8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a:extLst>
              <a:ext uri="{FF2B5EF4-FFF2-40B4-BE49-F238E27FC236}">
                <a16:creationId xmlns:a16="http://schemas.microsoft.com/office/drawing/2014/main" id="{C539CCD2-7B30-1940-A32F-828FF01CB79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01627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8B27F75E-5ABB-BF45-B4F4-617666ADC6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9DA0DF2-0A39-704E-AF24-17446C76AB9E}" type="slidenum">
              <a:rPr lang="en-US" altLang="en-US" smtClean="0"/>
              <a:pPr/>
              <a:t>13</a:t>
            </a:fld>
            <a:endParaRPr lang="en-US" altLang="en-US"/>
          </a:p>
        </p:txBody>
      </p:sp>
      <p:sp>
        <p:nvSpPr>
          <p:cNvPr id="36866" name="Rectangle 2">
            <a:extLst>
              <a:ext uri="{FF2B5EF4-FFF2-40B4-BE49-F238E27FC236}">
                <a16:creationId xmlns:a16="http://schemas.microsoft.com/office/drawing/2014/main" id="{46475537-FF5A-6742-A27E-D753B291445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a:extLst>
              <a:ext uri="{FF2B5EF4-FFF2-40B4-BE49-F238E27FC236}">
                <a16:creationId xmlns:a16="http://schemas.microsoft.com/office/drawing/2014/main" id="{DDBB99D2-324D-014B-8DB0-F3BD261628E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40130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017EFBDF-0B11-1649-AE9F-83C5CC427C5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C062810-3250-C04E-9826-40DE9564AB44}" type="slidenum">
              <a:rPr lang="en-US" altLang="en-US" smtClean="0"/>
              <a:pPr/>
              <a:t>14</a:t>
            </a:fld>
            <a:endParaRPr lang="en-US" altLang="en-US"/>
          </a:p>
        </p:txBody>
      </p:sp>
      <p:sp>
        <p:nvSpPr>
          <p:cNvPr id="38914" name="Rectangle 2">
            <a:extLst>
              <a:ext uri="{FF2B5EF4-FFF2-40B4-BE49-F238E27FC236}">
                <a16:creationId xmlns:a16="http://schemas.microsoft.com/office/drawing/2014/main" id="{B5E1696C-0913-034B-8319-1EA59F2644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a:extLst>
              <a:ext uri="{FF2B5EF4-FFF2-40B4-BE49-F238E27FC236}">
                <a16:creationId xmlns:a16="http://schemas.microsoft.com/office/drawing/2014/main" id="{5F579BE1-FA4E-7D48-9AB1-9D19BE73C99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40556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20AD20EA-485A-7A4C-9BDC-A0386A4E4E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7968F5-FFB6-9142-BA43-506E989FCAAE}" type="slidenum">
              <a:rPr lang="en-US" altLang="en-US" smtClean="0"/>
              <a:pPr/>
              <a:t>15</a:t>
            </a:fld>
            <a:endParaRPr lang="en-US" altLang="en-US"/>
          </a:p>
        </p:txBody>
      </p:sp>
      <p:sp>
        <p:nvSpPr>
          <p:cNvPr id="56322" name="Rectangle 2">
            <a:extLst>
              <a:ext uri="{FF2B5EF4-FFF2-40B4-BE49-F238E27FC236}">
                <a16:creationId xmlns:a16="http://schemas.microsoft.com/office/drawing/2014/main" id="{28EF91FD-68F2-3E4F-8BD8-57E3F32D318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9581499D-4C56-064F-B852-2D63DA7CD1E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endParaRPr lang="en-US" dirty="0">
              <a:cs typeface="+mn-cs"/>
            </a:endParaRPr>
          </a:p>
        </p:txBody>
      </p:sp>
    </p:spTree>
    <p:extLst>
      <p:ext uri="{BB962C8B-B14F-4D97-AF65-F5344CB8AC3E}">
        <p14:creationId xmlns:p14="http://schemas.microsoft.com/office/powerpoint/2010/main" val="1780637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16</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17898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17</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3430221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EC1E0E63-7FA4-1242-B463-C029F36175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EA0AAE-6492-9443-9252-9DC96BC695E3}" type="slidenum">
              <a:rPr lang="en-US" altLang="en-US" smtClean="0"/>
              <a:pPr/>
              <a:t>18</a:t>
            </a:fld>
            <a:endParaRPr lang="en-US" altLang="en-US"/>
          </a:p>
        </p:txBody>
      </p:sp>
      <p:sp>
        <p:nvSpPr>
          <p:cNvPr id="60418" name="Rectangle 2">
            <a:extLst>
              <a:ext uri="{FF2B5EF4-FFF2-40B4-BE49-F238E27FC236}">
                <a16:creationId xmlns:a16="http://schemas.microsoft.com/office/drawing/2014/main" id="{C4B76A6F-C104-0D4B-8064-88271C83A71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a:extLst>
              <a:ext uri="{FF2B5EF4-FFF2-40B4-BE49-F238E27FC236}">
                <a16:creationId xmlns:a16="http://schemas.microsoft.com/office/drawing/2014/main" id="{97C60192-9B16-AD47-9217-4EC8DEB4262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052340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19</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1495581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B48ABEC-FD93-5649-A6D9-357400C92D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01D6DC-9A63-F540-B16E-E3632FEADE3F}" type="slidenum">
              <a:rPr lang="en-US" altLang="en-US" smtClean="0"/>
              <a:pPr/>
              <a:t>24</a:t>
            </a:fld>
            <a:endParaRPr lang="en-US" altLang="en-US"/>
          </a:p>
        </p:txBody>
      </p:sp>
      <p:sp>
        <p:nvSpPr>
          <p:cNvPr id="66562" name="Rectangle 2">
            <a:extLst>
              <a:ext uri="{FF2B5EF4-FFF2-40B4-BE49-F238E27FC236}">
                <a16:creationId xmlns:a16="http://schemas.microsoft.com/office/drawing/2014/main" id="{E35163EB-9D41-EC4B-9CD6-311F36543F0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81DCCE0E-16FE-D943-99E9-F378796B5C8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38252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3</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083393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58A4E8D5-F878-F84A-B2DE-20E4E4E50B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411FBA1-E5E8-894C-BCFA-2B459A05F617}" type="slidenum">
              <a:rPr lang="en-US" altLang="en-US" smtClean="0"/>
              <a:pPr/>
              <a:t>25</a:t>
            </a:fld>
            <a:endParaRPr lang="en-US" altLang="en-US"/>
          </a:p>
        </p:txBody>
      </p:sp>
      <p:sp>
        <p:nvSpPr>
          <p:cNvPr id="68610" name="Rectangle 2">
            <a:extLst>
              <a:ext uri="{FF2B5EF4-FFF2-40B4-BE49-F238E27FC236}">
                <a16:creationId xmlns:a16="http://schemas.microsoft.com/office/drawing/2014/main" id="{0BE51EB6-DC34-8247-B663-A13C26867B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D2A307BB-DE5E-504E-AB4C-B02BA3D752D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582529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9BDAAA6-04B5-3043-A45E-07A6143424E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4A36AFB-B5E0-FF4A-B5D6-EF086060C46F}" type="slidenum">
              <a:rPr lang="en-US" altLang="en-US" smtClean="0"/>
              <a:pPr/>
              <a:t>26</a:t>
            </a:fld>
            <a:endParaRPr lang="en-US" altLang="en-US"/>
          </a:p>
        </p:txBody>
      </p:sp>
      <p:sp>
        <p:nvSpPr>
          <p:cNvPr id="70658" name="Rectangle 2">
            <a:extLst>
              <a:ext uri="{FF2B5EF4-FFF2-40B4-BE49-F238E27FC236}">
                <a16:creationId xmlns:a16="http://schemas.microsoft.com/office/drawing/2014/main" id="{424431DC-8D14-8E48-9482-CE0C7EE4E37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563E0A59-6946-EA45-BC51-0FCE97ED737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954146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661BB4BA-A325-A54F-AC79-0F09826A70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FB09501-AD3D-D043-823D-0BAB7EB5B926}" type="slidenum">
              <a:rPr lang="en-US" altLang="en-US" smtClean="0"/>
              <a:pPr/>
              <a:t>28</a:t>
            </a:fld>
            <a:endParaRPr lang="en-US" altLang="en-US"/>
          </a:p>
        </p:txBody>
      </p:sp>
      <p:sp>
        <p:nvSpPr>
          <p:cNvPr id="76802" name="Rectangle 2">
            <a:extLst>
              <a:ext uri="{FF2B5EF4-FFF2-40B4-BE49-F238E27FC236}">
                <a16:creationId xmlns:a16="http://schemas.microsoft.com/office/drawing/2014/main" id="{83409636-C95E-CF4D-B011-75B5757B1CC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a:extLst>
              <a:ext uri="{FF2B5EF4-FFF2-40B4-BE49-F238E27FC236}">
                <a16:creationId xmlns:a16="http://schemas.microsoft.com/office/drawing/2014/main" id="{87346227-D9F3-3340-B349-1C9221DC63F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30965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F2A1667F-102D-A146-B02D-B46FB12847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D433EE7-F53B-2F42-A6AF-86D88745413D}" type="slidenum">
              <a:rPr lang="en-US" altLang="en-US" smtClean="0"/>
              <a:pPr/>
              <a:t>29</a:t>
            </a:fld>
            <a:endParaRPr lang="en-US" altLang="en-US"/>
          </a:p>
        </p:txBody>
      </p:sp>
      <p:sp>
        <p:nvSpPr>
          <p:cNvPr id="78850" name="Rectangle 2">
            <a:extLst>
              <a:ext uri="{FF2B5EF4-FFF2-40B4-BE49-F238E27FC236}">
                <a16:creationId xmlns:a16="http://schemas.microsoft.com/office/drawing/2014/main" id="{35E05DEE-67B1-C846-AB61-0D9FC9B6900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a:extLst>
              <a:ext uri="{FF2B5EF4-FFF2-40B4-BE49-F238E27FC236}">
                <a16:creationId xmlns:a16="http://schemas.microsoft.com/office/drawing/2014/main" id="{F9309B81-8B57-564A-9BAE-36B37DDA526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0593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65301C97-4B11-0848-827E-3515EE7DA65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4AFB83C-0D8C-6A47-88CC-8606ED98D975}" type="slidenum">
              <a:rPr lang="en-US" altLang="en-US" smtClean="0"/>
              <a:pPr/>
              <a:t>30</a:t>
            </a:fld>
            <a:endParaRPr lang="en-US" altLang="en-US"/>
          </a:p>
        </p:txBody>
      </p:sp>
      <p:sp>
        <p:nvSpPr>
          <p:cNvPr id="80898" name="Rectangle 2">
            <a:extLst>
              <a:ext uri="{FF2B5EF4-FFF2-40B4-BE49-F238E27FC236}">
                <a16:creationId xmlns:a16="http://schemas.microsoft.com/office/drawing/2014/main" id="{970FD126-293D-D341-9669-8505DC3D477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a:extLst>
              <a:ext uri="{FF2B5EF4-FFF2-40B4-BE49-F238E27FC236}">
                <a16:creationId xmlns:a16="http://schemas.microsoft.com/office/drawing/2014/main" id="{E789172C-B9B3-1243-8AAE-2D6A94A8905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68325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DAD84F48-F5A9-1640-BC19-573BCF0550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749D796-FD18-8549-865C-9B05C57A32C5}" type="slidenum">
              <a:rPr lang="en-US" altLang="en-US" smtClean="0"/>
              <a:pPr/>
              <a:t>4</a:t>
            </a:fld>
            <a:endParaRPr lang="en-US" altLang="en-US"/>
          </a:p>
        </p:txBody>
      </p:sp>
      <p:sp>
        <p:nvSpPr>
          <p:cNvPr id="20482" name="Rectangle 2">
            <a:extLst>
              <a:ext uri="{FF2B5EF4-FFF2-40B4-BE49-F238E27FC236}">
                <a16:creationId xmlns:a16="http://schemas.microsoft.com/office/drawing/2014/main" id="{2CD2897F-498F-5D4B-B5CD-FA3EE60596A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A972DE90-E597-B24B-8CAA-8B03A41DD163}"/>
              </a:ext>
            </a:extLst>
          </p:cNvPr>
          <p:cNvSpPr>
            <a:spLocks noGrp="1" noChangeArrowheads="1"/>
          </p:cNvSpPr>
          <p:nvPr>
            <p:ph type="body" idx="1"/>
          </p:nvPr>
        </p:nvSpPr>
        <p:spPr bwMode="auto">
          <a:xfrm>
            <a:off x="914400" y="4343400"/>
            <a:ext cx="5029200" cy="4114800"/>
          </a:xfrm>
          <a:extLst>
            <a:ext uri="{FAA26D3D-D897-4be2-8F04-BA451C77F1D7}"/>
          </a:extLst>
        </p:spPr>
        <p:txBody>
          <a:bodyPr wrap="square" numCol="1" anchor="t" anchorCtr="0" compatLnSpc="1">
            <a:prstTxWarp prst="textNoShape">
              <a:avLst/>
            </a:prstTxWarp>
          </a:bodyPr>
          <a:lstStyle/>
          <a:p>
            <a:pPr eaLnBrk="1" hangingPunct="1">
              <a:defRPr/>
            </a:pPr>
            <a:r>
              <a:rPr lang="en-US" dirty="0">
                <a:cs typeface="+mn-cs"/>
              </a:rPr>
              <a:t>David </a:t>
            </a:r>
            <a:r>
              <a:rPr lang="en-US" dirty="0" err="1">
                <a:cs typeface="+mn-cs"/>
              </a:rPr>
              <a:t>Vignoni</a:t>
            </a:r>
            <a:r>
              <a:rPr lang="en-US" dirty="0">
                <a:cs typeface="+mn-cs"/>
              </a:rPr>
              <a:t> from Wiki Commons</a:t>
            </a:r>
          </a:p>
        </p:txBody>
      </p:sp>
    </p:spTree>
    <p:extLst>
      <p:ext uri="{BB962C8B-B14F-4D97-AF65-F5344CB8AC3E}">
        <p14:creationId xmlns:p14="http://schemas.microsoft.com/office/powerpoint/2010/main" val="3257465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DFDED3CC-49BA-594D-8E88-611F6F47F4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64C952-EC3B-5A4D-93C5-528FC5D2586E}" type="slidenum">
              <a:rPr lang="en-US" altLang="en-US" smtClean="0"/>
              <a:pPr/>
              <a:t>5</a:t>
            </a:fld>
            <a:endParaRPr lang="en-US" altLang="en-US"/>
          </a:p>
        </p:txBody>
      </p:sp>
      <p:sp>
        <p:nvSpPr>
          <p:cNvPr id="22530" name="Rectangle 2">
            <a:extLst>
              <a:ext uri="{FF2B5EF4-FFF2-40B4-BE49-F238E27FC236}">
                <a16:creationId xmlns:a16="http://schemas.microsoft.com/office/drawing/2014/main" id="{C9407ADE-B8F9-C540-8AFF-5735879C157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a:extLst>
              <a:ext uri="{FF2B5EF4-FFF2-40B4-BE49-F238E27FC236}">
                <a16:creationId xmlns:a16="http://schemas.microsoft.com/office/drawing/2014/main" id="{7ABA5D36-38C5-974A-BE33-AC285C9EE36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476831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F6AA62B5-49E8-FB4B-9618-2BD590EEFA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BB5F292-FC89-8B4A-89A2-4A95094363A7}" type="slidenum">
              <a:rPr lang="en-US" altLang="en-US" smtClean="0"/>
              <a:pPr/>
              <a:t>6</a:t>
            </a:fld>
            <a:endParaRPr lang="en-US" altLang="en-US"/>
          </a:p>
        </p:txBody>
      </p:sp>
      <p:sp>
        <p:nvSpPr>
          <p:cNvPr id="24578" name="Rectangle 2">
            <a:extLst>
              <a:ext uri="{FF2B5EF4-FFF2-40B4-BE49-F238E27FC236}">
                <a16:creationId xmlns:a16="http://schemas.microsoft.com/office/drawing/2014/main" id="{2E486ECF-2530-1E4C-92FA-F00F73602B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a:extLst>
              <a:ext uri="{FF2B5EF4-FFF2-40B4-BE49-F238E27FC236}">
                <a16:creationId xmlns:a16="http://schemas.microsoft.com/office/drawing/2014/main" id="{5AB1F65C-5BC1-D946-A109-18DEB3A3478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59097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49D01C0F-1569-0248-A14D-10E96FA96C9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709EC10-BEB2-EC49-AD76-7F6045F62F12}" type="slidenum">
              <a:rPr lang="en-US" altLang="en-US" smtClean="0"/>
              <a:pPr/>
              <a:t>7</a:t>
            </a:fld>
            <a:endParaRPr lang="en-US" altLang="en-US"/>
          </a:p>
        </p:txBody>
      </p:sp>
      <p:sp>
        <p:nvSpPr>
          <p:cNvPr id="26626" name="Rectangle 2">
            <a:extLst>
              <a:ext uri="{FF2B5EF4-FFF2-40B4-BE49-F238E27FC236}">
                <a16:creationId xmlns:a16="http://schemas.microsoft.com/office/drawing/2014/main" id="{78C33260-76F5-F449-A261-872C1CBE2C3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a:extLst>
              <a:ext uri="{FF2B5EF4-FFF2-40B4-BE49-F238E27FC236}">
                <a16:creationId xmlns:a16="http://schemas.microsoft.com/office/drawing/2014/main" id="{366A364A-9D0F-FE48-B709-90B7BCEC43C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278040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5B68A8AD-4B15-6C44-B1F9-DA5867E912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7172B89-058E-A448-A4F6-08B1C4EEFE57}" type="slidenum">
              <a:rPr lang="en-US" altLang="en-US" smtClean="0"/>
              <a:pPr/>
              <a:t>8</a:t>
            </a:fld>
            <a:endParaRPr lang="en-US" altLang="en-US"/>
          </a:p>
        </p:txBody>
      </p:sp>
      <p:sp>
        <p:nvSpPr>
          <p:cNvPr id="28674" name="Rectangle 2">
            <a:extLst>
              <a:ext uri="{FF2B5EF4-FFF2-40B4-BE49-F238E27FC236}">
                <a16:creationId xmlns:a16="http://schemas.microsoft.com/office/drawing/2014/main" id="{2501A3C9-3C75-C14A-B5AC-0B7A84EB1E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a:extLst>
              <a:ext uri="{FF2B5EF4-FFF2-40B4-BE49-F238E27FC236}">
                <a16:creationId xmlns:a16="http://schemas.microsoft.com/office/drawing/2014/main" id="{CDECC033-A47C-2D48-AB7E-0B9E0D536F6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2956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01652C28-D98E-964C-A781-357D67E014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A3A9032-1F54-474E-906D-EF35843467EE}" type="slidenum">
              <a:rPr lang="en-US" altLang="en-US" smtClean="0"/>
              <a:pPr/>
              <a:t>9</a:t>
            </a:fld>
            <a:endParaRPr lang="en-US" altLang="en-US"/>
          </a:p>
        </p:txBody>
      </p:sp>
      <p:sp>
        <p:nvSpPr>
          <p:cNvPr id="40962" name="Rectangle 2">
            <a:extLst>
              <a:ext uri="{FF2B5EF4-FFF2-40B4-BE49-F238E27FC236}">
                <a16:creationId xmlns:a16="http://schemas.microsoft.com/office/drawing/2014/main" id="{A4AA7C90-5A68-9F47-94B8-0FC7FBDDFAE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a:extLst>
              <a:ext uri="{FF2B5EF4-FFF2-40B4-BE49-F238E27FC236}">
                <a16:creationId xmlns:a16="http://schemas.microsoft.com/office/drawing/2014/main" id="{C06D6794-B55E-E543-8892-D6B0466622B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417190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06BDE568-291F-2C44-B351-58031BE8D7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43D7782-E9D8-6049-AF37-0FD02B2FA85D}" type="slidenum">
              <a:rPr lang="en-US" altLang="en-US" smtClean="0"/>
              <a:pPr/>
              <a:t>10</a:t>
            </a:fld>
            <a:endParaRPr lang="en-US" altLang="en-US"/>
          </a:p>
        </p:txBody>
      </p:sp>
      <p:sp>
        <p:nvSpPr>
          <p:cNvPr id="30722" name="Rectangle 2">
            <a:extLst>
              <a:ext uri="{FF2B5EF4-FFF2-40B4-BE49-F238E27FC236}">
                <a16:creationId xmlns:a16="http://schemas.microsoft.com/office/drawing/2014/main" id="{2504F65B-536F-334C-95D8-D181A735516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a:extLst>
              <a:ext uri="{FF2B5EF4-FFF2-40B4-BE49-F238E27FC236}">
                <a16:creationId xmlns:a16="http://schemas.microsoft.com/office/drawing/2014/main" id="{4AA91C50-0A92-0449-A690-6FFFC5DEE2B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2132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7722C1-40EC-ED43-91EC-B98ED320650C}" type="datetime1">
              <a:rPr lang="en-US" smtClean="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A3499-9783-414F-AB56-30EDF5B6AD7C}" type="datetime1">
              <a:rPr lang="en-US" smtClean="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D64E5-63F2-5449-AD8F-FA5D349B4404}" type="datetime1">
              <a:rPr lang="en-US" smtClean="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D4CA9-CE62-4E49-B3B8-F71ED47BF7C9}" type="datetime1">
              <a:rPr lang="en-US" smtClean="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DC6E7-CDA3-444A-BA6F-C759166D947A}" type="datetime1">
              <a:rPr lang="en-US" smtClean="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7969F5-3BA4-8142-B442-1AF77983C374}" type="datetime1">
              <a:rPr lang="en-US" smtClean="0"/>
              <a:t>3/24/23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D2D818-999B-E64C-AB06-944CE77FC710}" type="datetime1">
              <a:rPr lang="en-US" smtClean="0"/>
              <a:t>3/24/23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BEBAD1-BDD9-9947-B065-7A967766785F}" type="datetime1">
              <a:rPr lang="en-US" smtClean="0"/>
              <a:t>3/24/23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00C48-8719-9D4F-82DE-76E34B0BA82F}" type="datetime1">
              <a:rPr lang="en-US" smtClean="0"/>
              <a:t>3/24/23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0B71D16-025D-3C42-9FB4-C3EC6CA1A989}" type="datetime1">
              <a:rPr lang="en-US" smtClean="0"/>
              <a:t>3/24/23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13BB745-65CE-4943-B7D5-34583DF6D0C8}" type="datetime1">
              <a:rPr lang="en-US" smtClean="0"/>
              <a:t>3/24/23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F99DF739-3EF3-8249-9B6D-641DAC3A4900}" type="datetime1">
              <a:rPr lang="en-US" smtClean="0"/>
              <a:t>3/24/23</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slideshare.net/MichaelLamo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odetocode.com/Articles/741.aspx" TargetMode="External"/><Relationship Id="rId2" Type="http://schemas.openxmlformats.org/officeDocument/2006/relationships/hyperlink" Target="http://www.inetdaemon.com/tutorials/networking/" TargetMode="External"/><Relationship Id="rId1" Type="http://schemas.openxmlformats.org/officeDocument/2006/relationships/slideLayout" Target="../slideLayouts/slideLayout2.xml"/><Relationship Id="rId4" Type="http://schemas.openxmlformats.org/officeDocument/2006/relationships/hyperlink" Target="http://microchipdeveloper.com/tcpip:tcpip-intro-vide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The Internet</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r>
              <a:rPr lang="en-US" b="1" dirty="0">
                <a:solidFill>
                  <a:srgbClr val="FFFFFF"/>
                </a:solidFill>
              </a:rPr>
              <a:t>Introduction to Networking</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7D2F0CEE-29B6-D646-9B70-5696F11A4D71}"/>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FE344302-6250-2241-8F6D-C448D16804F4}"/>
              </a:ext>
            </a:extLst>
          </p:cNvPr>
          <p:cNvSpPr>
            <a:spLocks noGrp="1" noChangeArrowheads="1"/>
          </p:cNvSpPr>
          <p:nvPr>
            <p:ph type="title" idx="4294967295"/>
          </p:nvPr>
        </p:nvSpPr>
        <p:spPr>
          <a:xfrm>
            <a:off x="195209" y="193328"/>
            <a:ext cx="7886700" cy="761635"/>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29698" name="Rectangle 3">
            <a:extLst>
              <a:ext uri="{FF2B5EF4-FFF2-40B4-BE49-F238E27FC236}">
                <a16:creationId xmlns:a16="http://schemas.microsoft.com/office/drawing/2014/main" id="{E66559DC-645B-874B-9A56-EC803A4B4B92}"/>
              </a:ext>
            </a:extLst>
          </p:cNvPr>
          <p:cNvSpPr>
            <a:spLocks noGrp="1" noChangeArrowheads="1"/>
          </p:cNvSpPr>
          <p:nvPr>
            <p:ph type="body" idx="4294967295"/>
          </p:nvPr>
        </p:nvSpPr>
        <p:spPr>
          <a:xfrm>
            <a:off x="195209" y="1130157"/>
            <a:ext cx="8743308" cy="4304871"/>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The </a:t>
            </a:r>
            <a:r>
              <a:rPr lang="en-US" altLang="en-US" sz="1667" b="1" dirty="0">
                <a:latin typeface="Tahoma" panose="020B0604030504040204" pitchFamily="34" charset="0"/>
                <a:ea typeface="ＭＳ Ｐゴシック" panose="020B0600070205080204" pitchFamily="34" charset="-128"/>
              </a:rPr>
              <a:t>IP address</a:t>
            </a:r>
            <a:r>
              <a:rPr lang="en-US" altLang="en-US" sz="1667" dirty="0">
                <a:latin typeface="Tahoma" panose="020B0604030504040204" pitchFamily="34" charset="0"/>
                <a:ea typeface="ＭＳ Ｐゴシック" panose="020B0600070205080204" pitchFamily="34" charset="-128"/>
              </a:rPr>
              <a:t> is a unique 32-bit that identifies on which network the computer is located as well as differentiates the computer from all other devices on the same network.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four 8-bit parts. The format is A.B.C.D, where A,B,C,D are decimal equivalent of the 8-bit binary value. Each value is in the range 0-255.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IP address has three parts: network number(identifies the network), subnet and host ID number(identifies the particular computer or host). For example:</a:t>
            </a:r>
          </a:p>
          <a:p>
            <a:pPr eaLnBrk="1" hangingPunct="1"/>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29699" name="Picture 1">
            <a:extLst>
              <a:ext uri="{FF2B5EF4-FFF2-40B4-BE49-F238E27FC236}">
                <a16:creationId xmlns:a16="http://schemas.microsoft.com/office/drawing/2014/main" id="{090A5754-8CAB-3747-8068-84BA02EDFD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3819" y="3728850"/>
            <a:ext cx="3059906" cy="72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797C99C-9084-7E4F-818B-197B308F563C}"/>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0706221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8">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C5308C83-3686-0243-B14A-C98C71EB681A}"/>
              </a:ext>
            </a:extLst>
          </p:cNvPr>
          <p:cNvSpPr>
            <a:spLocks noGrp="1" noChangeArrowheads="1"/>
          </p:cNvSpPr>
          <p:nvPr>
            <p:ph type="title" idx="4294967295"/>
          </p:nvPr>
        </p:nvSpPr>
        <p:spPr>
          <a:xfrm>
            <a:off x="267127" y="337343"/>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31746" name="Rectangle 3">
            <a:extLst>
              <a:ext uri="{FF2B5EF4-FFF2-40B4-BE49-F238E27FC236}">
                <a16:creationId xmlns:a16="http://schemas.microsoft.com/office/drawing/2014/main" id="{CA1C5CB3-5B3D-4641-9849-F15DD036946A}"/>
              </a:ext>
            </a:extLst>
          </p:cNvPr>
          <p:cNvSpPr>
            <a:spLocks noGrp="1" noChangeArrowheads="1"/>
          </p:cNvSpPr>
          <p:nvPr>
            <p:ph type="body" idx="4294967295"/>
          </p:nvPr>
        </p:nvSpPr>
        <p:spPr>
          <a:xfrm>
            <a:off x="267127" y="1160980"/>
            <a:ext cx="8671389" cy="4216677"/>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For IPv4, with 32-bits, there are a total of 4,294,967,296 addresses. </a:t>
            </a:r>
          </a:p>
          <a:p>
            <a:pPr lvl="1" eaLnBrk="1" hangingPunct="1"/>
            <a:r>
              <a:rPr lang="en-US" altLang="en-US" sz="1667" dirty="0">
                <a:latin typeface="Tahoma" panose="020B0604030504040204" pitchFamily="34" charset="0"/>
              </a:rPr>
              <a:t>Not a lot of addresses considering the number of tablets, smartphones, smart TVs, Rokus, laptops in each home!</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conserve the public IP address space, </a:t>
            </a:r>
            <a:r>
              <a:rPr lang="en-US" altLang="en-US" sz="1833" b="1" dirty="0">
                <a:latin typeface="Tahoma" panose="020B0604030504040204" pitchFamily="34" charset="0"/>
                <a:ea typeface="ＭＳ Ｐゴシック" panose="020B0600070205080204" pitchFamily="34" charset="-128"/>
              </a:rPr>
              <a:t>private IP addresses</a:t>
            </a:r>
            <a:r>
              <a:rPr lang="en-US" altLang="en-US" sz="1833" dirty="0">
                <a:latin typeface="Tahoma" panose="020B0604030504040204" pitchFamily="34" charset="0"/>
                <a:ea typeface="ＭＳ Ｐゴシック" panose="020B0600070205080204" pitchFamily="34" charset="-128"/>
              </a:rPr>
              <a:t> are used within private networks. These private addresses are not valid addresses for Internet use.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three address blocks for private IP addresses are:</a:t>
            </a:r>
          </a:p>
          <a:p>
            <a:pPr eaLnBrk="1" hangingPunct="1">
              <a:buFontTx/>
              <a:buNone/>
            </a:pPr>
            <a:r>
              <a:rPr lang="en-US" altLang="en-US" sz="1667" dirty="0">
                <a:latin typeface="Tahoma" panose="020B0604030504040204" pitchFamily="34" charset="0"/>
                <a:ea typeface="ＭＳ Ｐゴシック" panose="020B0600070205080204" pitchFamily="34" charset="-128"/>
              </a:rPr>
              <a:t>	10.0.0.0 – 10.255.255.255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172.16.0.0 – 172.31.255.255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192.168.0.0 – 192.168.255.255 </a:t>
            </a:r>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sp>
        <p:nvSpPr>
          <p:cNvPr id="2" name="Slide Number Placeholder 1">
            <a:extLst>
              <a:ext uri="{FF2B5EF4-FFF2-40B4-BE49-F238E27FC236}">
                <a16:creationId xmlns:a16="http://schemas.microsoft.com/office/drawing/2014/main" id="{A3C069B8-ECAC-3A4D-87DF-270F19F2C240}"/>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901569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3553DE6C-30A9-C943-BBC0-80F5551E5745}"/>
              </a:ext>
            </a:extLst>
          </p:cNvPr>
          <p:cNvSpPr>
            <a:spLocks noGrp="1" noChangeArrowheads="1"/>
          </p:cNvSpPr>
          <p:nvPr>
            <p:ph type="title" idx="4294967295"/>
          </p:nvPr>
        </p:nvSpPr>
        <p:spPr>
          <a:xfrm>
            <a:off x="227958" y="217536"/>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3794" name="Rectangle 3">
            <a:extLst>
              <a:ext uri="{FF2B5EF4-FFF2-40B4-BE49-F238E27FC236}">
                <a16:creationId xmlns:a16="http://schemas.microsoft.com/office/drawing/2014/main" id="{1B9931B8-23E4-C546-8529-25A8A3CB57FD}"/>
              </a:ext>
            </a:extLst>
          </p:cNvPr>
          <p:cNvSpPr>
            <a:spLocks noGrp="1" noChangeArrowheads="1"/>
          </p:cNvSpPr>
          <p:nvPr>
            <p:ph type="body" idx="4294967295"/>
          </p:nvPr>
        </p:nvSpPr>
        <p:spPr>
          <a:xfrm>
            <a:off x="227958" y="1006868"/>
            <a:ext cx="8679736" cy="4490596"/>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In a small LAN, computers/hosts are assigned private IP addresses that can identified them locally. </a:t>
            </a:r>
          </a:p>
          <a:p>
            <a:pPr lvl="1" eaLnBrk="1" hangingPunct="1"/>
            <a:r>
              <a:rPr lang="en-US" altLang="en-US" sz="1667" dirty="0">
                <a:latin typeface="Tahoma" panose="020B0604030504040204" pitchFamily="34" charset="0"/>
              </a:rPr>
              <a:t>These private IP addresses are not unique; two hosts from two different LAN can have the same private IP address.</a:t>
            </a:r>
          </a:p>
          <a:p>
            <a:pPr lvl="1" eaLnBrk="1" hangingPunct="1">
              <a:buFontTx/>
              <a:buNone/>
            </a:pPr>
            <a:endParaRPr lang="en-US" altLang="en-US" sz="1333" dirty="0">
              <a:latin typeface="Tahoma" panose="020B0604030504040204" pitchFamily="34" charset="0"/>
            </a:endParaRP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When a computer make a request for a resource outside of its LAN, e.g. CNN’s webpage, the request passes through the router that is responsible for data packets leaving/entering the network. </a:t>
            </a:r>
          </a:p>
          <a:p>
            <a:pPr lvl="1" eaLnBrk="1" hangingPunct="1"/>
            <a:r>
              <a:rPr lang="en-US" altLang="en-US" sz="1667" dirty="0">
                <a:latin typeface="Tahoma" panose="020B0604030504040204" pitchFamily="34" charset="0"/>
              </a:rPr>
              <a:t>This router is known as the default gateway</a:t>
            </a:r>
            <a:r>
              <a:rPr lang="en-US" altLang="en-US" sz="1667" b="1" dirty="0">
                <a:latin typeface="Tahoma" panose="020B0604030504040204" pitchFamily="34" charset="0"/>
              </a:rPr>
              <a:t>.</a:t>
            </a:r>
            <a:r>
              <a:rPr lang="en-US" altLang="en-US" sz="1667" dirty="0">
                <a:latin typeface="Tahoma" panose="020B0604030504040204" pitchFamily="34" charset="0"/>
              </a:rPr>
              <a:t> </a:t>
            </a:r>
          </a:p>
          <a:p>
            <a:pPr lvl="1" eaLnBrk="1" hangingPunct="1"/>
            <a:r>
              <a:rPr lang="en-US" altLang="en-US" sz="1667" dirty="0">
                <a:latin typeface="Tahoma" panose="020B0604030504040204" pitchFamily="34" charset="0"/>
              </a:rPr>
              <a:t>The Internet Service Provider(ISP) assigns one public IP address to the entire network. Any outside traffic to and from computers inside the network is routed to this public IP address. </a:t>
            </a:r>
          </a:p>
        </p:txBody>
      </p:sp>
      <p:sp>
        <p:nvSpPr>
          <p:cNvPr id="2" name="Slide Number Placeholder 1">
            <a:extLst>
              <a:ext uri="{FF2B5EF4-FFF2-40B4-BE49-F238E27FC236}">
                <a16:creationId xmlns:a16="http://schemas.microsoft.com/office/drawing/2014/main" id="{8DA154F2-93C3-7843-81A6-8703D82CDFFF}"/>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7272667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10C91E1B-6F62-5440-A8B3-71AEF2909C3E}"/>
              </a:ext>
            </a:extLst>
          </p:cNvPr>
          <p:cNvSpPr>
            <a:spLocks noGrp="1" noChangeArrowheads="1"/>
          </p:cNvSpPr>
          <p:nvPr>
            <p:ph type="title" idx="4294967295"/>
          </p:nvPr>
        </p:nvSpPr>
        <p:spPr>
          <a:xfrm>
            <a:off x="195209" y="380144"/>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5842" name="Rectangle 3">
            <a:extLst>
              <a:ext uri="{FF2B5EF4-FFF2-40B4-BE49-F238E27FC236}">
                <a16:creationId xmlns:a16="http://schemas.microsoft.com/office/drawing/2014/main" id="{C6DC7E6C-DF38-9748-B0D1-7D7B63795E45}"/>
              </a:ext>
            </a:extLst>
          </p:cNvPr>
          <p:cNvSpPr>
            <a:spLocks noGrp="1" noChangeArrowheads="1"/>
          </p:cNvSpPr>
          <p:nvPr>
            <p:ph type="body" idx="4294967295"/>
          </p:nvPr>
        </p:nvSpPr>
        <p:spPr>
          <a:xfrm>
            <a:off x="195209" y="1521354"/>
            <a:ext cx="8794679" cy="3626115"/>
          </a:xfrm>
        </p:spPr>
        <p:txBody>
          <a:bodyPr/>
          <a:lstStyle/>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When you try opening a website from your computer, the request is sent from your computer with a private IP address to your router, after which your router requests the website from your ISP using the public IP address assigned to your network. </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Once the request has been made, the operations are reversed - the ISP sends the contents of the website to the public IP address of your router, which forwards the address to the computer that asked for it.</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3" eaLnBrk="1" hangingPunct="1"/>
            <a:endParaRPr lang="en-US" alt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4526DE53-1E14-F84D-B02B-5D0C31AFC98B}"/>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6654904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2BD50F4-63F5-B448-A398-B5B603721A4C}"/>
              </a:ext>
            </a:extLst>
          </p:cNvPr>
          <p:cNvSpPr>
            <a:spLocks noGrp="1" noChangeArrowheads="1"/>
          </p:cNvSpPr>
          <p:nvPr>
            <p:ph type="title" idx="4294967295"/>
          </p:nvPr>
        </p:nvSpPr>
        <p:spPr/>
        <p:txBody>
          <a:bodyPr vert="horz" lIns="0" tIns="45720" rIns="0" bIns="0" rtlCol="0" anchor="b">
            <a:normAutofit/>
          </a:bodyPr>
          <a:lstStyle/>
          <a:p>
            <a:pPr eaLnBrk="1" hangingPunct="1"/>
            <a:r>
              <a:rPr lang="en-US" altLang="en-US">
                <a:latin typeface="Tahoma" panose="020B0604030504040204" pitchFamily="34" charset="0"/>
                <a:ea typeface="ＭＳ Ｐゴシック" panose="020B0600070205080204" pitchFamily="34" charset="-128"/>
              </a:rPr>
              <a:t>IP Address(IPv6)</a:t>
            </a:r>
          </a:p>
        </p:txBody>
      </p:sp>
      <p:sp>
        <p:nvSpPr>
          <p:cNvPr id="37890" name="Rectangle 3">
            <a:extLst>
              <a:ext uri="{FF2B5EF4-FFF2-40B4-BE49-F238E27FC236}">
                <a16:creationId xmlns:a16="http://schemas.microsoft.com/office/drawing/2014/main" id="{D5A7A0E7-48AA-5144-A3FE-3363DFC01CF5}"/>
              </a:ext>
            </a:extLst>
          </p:cNvPr>
          <p:cNvSpPr>
            <a:spLocks noGrp="1" noChangeArrowheads="1"/>
          </p:cNvSpPr>
          <p:nvPr>
            <p:ph type="body" idx="4294967295"/>
          </p:nvPr>
        </p:nvSpPr>
        <p:spPr>
          <a:xfrm>
            <a:off x="215757" y="1521354"/>
            <a:ext cx="8712486" cy="3626115"/>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For </a:t>
            </a:r>
            <a:r>
              <a:rPr lang="en-US" altLang="en-US" sz="1667" b="1" dirty="0">
                <a:latin typeface="Tahoma" panose="020B0604030504040204" pitchFamily="34" charset="0"/>
                <a:ea typeface="ＭＳ Ｐゴシック" panose="020B0600070205080204" pitchFamily="34" charset="-128"/>
              </a:rPr>
              <a:t>IPv6</a:t>
            </a:r>
            <a:r>
              <a:rPr lang="en-US" altLang="en-US" sz="1667" dirty="0">
                <a:latin typeface="Tahoma" panose="020B0604030504040204" pitchFamily="34" charset="0"/>
                <a:ea typeface="ＭＳ Ｐゴシック" panose="020B0600070205080204" pitchFamily="34" charset="-128"/>
              </a:rPr>
              <a:t> uses 128-bits for a total of approximately 3.4x10^{38} addresses. </a:t>
            </a: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eight 16-bit parts. The format is 8 groups of four hexadecimal digits. </a:t>
            </a: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7891" name="Picture 1">
            <a:extLst>
              <a:ext uri="{FF2B5EF4-FFF2-40B4-BE49-F238E27FC236}">
                <a16:creationId xmlns:a16="http://schemas.microsoft.com/office/drawing/2014/main" id="{FF5784F2-42D8-DC47-BBDE-C81CF17BD9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2857500"/>
            <a:ext cx="4561417" cy="273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F2AAAB0-FA75-0E42-96DA-26069DDE4411}"/>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213515927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D1309B3C-E6F6-2741-82EB-369B5DBEE833}"/>
              </a:ext>
            </a:extLst>
          </p:cNvPr>
          <p:cNvSpPr>
            <a:spLocks noGrp="1" noChangeArrowheads="1"/>
          </p:cNvSpPr>
          <p:nvPr>
            <p:ph type="title" idx="4294967295"/>
          </p:nvPr>
        </p:nvSpPr>
        <p:spPr>
          <a:xfrm>
            <a:off x="197135" y="156545"/>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4274" name="Rectangle 3">
            <a:extLst>
              <a:ext uri="{FF2B5EF4-FFF2-40B4-BE49-F238E27FC236}">
                <a16:creationId xmlns:a16="http://schemas.microsoft.com/office/drawing/2014/main" id="{6A77A454-E9F7-204D-9394-2BA466B041AA}"/>
              </a:ext>
            </a:extLst>
          </p:cNvPr>
          <p:cNvSpPr>
            <a:spLocks noGrp="1" noChangeArrowheads="1"/>
          </p:cNvSpPr>
          <p:nvPr>
            <p:ph type="body" idx="4294967295"/>
          </p:nvPr>
        </p:nvSpPr>
        <p:spPr>
          <a:xfrm>
            <a:off x="197135" y="808421"/>
            <a:ext cx="8741382" cy="4488538"/>
          </a:xfrm>
        </p:spPr>
        <p:txBody>
          <a:bodyPr>
            <a:normAutofit/>
          </a:bodyPr>
          <a:lstStyle/>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A </a:t>
            </a:r>
            <a:r>
              <a:rPr lang="en-US" altLang="en-US" sz="1833" b="1" dirty="0">
                <a:ea typeface="ＭＳ Ｐゴシック" panose="020B0600070205080204" pitchFamily="34" charset="-128"/>
              </a:rPr>
              <a:t>network application</a:t>
            </a:r>
            <a:r>
              <a:rPr lang="en-US" altLang="en-US" sz="1833" dirty="0">
                <a:ea typeface="ＭＳ Ｐゴシック" panose="020B0600070205080204" pitchFamily="34" charset="-128"/>
              </a:rPr>
              <a:t> lets a computer interact with other computers by performing a specific set of tasks. </a:t>
            </a:r>
          </a:p>
          <a:p>
            <a:pPr lvl="1"/>
            <a:r>
              <a:rPr lang="en-US" altLang="en-US" sz="1833" dirty="0"/>
              <a:t>Browsers, email clients, </a:t>
            </a:r>
            <a:r>
              <a:rPr lang="en-US" altLang="en-US" sz="1833" dirty="0" err="1"/>
              <a:t>etc</a:t>
            </a:r>
            <a:r>
              <a:rPr lang="en-US" altLang="en-US" sz="1833" dirty="0"/>
              <a:t>…</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is responsible for managing the transmitting and receiving of data required to perform its tasks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has to be able to communicate with applications on other networked computers for it to be useful.</a:t>
            </a:r>
          </a:p>
          <a:p>
            <a:pPr marL="0" indent="0">
              <a:buNone/>
            </a:pPr>
            <a:endParaRPr lang="en-US" altLang="en-US" sz="1833" dirty="0">
              <a:ea typeface="ＭＳ Ｐゴシック" panose="020B0600070205080204" pitchFamily="34" charset="-128"/>
            </a:endParaRPr>
          </a:p>
          <a:p>
            <a:pPr marL="0" indent="0">
              <a:buNone/>
            </a:pPr>
            <a:r>
              <a:rPr lang="en-US" sz="2000" dirty="0"/>
              <a:t>Communication between connections on the Internet are governed by rules known as </a:t>
            </a:r>
            <a:r>
              <a:rPr lang="en-US" sz="2000" b="1" dirty="0"/>
              <a:t>protocols</a:t>
            </a:r>
            <a:r>
              <a:rPr lang="en-US" sz="2000" dirty="0"/>
              <a:t>. A </a:t>
            </a:r>
            <a:r>
              <a:rPr lang="en-US" sz="2000" b="1" dirty="0"/>
              <a:t>protocol</a:t>
            </a:r>
            <a:r>
              <a:rPr lang="en-US" sz="2000" i="1" dirty="0"/>
              <a:t> </a:t>
            </a:r>
            <a:r>
              <a:rPr lang="en-US" sz="2000" dirty="0"/>
              <a:t>is an agreed-upon set of rules that specify the behavior of a system. </a:t>
            </a:r>
          </a:p>
          <a:p>
            <a:pPr marL="0" indent="0">
              <a:buNone/>
            </a:pPr>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pPr lvl="3" eaLnBrk="1" hangingPunct="1"/>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43AE9546-02A9-9E48-8546-966302E8BC5C}"/>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2751162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246580" y="178064"/>
            <a:ext cx="7814781" cy="720962"/>
          </a:xfrm>
        </p:spPr>
        <p:txBody>
          <a:bodyPr/>
          <a:lstStyle/>
          <a:p>
            <a:pPr eaLnBrk="1" hangingPunct="1"/>
            <a:r>
              <a:rPr lang="en-US" altLang="en-US" dirty="0">
                <a:latin typeface="Tahoma" panose="020B0604030504040204" pitchFamily="34" charset="0"/>
                <a:ea typeface="ＭＳ Ｐゴシック" panose="020B0600070205080204" pitchFamily="34" charset="-128"/>
              </a:rPr>
              <a:t>The World Wide Web and HTTP</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246580" y="899026"/>
            <a:ext cx="8897420" cy="4539248"/>
          </a:xfrm>
        </p:spPr>
        <p:txBody>
          <a:bodyPr/>
          <a:lstStyle/>
          <a:p>
            <a:pPr marL="0" indent="0">
              <a:buNone/>
            </a:pPr>
            <a:endParaRPr lang="en-US" dirty="0"/>
          </a:p>
          <a:p>
            <a:pPr marL="0" indent="0">
              <a:buNone/>
            </a:pPr>
            <a:r>
              <a:rPr lang="en-US" dirty="0"/>
              <a:t>The World Wide Web is a system of linked pages, programs, and files. The World Wide Web uses the Internet. </a:t>
            </a:r>
          </a:p>
          <a:p>
            <a:pPr marL="0" indent="0">
              <a:buNone/>
            </a:pPr>
            <a:endParaRPr lang="en-US" dirty="0"/>
          </a:p>
          <a:p>
            <a:pPr marL="0" indent="0">
              <a:buNone/>
            </a:pPr>
            <a:r>
              <a:rPr lang="en-US" dirty="0"/>
              <a:t>HTTP(</a:t>
            </a:r>
            <a:r>
              <a:rPr lang="en-US" altLang="en-US" b="1" dirty="0">
                <a:latin typeface="Tahoma" panose="020B0604030504040204" pitchFamily="34" charset="0"/>
              </a:rPr>
              <a:t>Hypertext Transfer Protocol)</a:t>
            </a:r>
            <a:r>
              <a:rPr lang="en-US" dirty="0"/>
              <a:t> is a protocol used by the World Wide </a:t>
            </a:r>
            <a:r>
              <a:rPr lang="en-US" altLang="en-US" dirty="0"/>
              <a:t>for sending/receiving webpages.</a:t>
            </a:r>
          </a:p>
          <a:p>
            <a:pPr marL="0" indent="0">
              <a:buNone/>
            </a:pPr>
            <a:endParaRPr lang="en-US" dirty="0"/>
          </a:p>
          <a:p>
            <a:pPr marL="0" indent="0">
              <a:buNone/>
            </a:pPr>
            <a:endParaRPr lang="en-US" dirty="0"/>
          </a:p>
          <a:p>
            <a:pPr marL="0" indent="0">
              <a:buNone/>
            </a:pPr>
            <a:endParaRPr lang="en-US" dirty="0"/>
          </a:p>
        </p:txBody>
      </p:sp>
      <p:sp>
        <p:nvSpPr>
          <p:cNvPr id="2" name="Slide Number Placeholder 1">
            <a:extLst>
              <a:ext uri="{FF2B5EF4-FFF2-40B4-BE49-F238E27FC236}">
                <a16:creationId xmlns:a16="http://schemas.microsoft.com/office/drawing/2014/main" id="{CE9EE246-109C-E440-A4E1-0DF6D2C5C46C}"/>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1576202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114300" y="405155"/>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114300" y="1251284"/>
            <a:ext cx="8752298" cy="4126373"/>
          </a:xfrm>
        </p:spPr>
        <p:txBody>
          <a:bodyPr>
            <a:normAutofit/>
          </a:bodyPr>
          <a:lstStyle/>
          <a:p>
            <a:pPr marL="0" indent="0">
              <a:buNone/>
            </a:pPr>
            <a:r>
              <a:rPr lang="en-US" altLang="en-US" sz="2000" dirty="0">
                <a:ea typeface="ＭＳ Ｐゴシック" panose="020B0600070205080204" pitchFamily="34" charset="-128"/>
              </a:rPr>
              <a:t>A </a:t>
            </a:r>
            <a:r>
              <a:rPr lang="en-US" altLang="en-US" sz="2000" b="1" dirty="0">
                <a:ea typeface="ＭＳ Ｐゴシック" panose="020B0600070205080204" pitchFamily="34" charset="-128"/>
              </a:rPr>
              <a:t>network protocol</a:t>
            </a:r>
            <a:r>
              <a:rPr lang="en-US" altLang="en-US" sz="2000" dirty="0">
                <a:ea typeface="ＭＳ Ｐゴシック" panose="020B0600070205080204" pitchFamily="34" charset="-128"/>
              </a:rPr>
              <a:t> is a set of rules for how applications intercommunicate.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Common protocols/applications include: </a:t>
            </a:r>
          </a:p>
          <a:p>
            <a:pPr lvl="1"/>
            <a:r>
              <a:rPr lang="en-US" altLang="en-US" sz="2000" b="1" dirty="0">
                <a:latin typeface="Tahoma" panose="020B0604030504040204" pitchFamily="34" charset="0"/>
              </a:rPr>
              <a:t>Simple Mail Transfer Protocol</a:t>
            </a:r>
            <a:r>
              <a:rPr lang="en-US" altLang="en-US" sz="2000" dirty="0">
                <a:latin typeface="Tahoma" panose="020B0604030504040204" pitchFamily="34" charset="0"/>
              </a:rPr>
              <a:t>(</a:t>
            </a:r>
            <a:r>
              <a:rPr lang="en-US" altLang="en-US" sz="2000" dirty="0"/>
              <a:t>SMTP)</a:t>
            </a:r>
          </a:p>
          <a:p>
            <a:pPr lvl="1"/>
            <a:r>
              <a:rPr lang="en-US" altLang="en-US" sz="2000" b="1" dirty="0">
                <a:latin typeface="Tahoma" panose="020B0604030504040204" pitchFamily="34" charset="0"/>
              </a:rPr>
              <a:t>Hypertext Transfer Protocol</a:t>
            </a:r>
            <a:r>
              <a:rPr lang="en-US" altLang="en-US" sz="2000" dirty="0">
                <a:latin typeface="Tahoma" panose="020B0604030504040204" pitchFamily="34" charset="0"/>
              </a:rPr>
              <a:t>(</a:t>
            </a:r>
            <a:r>
              <a:rPr lang="en-US" altLang="en-US" sz="2000" dirty="0"/>
              <a:t>HTTP) for sending/receiving webpages</a:t>
            </a:r>
          </a:p>
          <a:p>
            <a:pPr lvl="1"/>
            <a:r>
              <a:rPr lang="en-US" altLang="en-US" sz="2000" b="1" dirty="0"/>
              <a:t>HTTPS(HTTP Secure)</a:t>
            </a:r>
          </a:p>
          <a:p>
            <a:pPr lvl="2"/>
            <a:r>
              <a:rPr lang="en-US" altLang="en-US" sz="2000" dirty="0"/>
              <a:t>Encrypted with SSL(Secure Socket Layer) or the new TLS(Transport Layer Security)</a:t>
            </a:r>
          </a:p>
          <a:p>
            <a:pPr lvl="1"/>
            <a:r>
              <a:rPr lang="en-US" altLang="en-US" sz="2000" dirty="0"/>
              <a:t>Secure Shell Access(SSH)</a:t>
            </a:r>
          </a:p>
          <a:p>
            <a:pPr lvl="1"/>
            <a:r>
              <a:rPr lang="en-US" altLang="en-US" sz="2000" dirty="0">
                <a:latin typeface="Tahoma" panose="020B0604030504040204" pitchFamily="34" charset="0"/>
              </a:rPr>
              <a:t>File Transfer Protocol(</a:t>
            </a:r>
            <a:r>
              <a:rPr lang="en-US" altLang="en-US" sz="2000" dirty="0"/>
              <a:t>FTP)</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E393A387-F719-7F42-BD63-57A9DB6AC09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2375372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32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322">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6322">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63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0845453A-A29A-9A42-9905-72E41E15DA8F}"/>
              </a:ext>
            </a:extLst>
          </p:cNvPr>
          <p:cNvSpPr>
            <a:spLocks noGrp="1" noChangeArrowheads="1"/>
          </p:cNvSpPr>
          <p:nvPr>
            <p:ph type="title" idx="4294967295"/>
          </p:nvPr>
        </p:nvSpPr>
        <p:spPr>
          <a:xfrm>
            <a:off x="143839" y="113770"/>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TCP/IP</a:t>
            </a:r>
          </a:p>
        </p:txBody>
      </p:sp>
      <p:sp>
        <p:nvSpPr>
          <p:cNvPr id="27651" name="Rectangle 3">
            <a:extLst>
              <a:ext uri="{FF2B5EF4-FFF2-40B4-BE49-F238E27FC236}">
                <a16:creationId xmlns:a16="http://schemas.microsoft.com/office/drawing/2014/main" id="{47FD0DF8-5133-F34E-AB80-6AF0E271D1FF}"/>
              </a:ext>
            </a:extLst>
          </p:cNvPr>
          <p:cNvSpPr>
            <a:spLocks noGrp="1" noChangeArrowheads="1"/>
          </p:cNvSpPr>
          <p:nvPr>
            <p:ph type="body" idx="4294967295"/>
          </p:nvPr>
        </p:nvSpPr>
        <p:spPr>
          <a:xfrm>
            <a:off x="143839" y="1202076"/>
            <a:ext cx="8866598" cy="3945393"/>
          </a:xfrm>
        </p:spPr>
        <p:txBody>
          <a:bodyPr>
            <a:normAutofit fontScale="92500" lnSpcReduction="20000"/>
          </a:bodyPr>
          <a:lstStyle/>
          <a:p>
            <a:pPr marL="0" indent="0">
              <a:buNone/>
            </a:pPr>
            <a:r>
              <a:rPr lang="en-US" altLang="en-US" sz="1833" b="1" dirty="0">
                <a:ea typeface="ＭＳ Ｐゴシック" panose="020B0600070205080204" pitchFamily="34" charset="-128"/>
              </a:rPr>
              <a:t>Transmission Control Protocol</a:t>
            </a:r>
            <a:r>
              <a:rPr lang="en-US" altLang="en-US" sz="1833" dirty="0">
                <a:ea typeface="ＭＳ Ｐゴシック" panose="020B0600070205080204" pitchFamily="34" charset="-128"/>
              </a:rPr>
              <a:t>(TCP) is the protocol that is responsible for sending data packets across the internet.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TCP is a host-to-host protocol that provides </a:t>
            </a:r>
            <a:r>
              <a:rPr lang="en-US" altLang="en-US" sz="1833" b="1" dirty="0">
                <a:ea typeface="ＭＳ Ｐゴシック" panose="020B0600070205080204" pitchFamily="34" charset="-128"/>
              </a:rPr>
              <a:t>reliable</a:t>
            </a:r>
            <a:r>
              <a:rPr lang="en-US" altLang="en-US" sz="1833" dirty="0">
                <a:ea typeface="ＭＳ Ｐゴシック" panose="020B0600070205080204" pitchFamily="34" charset="-128"/>
              </a:rPr>
              <a:t>, </a:t>
            </a:r>
            <a:r>
              <a:rPr lang="en-US" altLang="en-US" sz="1833" b="1" dirty="0">
                <a:ea typeface="ＭＳ Ｐゴシック" panose="020B0600070205080204" pitchFamily="34" charset="-128"/>
              </a:rPr>
              <a:t>connection-oriented </a:t>
            </a:r>
            <a:r>
              <a:rPr lang="en-US" altLang="en-US" sz="1833" dirty="0">
                <a:ea typeface="ＭＳ Ｐゴシック" panose="020B0600070205080204" pitchFamily="34" charset="-128"/>
              </a:rPr>
              <a:t>communication over IP networks between two endpoints. </a:t>
            </a:r>
          </a:p>
          <a:p>
            <a:pPr lvl="1"/>
            <a:r>
              <a:rPr lang="en-US" altLang="en-US" sz="1667" dirty="0"/>
              <a:t>A TCP packet is sent using IP addresses, hence the term TCP/IP.</a:t>
            </a:r>
          </a:p>
          <a:p>
            <a:pPr lvl="1"/>
            <a:r>
              <a:rPr lang="en-US" altLang="en-US" sz="1667" b="1" dirty="0"/>
              <a:t>reliable</a:t>
            </a:r>
            <a:r>
              <a:rPr lang="en-US" altLang="en-US" sz="1667" dirty="0"/>
              <a:t>: data received is intact, error-free and assembled in the correct order. Any lost data is retransmitted.</a:t>
            </a:r>
          </a:p>
          <a:p>
            <a:pPr lvl="1"/>
            <a:r>
              <a:rPr lang="en-US" altLang="en-US" sz="1667" b="1" dirty="0"/>
              <a:t>Connection-oriented</a:t>
            </a:r>
            <a:r>
              <a:rPr lang="en-US" altLang="en-US" sz="1667" dirty="0"/>
              <a:t>: Using a system of acknowledgements called the Three-Way-Handshake, two computers confirm the connection before data transmission.</a:t>
            </a:r>
          </a:p>
          <a:p>
            <a:pPr marL="0" indent="0">
              <a:buNone/>
              <a:defRPr/>
            </a:pPr>
            <a:endParaRPr lang="en-US" sz="1833" dirty="0"/>
          </a:p>
          <a:p>
            <a:pPr marL="0" indent="0">
              <a:buNone/>
              <a:defRPr/>
            </a:pPr>
            <a:r>
              <a:rPr lang="en-US" sz="1833" dirty="0"/>
              <a:t>Another protocol similar to TCP is User Datagram Protocol(UDP), which is a connectionless protocol. </a:t>
            </a:r>
          </a:p>
          <a:p>
            <a:pPr lvl="1">
              <a:defRPr/>
            </a:pPr>
            <a:r>
              <a:rPr lang="en-US" sz="1667" dirty="0"/>
              <a:t>Unlike TCP, UDP has no guarantee of delivery or correct assembly. It requires less overhead and is faster. (Skype uses UDP) </a:t>
            </a:r>
          </a:p>
          <a:p>
            <a:endParaRPr lang="en-US" altLang="en-US" sz="1667" dirty="0">
              <a:ea typeface="ＭＳ Ｐゴシック" panose="020B0600070205080204" pitchFamily="34" charset="-128"/>
            </a:endParaRPr>
          </a:p>
          <a:p>
            <a:pPr>
              <a:buFontTx/>
              <a:buNone/>
            </a:pPr>
            <a:r>
              <a:rPr lang="en-US" altLang="en-US" sz="1667" dirty="0">
                <a:ea typeface="ＭＳ Ｐゴシック" panose="020B0600070205080204" pitchFamily="34" charset="-128"/>
              </a:rPr>
              <a:t>.</a:t>
            </a:r>
          </a:p>
          <a:p>
            <a:endParaRPr lang="en-US" altLang="en-US" sz="1667" dirty="0">
              <a:ea typeface="ＭＳ Ｐゴシック" panose="020B0600070205080204" pitchFamily="34" charset="-128"/>
            </a:endParaRPr>
          </a:p>
          <a:p>
            <a:pPr lvl="1"/>
            <a:endParaRPr lang="en-US" altLang="en-US" sz="1667" dirty="0"/>
          </a:p>
          <a:p>
            <a:pPr lvl="3" eaLnBrk="1" hangingPunct="1"/>
            <a:endParaRPr lang="en-US" altLang="en-US" dirty="0">
              <a:latin typeface="Tahoma" panose="020B0604030504040204" pitchFamily="34" charset="0"/>
            </a:endParaRPr>
          </a:p>
        </p:txBody>
      </p:sp>
      <p:sp>
        <p:nvSpPr>
          <p:cNvPr id="2" name="Slide Number Placeholder 1">
            <a:extLst>
              <a:ext uri="{FF2B5EF4-FFF2-40B4-BE49-F238E27FC236}">
                <a16:creationId xmlns:a16="http://schemas.microsoft.com/office/drawing/2014/main" id="{0D4698CC-51A3-9743-A3B8-151312364565}"/>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3911013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236306" y="220220"/>
            <a:ext cx="7886700" cy="669168"/>
          </a:xfrm>
        </p:spPr>
        <p:txBody>
          <a:bodyPr vert="horz" lIns="0" tIns="45720" rIns="0" bIns="0" rtlCol="0" anchor="b">
            <a:normAutofit/>
          </a:bodyPr>
          <a:lstStyle/>
          <a:p>
            <a:r>
              <a:rPr lang="en-US" altLang="en-US" dirty="0">
                <a:latin typeface="Tahoma" panose="020B0604030504040204" pitchFamily="34" charset="0"/>
                <a:ea typeface="ＭＳ Ｐゴシック" panose="020B0600070205080204" pitchFamily="34" charset="-128"/>
              </a:rPr>
              <a:t>HTTP</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236306" y="1089062"/>
            <a:ext cx="8630292" cy="4288596"/>
          </a:xfrm>
        </p:spPr>
        <p:txBody>
          <a:bodyPr>
            <a:normAutofit/>
          </a:bodyPr>
          <a:lstStyle/>
          <a:p>
            <a:pPr marL="0" indent="0">
              <a:buNone/>
            </a:pPr>
            <a:r>
              <a:rPr lang="en-US" dirty="0"/>
              <a:t>In addition to lower-level protocols such as </a:t>
            </a:r>
            <a:r>
              <a:rPr lang="en-US" b="1" dirty="0"/>
              <a:t>TCP/IP</a:t>
            </a:r>
            <a:r>
              <a:rPr lang="en-US" dirty="0"/>
              <a:t>, there are higher-level protocols (protocols that operate on top of TCP/IP) such as </a:t>
            </a:r>
            <a:r>
              <a:rPr lang="en-US" b="1" dirty="0"/>
              <a:t>HTTP(send and receive webpages).</a:t>
            </a:r>
            <a:endParaRPr lang="en-US" dirty="0"/>
          </a:p>
          <a:p>
            <a:pPr marL="0" indent="0">
              <a:buNone/>
            </a:pPr>
            <a:endParaRPr lang="en-US" altLang="en-US" sz="2000" dirty="0">
              <a:ea typeface="ＭＳ Ｐゴシック" panose="020B0600070205080204" pitchFamily="34" charset="-128"/>
            </a:endParaRPr>
          </a:p>
          <a:p>
            <a:pPr marL="0" indent="0">
              <a:buNone/>
            </a:pPr>
            <a:r>
              <a:rPr lang="en-US" dirty="0"/>
              <a:t>Computers on the Internet need to know not only how to send data to each other but also need to know what to do with the data. For example, when viewing websites, your computer is communicating using </a:t>
            </a:r>
            <a:r>
              <a:rPr lang="en-US" b="1" dirty="0"/>
              <a:t>HTTP (Hypertext Transfer Protocol).</a:t>
            </a:r>
          </a:p>
          <a:p>
            <a:pPr marL="0" indent="0">
              <a:buNone/>
            </a:pPr>
            <a:endParaRPr lang="en-US" altLang="en-US" sz="2000" dirty="0">
              <a:ea typeface="ＭＳ Ｐゴシック" panose="020B0600070205080204" pitchFamily="34" charset="-128"/>
            </a:endParaRPr>
          </a:p>
          <a:p>
            <a:pPr marL="0" indent="0">
              <a:buNone/>
            </a:pPr>
            <a:r>
              <a:rPr lang="en-US" dirty="0"/>
              <a:t> This is also the reason that you sometimes see web addresses begin with an </a:t>
            </a:r>
            <a:r>
              <a:rPr lang="en-US" sz="2000" dirty="0"/>
              <a:t>http://</a:t>
            </a:r>
            <a:r>
              <a:rPr lang="en-US" dirty="0"/>
              <a:t> or an </a:t>
            </a:r>
            <a:r>
              <a:rPr lang="en-US" sz="2000" dirty="0"/>
              <a:t>https://</a:t>
            </a:r>
            <a:r>
              <a:rPr lang="en-US" dirty="0"/>
              <a:t>. </a:t>
            </a:r>
          </a:p>
          <a:p>
            <a:pPr marL="0" indent="0">
              <a:buNone/>
            </a:pPr>
            <a:r>
              <a:rPr lang="en-US" dirty="0"/>
              <a:t>This indicates to the browser to use the HTTP protocol to communicate.</a:t>
            </a:r>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CA1F4191-4965-D44D-9FDC-D8BF3F813F33}"/>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8272022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132348" y="127000"/>
            <a:ext cx="7864642" cy="688516"/>
          </a:xfrm>
        </p:spPr>
        <p:txBody>
          <a:bodyPr/>
          <a:lstStyle/>
          <a:p>
            <a:pPr eaLnBrk="1" hangingPunct="1"/>
            <a:r>
              <a:rPr lang="en-US" altLang="en-US" dirty="0">
                <a:latin typeface="Tahoma" panose="020B0604030504040204" pitchFamily="34" charset="0"/>
                <a:ea typeface="ＭＳ Ｐゴシック" panose="020B0600070205080204" pitchFamily="34" charset="-128"/>
              </a:rPr>
              <a:t>The Internet</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132349" y="815516"/>
            <a:ext cx="8765072" cy="4772484"/>
          </a:xfrm>
        </p:spPr>
        <p:txBody>
          <a:bodyPr>
            <a:normAutofit lnSpcReduction="10000"/>
          </a:bodyPr>
          <a:lstStyle/>
          <a:p>
            <a:pPr marL="0" indent="0">
              <a:buNone/>
            </a:pPr>
            <a:r>
              <a:rPr lang="en-US" dirty="0"/>
              <a:t>The Internet is many computers. Some are small, like your cell phone. Some are even smaller, like a router or a Roomba floor vacuum robot or an Amazon Echo. </a:t>
            </a:r>
          </a:p>
          <a:p>
            <a:pPr marL="0" indent="0">
              <a:buNone/>
            </a:pPr>
            <a:endParaRPr lang="en-US" dirty="0"/>
          </a:p>
          <a:p>
            <a:pPr marL="0" indent="0">
              <a:buNone/>
            </a:pPr>
            <a:r>
              <a:rPr lang="en-US" dirty="0"/>
              <a:t>All of these computers work together to form the Internet. The </a:t>
            </a:r>
            <a:r>
              <a:rPr lang="en-US" b="1" dirty="0"/>
              <a:t>Internet</a:t>
            </a:r>
            <a:r>
              <a:rPr lang="en-US" dirty="0"/>
              <a:t> is a computer network consisting of interconnected networks that use standardized, open (nonproprietary) communication protocols. </a:t>
            </a: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marL="0" indent="0">
              <a:buNone/>
            </a:pPr>
            <a:r>
              <a:rPr lang="en-US" dirty="0"/>
              <a:t>The Internet is many computers communicating with one another. They might communicate over radio waves (like </a:t>
            </a:r>
            <a:r>
              <a:rPr lang="en-US" dirty="0" err="1"/>
              <a:t>WiFi</a:t>
            </a:r>
            <a:r>
              <a:rPr lang="en-US" dirty="0"/>
              <a:t> or Bluetooth) or over physical cables (like Ethernet or Cable TV). </a:t>
            </a:r>
          </a:p>
          <a:p>
            <a:pPr marL="0" indent="0">
              <a:buNone/>
            </a:pPr>
            <a:endParaRPr lang="en-US" dirty="0"/>
          </a:p>
          <a:p>
            <a:pPr marL="0" indent="0">
              <a:buNone/>
            </a:pPr>
            <a:r>
              <a:rPr lang="en-US" dirty="0"/>
              <a:t>One of the remarkable features of the Internet is that the computers connected are not really aware how they’re connected. They are able to communicate over many different kinds of connections.</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309BF18-42ED-B44A-A12E-76B4CB92C034}"/>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38135277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The Internet transmits </a:t>
            </a:r>
            <a:r>
              <a:rPr lang="en-US" b="1"/>
              <a:t>data streams</a:t>
            </a:r>
            <a:r>
              <a:rPr lang="en-US"/>
              <a:t> </a:t>
            </a:r>
            <a:r>
              <a:rPr lang="en-US" dirty="0"/>
              <a:t>from one computer to another by breaking the data down into small manageable units that are known as </a:t>
            </a:r>
            <a:r>
              <a:rPr lang="en-US" b="1" dirty="0"/>
              <a:t>packets</a:t>
            </a:r>
            <a:r>
              <a:rPr lang="en-US" dirty="0"/>
              <a:t>. This system is called a </a:t>
            </a:r>
            <a:r>
              <a:rPr lang="en-US" b="1" dirty="0"/>
              <a:t>packet-switching system</a:t>
            </a:r>
            <a:r>
              <a:rPr lang="en-US" dirty="0"/>
              <a:t>.</a:t>
            </a:r>
          </a:p>
          <a:p>
            <a:pPr marL="0" indent="0">
              <a:buNone/>
            </a:pPr>
            <a:endParaRPr lang="en-US" dirty="0"/>
          </a:p>
          <a:p>
            <a:pPr marL="0" indent="0">
              <a:buNone/>
            </a:pPr>
            <a:r>
              <a:rPr lang="en-US" dirty="0"/>
              <a:t>A packet is defined as a small chunk of digital data that contains both a sender address and an address to where the packet is supposed to go. </a:t>
            </a:r>
          </a:p>
          <a:p>
            <a:pPr marL="0" indent="0">
              <a:buNone/>
            </a:pPr>
            <a:endParaRPr lang="en-US" dirty="0"/>
          </a:p>
          <a:p>
            <a:pPr marL="0" indent="0">
              <a:buNone/>
            </a:pPr>
            <a:r>
              <a:rPr lang="en-US" dirty="0"/>
              <a:t>A single image could contain anywhere from just a handful of packets to upwards of 10,000 depending on a variety of factors.</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The process of determining where packets go is called </a:t>
            </a:r>
            <a:r>
              <a:rPr lang="en-US" b="1" dirty="0"/>
              <a:t>routing </a:t>
            </a:r>
            <a:r>
              <a:rPr lang="en-US" dirty="0"/>
              <a:t>or selecting a path for traffic in a network.</a:t>
            </a:r>
          </a:p>
        </p:txBody>
      </p:sp>
      <p:sp>
        <p:nvSpPr>
          <p:cNvPr id="2" name="Slide Number Placeholder 1">
            <a:extLst>
              <a:ext uri="{FF2B5EF4-FFF2-40B4-BE49-F238E27FC236}">
                <a16:creationId xmlns:a16="http://schemas.microsoft.com/office/drawing/2014/main" id="{EA560605-ECCA-084C-9B6A-2DD49664CFCB}"/>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33206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133564" y="873303"/>
            <a:ext cx="8876872" cy="4759344"/>
          </a:xfrm>
        </p:spPr>
        <p:txBody>
          <a:bodyPr>
            <a:normAutofit lnSpcReduction="10000"/>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Packet-switching system is similar to traffic routing. </a:t>
            </a:r>
            <a:r>
              <a:rPr lang="en-US" dirty="0"/>
              <a:t>Routing on the Internet is usually </a:t>
            </a:r>
            <a:r>
              <a:rPr lang="en-US" b="1" dirty="0"/>
              <a:t>dynamic</a:t>
            </a:r>
            <a:r>
              <a:rPr lang="en-US" dirty="0"/>
              <a:t>; it is not specified in advance. </a:t>
            </a:r>
          </a:p>
          <a:p>
            <a:pPr marL="0" indent="0">
              <a:buNone/>
            </a:pPr>
            <a:endParaRPr lang="en-US" sz="2000" dirty="0"/>
          </a:p>
          <a:p>
            <a:pPr marL="0" indent="0">
              <a:buNone/>
            </a:pPr>
            <a:r>
              <a:rPr lang="en-US" sz="2000"/>
              <a:t>Each packet contains data to be transmitted, along with </a:t>
            </a:r>
            <a:r>
              <a:rPr lang="en-US" sz="2000" b="1"/>
              <a:t>metadata</a:t>
            </a:r>
            <a:r>
              <a:rPr lang="en-US" sz="2000"/>
              <a:t> containing information used for routing the data.</a:t>
            </a:r>
            <a:endParaRPr lang="en-US" sz="2000" dirty="0"/>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If a road is becoming too crowded, traffic lights that allow cars to go onto that road might turn red in order to prevent any more cars from coming on.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A road might even be under construction, so no cars are able to enter that road.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Detour signs might route the cars to other roads that are more accessible in order for the cars to get to their destination.</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E551E583-4F0C-5648-B4F9-D714B9F8E007}"/>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28077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133564" y="771870"/>
            <a:ext cx="8646515" cy="4836249"/>
          </a:xfrm>
        </p:spPr>
        <p:txBody>
          <a:bodyPr>
            <a:normAutofit lnSpcReduction="10000"/>
          </a:bodyPr>
          <a:lstStyle/>
          <a:p>
            <a:pPr marL="0" indent="0">
              <a:buNone/>
            </a:pPr>
            <a:r>
              <a:rPr lang="en-US" altLang="en-US" sz="2000" dirty="0">
                <a:latin typeface="Gill Sans MT" panose="020B0502020104020203" pitchFamily="34" charset="77"/>
                <a:ea typeface="ＭＳ Ｐゴシック" panose="020B0600070205080204" pitchFamily="34" charset="-128"/>
              </a:rPr>
              <a:t>Similarly, in packet routing, a </a:t>
            </a:r>
            <a:r>
              <a:rPr lang="en-US" sz="2000" dirty="0">
                <a:latin typeface="Gill Sans MT" panose="020B0502020104020203" pitchFamily="34" charset="77"/>
              </a:rPr>
              <a:t>certain connection might only be able to transfer a certain number of packets per minute, so if the connection isn’t able to transfer them quickly enough, a new path for the packets to go will need to be found by a router. Thus, routing is </a:t>
            </a:r>
            <a:r>
              <a:rPr lang="en-US" sz="2000" b="1" dirty="0">
                <a:latin typeface="Gill Sans MT" panose="020B0502020104020203" pitchFamily="34" charset="77"/>
              </a:rPr>
              <a:t>redundant</a:t>
            </a:r>
            <a:r>
              <a:rPr lang="en-US" sz="2000" dirty="0">
                <a:latin typeface="Gill Sans MT" panose="020B0502020104020203" pitchFamily="34" charset="77"/>
              </a:rPr>
              <a:t>(more than one way to route data). </a:t>
            </a:r>
          </a:p>
          <a:p>
            <a:pPr marL="0" indent="0">
              <a:buNone/>
            </a:pPr>
            <a:endParaRPr lang="en-US" sz="2000" dirty="0">
              <a:latin typeface="Gill Sans MT" panose="020B0502020104020203" pitchFamily="34" charset="77"/>
            </a:endParaRPr>
          </a:p>
          <a:p>
            <a:pPr marL="0" indent="0">
              <a:buNone/>
            </a:pPr>
            <a:r>
              <a:rPr lang="en-US" i="1" dirty="0"/>
              <a:t>Redundancy </a:t>
            </a:r>
            <a:r>
              <a:rPr lang="en-US" dirty="0"/>
              <a:t>is the inclusion of extra components that can be used to mitigate failure of a system if other components fail. </a:t>
            </a:r>
            <a:endParaRPr lang="en-US" sz="2000" dirty="0"/>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Redundancy increases the reliability of the internet and helps it scale to more devices and people.</a:t>
            </a:r>
          </a:p>
          <a:p>
            <a:pPr marL="0" indent="0">
              <a:buNone/>
            </a:pPr>
            <a:endParaRPr lang="en-US" dirty="0"/>
          </a:p>
          <a:p>
            <a:pPr marL="0" indent="0">
              <a:buNone/>
            </a:pPr>
            <a:r>
              <a:rPr lang="en-US" dirty="0"/>
              <a:t>When a system can support failures and still continue to function, it is called </a:t>
            </a:r>
            <a:r>
              <a:rPr lang="en-US" b="1" dirty="0"/>
              <a:t>fault-tolerant</a:t>
            </a:r>
            <a:r>
              <a:rPr lang="en-US" dirty="0"/>
              <a:t>. </a:t>
            </a:r>
            <a:r>
              <a:rPr lang="en-US" sz="2000" dirty="0">
                <a:latin typeface="Gill Sans MT" panose="020B0502020104020203" pitchFamily="34" charset="77"/>
              </a:rPr>
              <a:t>If some connection is broken or doesn’t function, the router needs to find a new path for the data to get to its destination, otherwise the packets will never be delivered. Thus, routing is dynamic and fault tolerant</a:t>
            </a:r>
            <a:r>
              <a:rPr lang="en-US" sz="2000" b="1" dirty="0">
                <a:latin typeface="Gill Sans MT" panose="020B0502020104020203" pitchFamily="34" charset="77"/>
              </a:rPr>
              <a:t>.</a:t>
            </a:r>
            <a:endParaRPr lang="en-US" altLang="en-US" sz="2000" b="1" dirty="0">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D4A95CE-F36C-A949-B574-8B2112D61521}"/>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195624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Bandwidth and Latency</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When you have a large system there is going to be </a:t>
            </a:r>
            <a:r>
              <a:rPr lang="en-US" b="1" dirty="0"/>
              <a:t>latency</a:t>
            </a:r>
            <a:r>
              <a:rPr lang="en-US" dirty="0"/>
              <a:t>, however. The latency of a system is the measure of the time it takes for a message to get to its intended recipient from the time it was sent. </a:t>
            </a:r>
          </a:p>
          <a:p>
            <a:pPr marL="0" indent="0">
              <a:buNone/>
            </a:pPr>
            <a:endParaRPr lang="en-US" dirty="0"/>
          </a:p>
          <a:p>
            <a:pPr marL="0" indent="0">
              <a:buNone/>
            </a:pPr>
            <a:r>
              <a:rPr lang="en-US" dirty="0"/>
              <a:t>Another way to measure a systems effectiveness is with </a:t>
            </a:r>
            <a:r>
              <a:rPr lang="en-US" b="1" dirty="0"/>
              <a:t>bandwidth</a:t>
            </a:r>
            <a:r>
              <a:rPr lang="en-US" dirty="0"/>
              <a:t>. Bandwidth is the amount of data that can be transferred on a system in a certain amount of time. </a:t>
            </a:r>
          </a:p>
          <a:p>
            <a:pPr marL="0" indent="0">
              <a:buNone/>
            </a:pPr>
            <a:endParaRPr lang="en-US" dirty="0"/>
          </a:p>
          <a:p>
            <a:pPr marL="0" indent="0">
              <a:buNone/>
            </a:pPr>
            <a:r>
              <a:rPr lang="en-US" dirty="0"/>
              <a:t>The amount of data is measured in bits. These days, an average Internet connection speed might be anywhere from a megabit (about a million bits) per second to a gigabit (about a billion bits) per second.</a:t>
            </a:r>
          </a:p>
          <a:p>
            <a:pPr>
              <a:buNone/>
            </a:pPr>
            <a:endParaRPr 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dirty="0">
                <a:latin typeface="Gill Sans MT" panose="020B0502020104020203" pitchFamily="34" charset="77"/>
                <a:ea typeface="ＭＳ Ｐゴシック" panose="020B0600070205080204" pitchFamily="34" charset="-128"/>
              </a:rPr>
              <a:t>Downloading an email requires less bandwidth than watching a </a:t>
            </a:r>
            <a:r>
              <a:rPr lang="en-US" altLang="en-US">
                <a:latin typeface="Gill Sans MT" panose="020B0502020104020203" pitchFamily="34" charset="77"/>
                <a:ea typeface="ＭＳ Ｐゴシック" panose="020B0600070205080204" pitchFamily="34" charset="-128"/>
              </a:rPr>
              <a:t>movie on </a:t>
            </a:r>
          </a:p>
          <a:p>
            <a:pPr eaLnBrk="1" hangingPunct="1">
              <a:buFontTx/>
              <a:buNone/>
            </a:pPr>
            <a:r>
              <a:rPr lang="en-US" altLang="en-US">
                <a:latin typeface="Gill Sans MT" panose="020B0502020104020203" pitchFamily="34" charset="77"/>
                <a:ea typeface="ＭＳ Ｐゴシック" panose="020B0600070205080204" pitchFamily="34" charset="-128"/>
              </a:rPr>
              <a:t>Netflix</a:t>
            </a:r>
            <a:r>
              <a:rPr lang="en-US" altLang="en-US" dirty="0">
                <a:latin typeface="Gill Sans MT" panose="020B0502020104020203" pitchFamily="34" charset="77"/>
                <a:ea typeface="ＭＳ Ｐゴシック" panose="020B0600070205080204" pitchFamily="34" charset="-128"/>
              </a:rPr>
              <a:t>. </a:t>
            </a: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C131E22-E7F1-6848-A430-CC742B4153E0}"/>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84081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9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86430671-77D5-6E4C-94A5-D61EB184D3ED}"/>
              </a:ext>
            </a:extLst>
          </p:cNvPr>
          <p:cNvSpPr>
            <a:spLocks noGrp="1" noChangeArrowheads="1"/>
          </p:cNvSpPr>
          <p:nvPr>
            <p:ph type="title" idx="4294967295"/>
          </p:nvPr>
        </p:nvSpPr>
        <p:spPr>
          <a:xfrm>
            <a:off x="128020" y="232947"/>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Name Resolution</a:t>
            </a:r>
          </a:p>
        </p:txBody>
      </p:sp>
      <p:sp>
        <p:nvSpPr>
          <p:cNvPr id="64514" name="Rectangle 3">
            <a:extLst>
              <a:ext uri="{FF2B5EF4-FFF2-40B4-BE49-F238E27FC236}">
                <a16:creationId xmlns:a16="http://schemas.microsoft.com/office/drawing/2014/main" id="{7788F03B-8D64-E645-BC3F-DBD76C93C456}"/>
              </a:ext>
            </a:extLst>
          </p:cNvPr>
          <p:cNvSpPr>
            <a:spLocks noGrp="1" noChangeArrowheads="1"/>
          </p:cNvSpPr>
          <p:nvPr>
            <p:ph type="body" idx="4294967295"/>
          </p:nvPr>
        </p:nvSpPr>
        <p:spPr>
          <a:xfrm>
            <a:off x="128021" y="902116"/>
            <a:ext cx="8897992" cy="4699114"/>
          </a:xfrm>
        </p:spPr>
        <p:txBody>
          <a:bodyPr>
            <a:normAutofit fontScale="92500" lnSpcReduction="10000"/>
          </a:bodyPr>
          <a:lstStyle/>
          <a:p>
            <a:pPr marL="0" indent="0">
              <a:buNone/>
            </a:pPr>
            <a:r>
              <a:rPr lang="en-US" altLang="en-US" sz="1667" dirty="0">
                <a:latin typeface="Tahoma" panose="020B0604030504040204" pitchFamily="34" charset="0"/>
                <a:ea typeface="ＭＳ Ｐゴシック" panose="020B0600070205080204" pitchFamily="34" charset="-128"/>
              </a:rPr>
              <a:t>Logical IP addresses are “friendlier” than physical MAC addresses, but still aren’t really human readable. </a:t>
            </a:r>
          </a:p>
          <a:p>
            <a:pPr marL="0" indent="0">
              <a:buNone/>
            </a:pPr>
            <a:endParaRPr lang="en-US" altLang="en-US" sz="1333" dirty="0">
              <a:latin typeface="Tahoma" panose="020B0604030504040204" pitchFamily="34" charset="0"/>
            </a:endParaRPr>
          </a:p>
          <a:p>
            <a:pPr marL="0" indent="0">
              <a:buNone/>
            </a:pPr>
            <a:r>
              <a:rPr lang="en-US" altLang="en-US" sz="1750" b="1" dirty="0">
                <a:latin typeface="Tahoma" panose="020B0604030504040204" pitchFamily="34" charset="0"/>
                <a:ea typeface="ＭＳ Ｐゴシック" panose="020B0600070205080204" pitchFamily="34" charset="-128"/>
              </a:rPr>
              <a:t>Domain Names</a:t>
            </a:r>
            <a:r>
              <a:rPr lang="en-US" altLang="en-US" sz="1750" dirty="0">
                <a:latin typeface="Tahoma" panose="020B0604030504040204" pitchFamily="34" charset="0"/>
                <a:ea typeface="ＭＳ Ｐゴシック" panose="020B0600070205080204" pitchFamily="34" charset="-128"/>
              </a:rPr>
              <a:t>: structured, user friendly system names provided by TCP/IP. </a:t>
            </a:r>
            <a:r>
              <a:rPr lang="en-US" altLang="en-US" sz="1750" dirty="0">
                <a:ea typeface="ＭＳ Ｐゴシック" panose="020B0600070205080204" pitchFamily="34" charset="-128"/>
              </a:rPr>
              <a:t>Examples of </a:t>
            </a:r>
            <a:r>
              <a:rPr lang="en-US" altLang="en-US" sz="1750" b="1" dirty="0">
                <a:ea typeface="ＭＳ Ｐゴシック" panose="020B0600070205080204" pitchFamily="34" charset="-128"/>
              </a:rPr>
              <a:t>top-level domain names</a:t>
            </a:r>
            <a:r>
              <a:rPr lang="en-US" altLang="en-US" sz="1750" dirty="0">
                <a:ea typeface="ＭＳ Ｐゴシック" panose="020B0600070205080204" pitchFamily="34" charset="-128"/>
              </a:rPr>
              <a:t>: </a:t>
            </a:r>
            <a:endParaRPr lang="en-US" altLang="en-US" sz="1750" dirty="0">
              <a:latin typeface="Tahoma" panose="020B0604030504040204" pitchFamily="34" charset="0"/>
              <a:ea typeface="ＭＳ Ｐゴシック" panose="020B0600070205080204" pitchFamily="34" charset="-128"/>
            </a:endParaRPr>
          </a:p>
          <a:p>
            <a:pPr lvl="1"/>
            <a:r>
              <a:rPr lang="en-US" altLang="en-US" dirty="0"/>
              <a:t>.com, .org, .</a:t>
            </a:r>
            <a:r>
              <a:rPr lang="en-US" altLang="en-US" dirty="0" err="1"/>
              <a:t>edu</a:t>
            </a:r>
            <a:r>
              <a:rPr lang="en-US" altLang="en-US" dirty="0"/>
              <a:t>, .gov, </a:t>
            </a:r>
            <a:r>
              <a:rPr lang="en-US" altLang="en-US" dirty="0" err="1"/>
              <a:t>etc</a:t>
            </a:r>
            <a:r>
              <a:rPr lang="en-US" altLang="en-US" dirty="0"/>
              <a:t>…</a:t>
            </a:r>
          </a:p>
          <a:p>
            <a:pPr lvl="1">
              <a:buFontTx/>
              <a:buNone/>
            </a:pPr>
            <a:endParaRPr lang="en-US" altLang="en-US" sz="1500" dirty="0"/>
          </a:p>
          <a:p>
            <a:pPr marL="0" indent="0">
              <a:buNone/>
            </a:pPr>
            <a:r>
              <a:rPr lang="en-US" altLang="en-US" sz="1750" b="1" dirty="0">
                <a:ea typeface="ＭＳ Ｐゴシック" panose="020B0600070205080204" pitchFamily="34" charset="-128"/>
              </a:rPr>
              <a:t>Name Resolution</a:t>
            </a:r>
            <a:r>
              <a:rPr lang="en-US" altLang="en-US" sz="1750" dirty="0">
                <a:ea typeface="ＭＳ Ｐゴシック" panose="020B0600070205080204" pitchFamily="34" charset="-128"/>
              </a:rPr>
              <a:t>: the process of mapping logical addresses back and forth into domain names</a:t>
            </a:r>
          </a:p>
          <a:p>
            <a:pPr lvl="1"/>
            <a:r>
              <a:rPr lang="en-US" dirty="0"/>
              <a:t>172.217.204.102</a:t>
            </a:r>
            <a:r>
              <a:rPr lang="en-US" altLang="en-US" sz="1667" dirty="0">
                <a:latin typeface="Tahoma" panose="020B0604030504040204" pitchFamily="34" charset="0"/>
              </a:rPr>
              <a:t> is mapped to </a:t>
            </a:r>
            <a:r>
              <a:rPr lang="en-US" altLang="en-US" sz="1667" dirty="0">
                <a:latin typeface="Tahoma" panose="020B0604030504040204" pitchFamily="34" charset="0"/>
                <a:hlinkClick r:id="rId3"/>
              </a:rPr>
              <a:t>www.google.com</a:t>
            </a:r>
            <a:endParaRPr lang="en-US" altLang="en-US" sz="1667" dirty="0">
              <a:latin typeface="Tahoma" panose="020B0604030504040204" pitchFamily="34" charset="0"/>
            </a:endParaRPr>
          </a:p>
          <a:p>
            <a:pPr lvl="1"/>
            <a:r>
              <a:rPr lang="en-US" altLang="en-US" sz="1667" dirty="0"/>
              <a:t>Special name servers store the mapping information in databases </a:t>
            </a:r>
          </a:p>
          <a:p>
            <a:pPr lvl="1"/>
            <a:r>
              <a:rPr lang="en-US" altLang="en-US" sz="1667" dirty="0"/>
              <a:t>TCP/IP’s </a:t>
            </a:r>
            <a:r>
              <a:rPr lang="en-US" altLang="en-US" sz="1667" b="1" dirty="0"/>
              <a:t>Domain Name Service </a:t>
            </a:r>
            <a:r>
              <a:rPr lang="en-US" altLang="en-US" sz="1667" dirty="0"/>
              <a:t>(DNS) provides a </a:t>
            </a:r>
            <a:r>
              <a:rPr lang="en-US" altLang="en-US" sz="1667" b="1" dirty="0"/>
              <a:t>hierarchy</a:t>
            </a:r>
            <a:r>
              <a:rPr lang="en-US" altLang="en-US" sz="1667" dirty="0"/>
              <a:t> of name servers that handle name resolution for the Internet. </a:t>
            </a:r>
          </a:p>
          <a:p>
            <a:pPr lvl="1"/>
            <a:endParaRPr lang="en-US" altLang="en-US" sz="1667" dirty="0"/>
          </a:p>
          <a:p>
            <a:r>
              <a:rPr lang="en-US" b="1"/>
              <a:t>Regular domains</a:t>
            </a:r>
            <a:r>
              <a:rPr lang="en-US"/>
              <a:t> are your standard URLs like cnn.com or google.com</a:t>
            </a:r>
          </a:p>
          <a:p>
            <a:r>
              <a:rPr lang="en-US" b="1"/>
              <a:t>Subdomains</a:t>
            </a:r>
            <a:r>
              <a:rPr lang="en-US"/>
              <a:t> are a unique URL that lives on a domain as an extension in </a:t>
            </a:r>
            <a:r>
              <a:rPr lang="en-US" i="1"/>
              <a:t>front</a:t>
            </a:r>
            <a:r>
              <a:rPr lang="en-US"/>
              <a:t> of the regular domain like support.somesoftware.com.</a:t>
            </a:r>
          </a:p>
          <a:p>
            <a:r>
              <a:rPr lang="en-US" b="1"/>
              <a:t>Directories</a:t>
            </a:r>
            <a:r>
              <a:rPr lang="en-US"/>
              <a:t> are a unique URL that lives on your purchased domain as an extension </a:t>
            </a:r>
            <a:r>
              <a:rPr lang="en-US" i="1"/>
              <a:t>at the end</a:t>
            </a:r>
            <a:r>
              <a:rPr lang="en-US"/>
              <a:t> of URL like apexam.com/webinars</a:t>
            </a:r>
          </a:p>
          <a:p>
            <a:pPr marL="0" indent="0">
              <a:buNone/>
            </a:pPr>
            <a:endParaRPr lang="en-US" altLang="en-US" sz="1967" dirty="0"/>
          </a:p>
          <a:p>
            <a:endParaRPr lang="en-US" altLang="en-US" sz="1833" dirty="0">
              <a:ea typeface="ＭＳ Ｐゴシック" panose="020B0600070205080204" pitchFamily="34" charset="-128"/>
            </a:endParaRPr>
          </a:p>
          <a:p>
            <a:pPr lvl="1"/>
            <a:endParaRPr lang="en-US" altLang="en-US" sz="1417" dirty="0">
              <a:latin typeface="Tahoma" panose="020B0604030504040204" pitchFamily="34" charset="0"/>
            </a:endParaRPr>
          </a:p>
          <a:p>
            <a:endParaRPr lang="en-US" altLang="en-US" sz="1750" dirty="0">
              <a:latin typeface="Tahoma" panose="020B0604030504040204" pitchFamily="34" charset="0"/>
              <a:ea typeface="ＭＳ Ｐゴシック" panose="020B0600070205080204" pitchFamily="34" charset="-128"/>
            </a:endParaRPr>
          </a:p>
          <a:p>
            <a:endParaRPr lang="en-US" altLang="en-US" sz="1333" dirty="0">
              <a:latin typeface="Tahoma" panose="020B0604030504040204" pitchFamily="34" charset="0"/>
              <a:ea typeface="ＭＳ Ｐゴシック" panose="020B0600070205080204" pitchFamily="34" charset="-128"/>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3" eaLnBrk="1" hangingPunct="1"/>
            <a:endParaRPr lang="en-US" altLang="en-US" sz="667" dirty="0">
              <a:latin typeface="Tahoma" panose="020B0604030504040204" pitchFamily="34" charset="0"/>
            </a:endParaRPr>
          </a:p>
        </p:txBody>
      </p:sp>
      <p:sp>
        <p:nvSpPr>
          <p:cNvPr id="2" name="Slide Number Placeholder 1">
            <a:extLst>
              <a:ext uri="{FF2B5EF4-FFF2-40B4-BE49-F238E27FC236}">
                <a16:creationId xmlns:a16="http://schemas.microsoft.com/office/drawing/2014/main" id="{71CC88F1-D93E-6B43-9B36-0FBAE8A23390}"/>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9778938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514">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4514">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451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4514">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451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451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6089FBFB-967C-FD45-992B-EB81E5CF2976}"/>
              </a:ext>
            </a:extLst>
          </p:cNvPr>
          <p:cNvSpPr>
            <a:spLocks noGrp="1" noChangeArrowheads="1"/>
          </p:cNvSpPr>
          <p:nvPr>
            <p:ph type="title" idx="4294967295"/>
          </p:nvPr>
        </p:nvSpPr>
        <p:spPr>
          <a:xfrm>
            <a:off x="217684" y="396875"/>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Numbers(optional)</a:t>
            </a:r>
          </a:p>
        </p:txBody>
      </p:sp>
      <p:sp>
        <p:nvSpPr>
          <p:cNvPr id="66562" name="Rectangle 3">
            <a:extLst>
              <a:ext uri="{FF2B5EF4-FFF2-40B4-BE49-F238E27FC236}">
                <a16:creationId xmlns:a16="http://schemas.microsoft.com/office/drawing/2014/main" id="{6FAB6F92-236E-CB4C-AAB0-F158777360DD}"/>
              </a:ext>
            </a:extLst>
          </p:cNvPr>
          <p:cNvSpPr>
            <a:spLocks noGrp="1" noChangeArrowheads="1"/>
          </p:cNvSpPr>
          <p:nvPr>
            <p:ph type="body" idx="4294967295"/>
          </p:nvPr>
        </p:nvSpPr>
        <p:spPr>
          <a:xfrm>
            <a:off x="217684" y="1333500"/>
            <a:ext cx="8772204" cy="3984625"/>
          </a:xfrm>
        </p:spPr>
        <p:txBody>
          <a:bodyPr>
            <a:noAutofit/>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An IP address identifies a computer on the internet; a </a:t>
            </a:r>
            <a:r>
              <a:rPr lang="en-US" altLang="en-US" sz="2000" b="1" dirty="0">
                <a:latin typeface="Gill Sans MT" panose="020B0502020104020203" pitchFamily="34" charset="77"/>
                <a:ea typeface="ＭＳ Ｐゴシック" panose="020B0600070205080204" pitchFamily="34" charset="-128"/>
              </a:rPr>
              <a:t>port number</a:t>
            </a:r>
            <a:r>
              <a:rPr lang="en-US" altLang="en-US" sz="2000" dirty="0">
                <a:latin typeface="Gill Sans MT" panose="020B0502020104020203" pitchFamily="34" charset="77"/>
                <a:ea typeface="ＭＳ Ｐゴシック" panose="020B0600070205080204" pitchFamily="34" charset="-128"/>
              </a:rPr>
              <a:t> is a 16-bit number identifies the application or service on a computer/server.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port</a:t>
            </a:r>
            <a:r>
              <a:rPr lang="en-US" altLang="en-US" sz="2000" dirty="0">
                <a:latin typeface="Gill Sans MT" panose="020B0502020104020203" pitchFamily="34" charset="77"/>
                <a:ea typeface="ＭＳ Ｐゴシック" panose="020B0600070205080204" pitchFamily="34" charset="-128"/>
              </a:rPr>
              <a:t> is a logical connection used by programs to exchange information. There are 65536 TCP ports on a computer; each with a 16-bit port number from 0 to 65535. (There are also 65536 UDP ports)</a:t>
            </a:r>
          </a:p>
          <a:p>
            <a:pPr lvl="1" eaLnBrk="1" hangingPunct="1"/>
            <a:r>
              <a:rPr lang="en-US" altLang="en-US" sz="2000" dirty="0">
                <a:latin typeface="Gill Sans MT" panose="020B0502020104020203" pitchFamily="34" charset="77"/>
              </a:rPr>
              <a:t>This allows a computer to use different network applications simultaneously. Data packets from different applications use different ports. </a:t>
            </a:r>
          </a:p>
          <a:p>
            <a:pPr lvl="1" eaLnBrk="1" hangingPunct="1"/>
            <a:r>
              <a:rPr lang="en-US" altLang="en-US" sz="2000" dirty="0">
                <a:latin typeface="Gill Sans MT" panose="020B0502020104020203" pitchFamily="34" charset="77"/>
              </a:rPr>
              <a:t>E.g. if I have a browser and an email client such as Apple Mail or Microsoft Outlook, then at least two ports are needed for data transfer. </a:t>
            </a:r>
          </a:p>
          <a:p>
            <a:pPr lvl="1" eaLnBrk="1" hangingPunct="1"/>
            <a:r>
              <a:rPr lang="en-US" altLang="en-US" sz="2000" dirty="0">
                <a:latin typeface="Gill Sans MT" panose="020B0502020104020203" pitchFamily="34" charset="77"/>
              </a:rPr>
              <a:t>Even within the same webpage request, multiple ports can be used to download the html, images, </a:t>
            </a:r>
            <a:r>
              <a:rPr lang="en-US" altLang="en-US" sz="2000" dirty="0" err="1">
                <a:latin typeface="Gill Sans MT" panose="020B0502020104020203" pitchFamily="34" charset="77"/>
              </a:rPr>
              <a:t>javascript</a:t>
            </a:r>
            <a:r>
              <a:rPr lang="en-US" altLang="en-US" sz="2000" dirty="0">
                <a:latin typeface="Gill Sans MT" panose="020B0502020104020203" pitchFamily="34" charset="77"/>
              </a:rPr>
              <a:t> files,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 simultaneously.</a:t>
            </a:r>
          </a:p>
          <a:p>
            <a:pPr lvl="3" eaLnBrk="1" hangingPunct="1"/>
            <a:endParaRPr lang="en-US" alt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78E9B749-C799-264E-857D-E725A11FA30F}"/>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13192892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8C113226-FF22-D946-A8D9-BF2B6BAC62D2}"/>
              </a:ext>
            </a:extLst>
          </p:cNvPr>
          <p:cNvSpPr>
            <a:spLocks noGrp="1" noChangeArrowheads="1"/>
          </p:cNvSpPr>
          <p:nvPr>
            <p:ph type="title" idx="4294967295"/>
          </p:nvPr>
        </p:nvSpPr>
        <p:spPr>
          <a:xfrm>
            <a:off x="186861" y="396875"/>
            <a:ext cx="7886700" cy="679442"/>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Numbers(optional)</a:t>
            </a:r>
          </a:p>
        </p:txBody>
      </p:sp>
      <p:sp>
        <p:nvSpPr>
          <p:cNvPr id="68610" name="Rectangle 3">
            <a:extLst>
              <a:ext uri="{FF2B5EF4-FFF2-40B4-BE49-F238E27FC236}">
                <a16:creationId xmlns:a16="http://schemas.microsoft.com/office/drawing/2014/main" id="{A4345070-62DC-4946-AD43-299FA9B490E0}"/>
              </a:ext>
            </a:extLst>
          </p:cNvPr>
          <p:cNvSpPr>
            <a:spLocks noGrp="1" noChangeArrowheads="1"/>
          </p:cNvSpPr>
          <p:nvPr>
            <p:ph type="body" idx="4294967295"/>
          </p:nvPr>
        </p:nvSpPr>
        <p:spPr>
          <a:xfrm>
            <a:off x="287675" y="1333500"/>
            <a:ext cx="8548099" cy="3984625"/>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The port numbers in the range from 0 to 1023 are the well-known ports. They are used to identify widely used types of network services.</a:t>
            </a:r>
          </a:p>
          <a:p>
            <a:pPr lvl="1" eaLnBrk="1" hangingPunct="1"/>
            <a:r>
              <a:rPr lang="en-US" altLang="en-US" sz="1667" dirty="0">
                <a:latin typeface="Tahoma" panose="020B0604030504040204" pitchFamily="34" charset="0"/>
              </a:rPr>
              <a:t>Port 80 for HTTP, Port 21 for FTP, port 25 SMTP, port 23 for Telnet.</a:t>
            </a:r>
          </a:p>
          <a:p>
            <a:pPr lvl="1" eaLnBrk="1" hangingPunct="1"/>
            <a:endParaRPr lang="en-US" altLang="en-US" sz="1833" dirty="0">
              <a:latin typeface="Tahoma" panose="020B0604030504040204" pitchFamily="34" charset="0"/>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make a HTTP request for a website, a TCP connection is established.</a:t>
            </a:r>
          </a:p>
          <a:p>
            <a:pPr lvl="1" eaLnBrk="1" hangingPunct="1"/>
            <a:r>
              <a:rPr lang="en-US" altLang="en-US" sz="1667" dirty="0">
                <a:latin typeface="Tahoma" panose="020B0604030504040204" pitchFamily="34" charset="0"/>
              </a:rPr>
              <a:t>This connection includes among other things the IP address and port number of the client and the IP address and the port number of the server. </a:t>
            </a:r>
          </a:p>
          <a:p>
            <a:pPr lvl="1" eaLnBrk="1" hangingPunct="1"/>
            <a:r>
              <a:rPr lang="en-US" altLang="en-US" sz="1667" dirty="0">
                <a:latin typeface="Tahoma" panose="020B0604030504040204" pitchFamily="34" charset="0"/>
              </a:rPr>
              <a:t>The port number of the client is dynamically assigned to a random port above 1023(ephemeral ports). The port number of the server is one of the well-known port.</a:t>
            </a:r>
          </a:p>
          <a:p>
            <a:pPr lvl="3" eaLnBrk="1" hangingPunct="1"/>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6855C38-2F73-2E4A-A356-B4A07FEA6F46}"/>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2894020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6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Packets(optional)</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Packets contain a chunk of data and </a:t>
            </a:r>
            <a:r>
              <a:rPr lang="en-US" b="1" dirty="0"/>
              <a:t>metadata</a:t>
            </a:r>
            <a:r>
              <a:rPr lang="en-US" dirty="0"/>
              <a:t> used for routing the packet between the origin and the destination on the Internet, as well as for data reassembly.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cxnSp>
        <p:nvCxnSpPr>
          <p:cNvPr id="4" name="Straight Arrow Connector 3">
            <a:extLst>
              <a:ext uri="{FF2B5EF4-FFF2-40B4-BE49-F238E27FC236}">
                <a16:creationId xmlns:a16="http://schemas.microsoft.com/office/drawing/2014/main" id="{804AE6D5-7B42-A24B-B53A-7220982FA483}"/>
              </a:ext>
            </a:extLst>
          </p:cNvPr>
          <p:cNvCxnSpPr>
            <a:cxnSpLocks/>
          </p:cNvCxnSpPr>
          <p:nvPr/>
        </p:nvCxnSpPr>
        <p:spPr>
          <a:xfrm flipH="1" flipV="1">
            <a:off x="4076914" y="2013735"/>
            <a:ext cx="1317019" cy="138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a:extLst>
              <a:ext uri="{FF2B5EF4-FFF2-40B4-BE49-F238E27FC236}">
                <a16:creationId xmlns:a16="http://schemas.microsoft.com/office/drawing/2014/main" id="{479D18BB-944E-8B46-A5C1-115AAFD5FF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773" y="1791277"/>
            <a:ext cx="6308332" cy="392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52DB6359-50C6-0D42-91B0-E58EBDED1380}"/>
              </a:ext>
            </a:extLst>
          </p:cNvPr>
          <p:cNvSpPr txBox="1"/>
          <p:nvPr/>
        </p:nvSpPr>
        <p:spPr>
          <a:xfrm>
            <a:off x="2831742" y="1444035"/>
            <a:ext cx="1928733" cy="707886"/>
          </a:xfrm>
          <a:prstGeom prst="rect">
            <a:avLst/>
          </a:prstGeom>
          <a:noFill/>
        </p:spPr>
        <p:txBody>
          <a:bodyPr wrap="none" rtlCol="0">
            <a:spAutoFit/>
          </a:bodyPr>
          <a:lstStyle/>
          <a:p>
            <a:r>
              <a:rPr lang="en-US" sz="2000" dirty="0">
                <a:solidFill>
                  <a:srgbClr val="FF0000"/>
                </a:solidFill>
              </a:rPr>
              <a:t>For example,</a:t>
            </a:r>
          </a:p>
          <a:p>
            <a:r>
              <a:rPr lang="en-US" sz="2000" dirty="0">
                <a:solidFill>
                  <a:srgbClr val="FF0000"/>
                </a:solidFill>
              </a:rPr>
              <a:t>HTTP and SMTP</a:t>
            </a:r>
          </a:p>
        </p:txBody>
      </p:sp>
      <p:sp>
        <p:nvSpPr>
          <p:cNvPr id="8" name="TextBox 7">
            <a:extLst>
              <a:ext uri="{FF2B5EF4-FFF2-40B4-BE49-F238E27FC236}">
                <a16:creationId xmlns:a16="http://schemas.microsoft.com/office/drawing/2014/main" id="{76F06D03-D5E1-174A-9507-1D3B402D4A27}"/>
              </a:ext>
            </a:extLst>
          </p:cNvPr>
          <p:cNvSpPr txBox="1"/>
          <p:nvPr/>
        </p:nvSpPr>
        <p:spPr>
          <a:xfrm>
            <a:off x="5071930" y="1539015"/>
            <a:ext cx="4008329" cy="2554545"/>
          </a:xfrm>
          <a:prstGeom prst="rect">
            <a:avLst/>
          </a:prstGeom>
          <a:noFill/>
        </p:spPr>
        <p:txBody>
          <a:bodyPr wrap="square" rtlCol="0">
            <a:spAutoFit/>
          </a:bodyPr>
          <a:lstStyle/>
          <a:p>
            <a:r>
              <a:rPr lang="en-US" altLang="en-US" sz="2000" dirty="0">
                <a:solidFill>
                  <a:srgbClr val="FF0000"/>
                </a:solidFill>
                <a:latin typeface="Gill Sans MT" panose="020B0502020104020203" pitchFamily="34" charset="77"/>
                <a:ea typeface="ＭＳ Ｐゴシック" panose="020B0600070205080204" pitchFamily="34" charset="-128"/>
              </a:rPr>
              <a:t>A message that needs to be sent across the internet receives headers from each layer as it travels down the protocol stack. The headers provide metadata such as routing/addressing information, e.g., port numbers, IP addresses, MAC addresses, </a:t>
            </a:r>
            <a:r>
              <a:rPr lang="en-US" altLang="en-US" sz="2000" dirty="0" err="1">
                <a:solidFill>
                  <a:srgbClr val="FF0000"/>
                </a:solidFill>
                <a:latin typeface="Gill Sans MT" panose="020B0502020104020203" pitchFamily="34" charset="77"/>
                <a:ea typeface="ＭＳ Ｐゴシック" panose="020B0600070205080204" pitchFamily="34" charset="-128"/>
              </a:rPr>
              <a:t>etc</a:t>
            </a:r>
            <a:r>
              <a:rPr lang="en-US" altLang="en-US" sz="2000" dirty="0">
                <a:solidFill>
                  <a:srgbClr val="FF0000"/>
                </a:solidFill>
                <a:latin typeface="Gill Sans MT" panose="020B0502020104020203" pitchFamily="34" charset="77"/>
                <a:ea typeface="ＭＳ Ｐゴシック" panose="020B0600070205080204" pitchFamily="34" charset="-128"/>
              </a:rPr>
              <a:t>…</a:t>
            </a:r>
          </a:p>
        </p:txBody>
      </p:sp>
      <p:sp>
        <p:nvSpPr>
          <p:cNvPr id="3" name="Slide Number Placeholder 2">
            <a:extLst>
              <a:ext uri="{FF2B5EF4-FFF2-40B4-BE49-F238E27FC236}">
                <a16:creationId xmlns:a16="http://schemas.microsoft.com/office/drawing/2014/main" id="{2BE80C14-A7AF-1C49-B21F-A9407BDBC219}"/>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2243592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188EB92C-DDEE-294E-96AE-5B2F5541A13E}"/>
              </a:ext>
            </a:extLst>
          </p:cNvPr>
          <p:cNvSpPr>
            <a:spLocks noGrp="1" noChangeArrowheads="1"/>
          </p:cNvSpPr>
          <p:nvPr>
            <p:ph type="title" idx="4294967295"/>
          </p:nvPr>
        </p:nvSpPr>
        <p:spPr>
          <a:xfrm>
            <a:off x="205483" y="392825"/>
            <a:ext cx="7886700" cy="65889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Request(optional)</a:t>
            </a:r>
          </a:p>
        </p:txBody>
      </p:sp>
      <p:sp>
        <p:nvSpPr>
          <p:cNvPr id="75778" name="Rectangle 3">
            <a:extLst>
              <a:ext uri="{FF2B5EF4-FFF2-40B4-BE49-F238E27FC236}">
                <a16:creationId xmlns:a16="http://schemas.microsoft.com/office/drawing/2014/main" id="{23AB5E3C-D5D9-064C-9574-DFF97AF265D0}"/>
              </a:ext>
            </a:extLst>
          </p:cNvPr>
          <p:cNvSpPr>
            <a:spLocks noGrp="1" noChangeArrowheads="1"/>
          </p:cNvSpPr>
          <p:nvPr>
            <p:ph type="body" idx="4294967295"/>
          </p:nvPr>
        </p:nvSpPr>
        <p:spPr>
          <a:xfrm>
            <a:off x="205483" y="1333500"/>
            <a:ext cx="8774130"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webpage(HTTP) request from a computer. </a:t>
            </a:r>
          </a:p>
        </p:txBody>
      </p:sp>
      <p:pic>
        <p:nvPicPr>
          <p:cNvPr id="75779" name="Picture 3">
            <a:extLst>
              <a:ext uri="{FF2B5EF4-FFF2-40B4-BE49-F238E27FC236}">
                <a16:creationId xmlns:a16="http://schemas.microsoft.com/office/drawing/2014/main" id="{ACC422C1-B208-F349-A6EB-6603E2B1F1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1897063"/>
            <a:ext cx="6248136" cy="3169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0AC805D-E9EA-5242-83D1-9D9470F9346C}"/>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252757819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21CC4A42-EA8F-BF47-ADD5-B721E414F5F2}"/>
              </a:ext>
            </a:extLst>
          </p:cNvPr>
          <p:cNvSpPr>
            <a:spLocks noGrp="1" noChangeArrowheads="1"/>
          </p:cNvSpPr>
          <p:nvPr>
            <p:ph type="title" idx="4294967295"/>
          </p:nvPr>
        </p:nvSpPr>
        <p:spPr>
          <a:xfrm>
            <a:off x="308225" y="421239"/>
            <a:ext cx="7886700" cy="58697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Request(optional)</a:t>
            </a:r>
          </a:p>
        </p:txBody>
      </p:sp>
      <p:sp>
        <p:nvSpPr>
          <p:cNvPr id="77826" name="Rectangle 3">
            <a:extLst>
              <a:ext uri="{FF2B5EF4-FFF2-40B4-BE49-F238E27FC236}">
                <a16:creationId xmlns:a16="http://schemas.microsoft.com/office/drawing/2014/main" id="{07CDE7D8-6D62-BA4B-8A6C-4F0744144459}"/>
              </a:ext>
            </a:extLst>
          </p:cNvPr>
          <p:cNvSpPr>
            <a:spLocks noGrp="1" noChangeArrowheads="1"/>
          </p:cNvSpPr>
          <p:nvPr>
            <p:ph type="body" idx="4294967295"/>
          </p:nvPr>
        </p:nvSpPr>
        <p:spPr>
          <a:xfrm>
            <a:off x="308225" y="1333500"/>
            <a:ext cx="8620018"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 request and sending an email from the same computer. </a:t>
            </a:r>
          </a:p>
        </p:txBody>
      </p:sp>
      <p:pic>
        <p:nvPicPr>
          <p:cNvPr id="77827" name="Picture 2">
            <a:extLst>
              <a:ext uri="{FF2B5EF4-FFF2-40B4-BE49-F238E27FC236}">
                <a16:creationId xmlns:a16="http://schemas.microsoft.com/office/drawing/2014/main" id="{6C394D25-B0FA-0E47-A17E-786B6DB179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1407" y="1897063"/>
            <a:ext cx="6869906" cy="340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055F4B0-3B63-E540-8D9F-00C92CE9C7D0}"/>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426655364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208623" y="127000"/>
            <a:ext cx="7886701" cy="738341"/>
          </a:xfrm>
        </p:spPr>
        <p:txBody>
          <a:bodyPr/>
          <a:lstStyle/>
          <a:p>
            <a:pPr eaLnBrk="1" hangingPunct="1"/>
            <a:r>
              <a:rPr lang="en-US" altLang="en-US" dirty="0">
                <a:latin typeface="Tahoma" panose="020B0604030504040204" pitchFamily="34" charset="0"/>
                <a:ea typeface="ＭＳ Ｐゴシック" panose="020B0600070205080204" pitchFamily="34" charset="-128"/>
              </a:rPr>
              <a:t>LAN</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208623" y="738341"/>
            <a:ext cx="8935377" cy="4849659"/>
          </a:xfrm>
        </p:spPr>
        <p:txBody>
          <a:bodyPr>
            <a:normAutofit lnSpcReduction="10000"/>
          </a:bodyPr>
          <a:lstStyle/>
          <a:p>
            <a:pPr marL="0" indent="0">
              <a:buNone/>
            </a:pPr>
            <a:r>
              <a:rPr lang="en-US" dirty="0"/>
              <a:t>A </a:t>
            </a:r>
            <a:r>
              <a:rPr lang="en-US" b="1" dirty="0"/>
              <a:t>computing device </a:t>
            </a:r>
            <a:r>
              <a:rPr lang="en-US" dirty="0"/>
              <a:t>is a physical artifact that can run a program. Some examples include computers, tablets and phones.</a:t>
            </a:r>
            <a:endParaRPr lang="en-US" sz="2000" dirty="0"/>
          </a:p>
          <a:p>
            <a:pPr marL="0" indent="0">
              <a:buNone/>
            </a:pPr>
            <a:endParaRPr lang="en-US" sz="2000" dirty="0"/>
          </a:p>
          <a:p>
            <a:pPr marL="0" indent="0">
              <a:buNone/>
            </a:pPr>
            <a:r>
              <a:rPr lang="en-US" dirty="0"/>
              <a:t>A </a:t>
            </a:r>
            <a:r>
              <a:rPr lang="en-US" b="1" dirty="0"/>
              <a:t>computer network </a:t>
            </a:r>
            <a:r>
              <a:rPr lang="en-US" dirty="0"/>
              <a:t>is a group of interconnected computing devices capable of sending or receiving data. </a:t>
            </a:r>
            <a:endParaRPr lang="en-US" sz="2000" dirty="0"/>
          </a:p>
          <a:p>
            <a:pPr marL="0" indent="0">
              <a:buNone/>
            </a:pPr>
            <a:endParaRPr lang="en-US" sz="2000" dirty="0"/>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local area network</a:t>
            </a:r>
            <a:r>
              <a:rPr lang="en-US" altLang="en-US" sz="2000" dirty="0">
                <a:latin typeface="Tahoma" panose="020B0604030504040204" pitchFamily="34" charset="0"/>
                <a:ea typeface="ＭＳ Ｐゴシック" panose="020B0600070205080204" pitchFamily="34" charset="-128"/>
              </a:rPr>
              <a:t>(LAN): a group of interconnected computers that share resources in a small geographic area. </a:t>
            </a:r>
          </a:p>
          <a:p>
            <a:pPr lvl="1" eaLnBrk="1" hangingPunct="1"/>
            <a:r>
              <a:rPr lang="en-US" altLang="en-US" sz="2000" dirty="0">
                <a:latin typeface="Tahoma" panose="020B0604030504040204" pitchFamily="34" charset="0"/>
              </a:rPr>
              <a:t>Smallest example of a LAN is two computers connected by an CAT6(ethernet cable).</a:t>
            </a:r>
          </a:p>
          <a:p>
            <a:pPr lvl="1" eaLnBrk="1" hangingPunct="1">
              <a:buFontTx/>
              <a:buNone/>
            </a:pPr>
            <a:r>
              <a:rPr lang="en-US" altLang="en-US" sz="1000" dirty="0">
                <a:latin typeface="Tahoma" panose="020B0604030504040204" pitchFamily="34" charset="0"/>
              </a:rPr>
              <a:t>		</a:t>
            </a:r>
            <a:r>
              <a:rPr lang="en-US" altLang="en-US" sz="1000" dirty="0" err="1">
                <a:latin typeface="Tahoma" panose="020B0604030504040204" pitchFamily="34" charset="0"/>
              </a:rPr>
              <a:t>Image:Michael</a:t>
            </a:r>
            <a:r>
              <a:rPr lang="en-US" altLang="en-US" sz="1000" dirty="0">
                <a:latin typeface="Tahoma" panose="020B0604030504040204" pitchFamily="34" charset="0"/>
              </a:rPr>
              <a:t> Lamont; </a:t>
            </a:r>
            <a:r>
              <a:rPr lang="en-US" altLang="en-US" sz="1000" dirty="0">
                <a:latin typeface="Tahoma" panose="020B0604030504040204" pitchFamily="34" charset="0"/>
                <a:hlinkClick r:id="rId3"/>
              </a:rPr>
              <a:t>www.slideshare.net/MichaelLamont</a:t>
            </a:r>
            <a:endParaRPr lang="en-US" altLang="en-US" sz="1000" dirty="0">
              <a:latin typeface="Tahoma" panose="020B0604030504040204" pitchFamily="34" charset="0"/>
            </a:endParaRPr>
          </a:p>
          <a:p>
            <a:pPr lvl="1" eaLnBrk="1" hangingPunct="1"/>
            <a:endParaRPr lang="en-US" altLang="en-US" sz="2000" dirty="0">
              <a:latin typeface="Tahoma" panose="020B0604030504040204" pitchFamily="34" charset="0"/>
            </a:endParaRPr>
          </a:p>
          <a:p>
            <a:pPr lvl="1" eaLnBrk="1" hangingPunct="1"/>
            <a:r>
              <a:rPr lang="en-US" altLang="en-US" sz="2000" dirty="0">
                <a:latin typeface="Tahoma" panose="020B0604030504040204" pitchFamily="34" charset="0"/>
              </a:rPr>
              <a:t>A </a:t>
            </a:r>
            <a:r>
              <a:rPr lang="en-US" altLang="en-US" sz="2000" b="1" dirty="0">
                <a:latin typeface="Tahoma" panose="020B0604030504040204" pitchFamily="34" charset="0"/>
              </a:rPr>
              <a:t>host</a:t>
            </a:r>
            <a:r>
              <a:rPr lang="en-US" altLang="en-US" sz="2000" dirty="0">
                <a:latin typeface="Tahoma" panose="020B0604030504040204" pitchFamily="34" charset="0"/>
              </a:rPr>
              <a:t> is a computer on a network. </a:t>
            </a:r>
          </a:p>
          <a:p>
            <a:pPr lvl="1" eaLnBrk="1" hangingPunct="1"/>
            <a:endParaRPr lang="en-US" altLang="en-US" sz="2000" dirty="0">
              <a:latin typeface="Tahoma" panose="020B0604030504040204" pitchFamily="34" charset="0"/>
            </a:endParaRPr>
          </a:p>
          <a:p>
            <a:pPr marL="0" indent="0" eaLnBrk="1" hangingPunct="1">
              <a:buNone/>
            </a:pPr>
            <a:endParaRPr lang="en-US" altLang="en-US" dirty="0">
              <a:latin typeface="Tahoma" panose="020B0604030504040204" pitchFamily="34" charset="0"/>
              <a:ea typeface="ＭＳ Ｐゴシック" panose="020B0600070205080204" pitchFamily="34" charset="-128"/>
            </a:endParaRPr>
          </a:p>
          <a:p>
            <a:pPr lvl="1" eaLnBrk="1" hangingPunct="1">
              <a:buFontTx/>
              <a:buNone/>
            </a:pP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17411" name="Picture 1">
            <a:extLst>
              <a:ext uri="{FF2B5EF4-FFF2-40B4-BE49-F238E27FC236}">
                <a16:creationId xmlns:a16="http://schemas.microsoft.com/office/drawing/2014/main" id="{B62521C5-B909-B44E-A0DB-22E03DEE61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11676" y="2588572"/>
            <a:ext cx="3480593" cy="55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AC8533E-9BCB-F24D-9E7C-2F20AEB2C21D}"/>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164029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4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E8B36DA1-FD32-914E-8D09-91D267F39A7A}"/>
              </a:ext>
            </a:extLst>
          </p:cNvPr>
          <p:cNvSpPr>
            <a:spLocks noGrp="1" noChangeArrowheads="1"/>
          </p:cNvSpPr>
          <p:nvPr>
            <p:ph type="title" idx="4294967295"/>
          </p:nvPr>
        </p:nvSpPr>
        <p:spPr>
          <a:xfrm>
            <a:off x="328773" y="396875"/>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Numbers(optional)</a:t>
            </a:r>
          </a:p>
        </p:txBody>
      </p:sp>
      <p:sp>
        <p:nvSpPr>
          <p:cNvPr id="79874" name="Rectangle 3">
            <a:extLst>
              <a:ext uri="{FF2B5EF4-FFF2-40B4-BE49-F238E27FC236}">
                <a16:creationId xmlns:a16="http://schemas.microsoft.com/office/drawing/2014/main" id="{C365A828-14EF-694A-9BBF-E18CC423E31B}"/>
              </a:ext>
            </a:extLst>
          </p:cNvPr>
          <p:cNvSpPr>
            <a:spLocks noGrp="1" noChangeArrowheads="1"/>
          </p:cNvSpPr>
          <p:nvPr>
            <p:ph type="body" idx="4294967295"/>
          </p:nvPr>
        </p:nvSpPr>
        <p:spPr>
          <a:xfrm>
            <a:off x="328773" y="1333500"/>
            <a:ext cx="8486454"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Computer 1 sending an email. Computer 2 requesting a webpage. Both computers are in the same local area network. </a:t>
            </a:r>
          </a:p>
        </p:txBody>
      </p:sp>
      <p:pic>
        <p:nvPicPr>
          <p:cNvPr id="79875" name="Picture 1">
            <a:extLst>
              <a:ext uri="{FF2B5EF4-FFF2-40B4-BE49-F238E27FC236}">
                <a16:creationId xmlns:a16="http://schemas.microsoft.com/office/drawing/2014/main" id="{CE627FFA-2BD4-3244-9CFB-E9A8530A32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1708" y="1957917"/>
            <a:ext cx="6483615" cy="336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199F4C0-4116-4045-9BCD-E261CC62FD46}"/>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360993749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0AB5BA34-19FB-B54F-BF59-05C59B84CC6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92162" name="Content Placeholder 2">
            <a:extLst>
              <a:ext uri="{FF2B5EF4-FFF2-40B4-BE49-F238E27FC236}">
                <a16:creationId xmlns:a16="http://schemas.microsoft.com/office/drawing/2014/main" id="{DFA6F312-AB30-8341-AC59-361BA5365D65}"/>
              </a:ext>
            </a:extLst>
          </p:cNvPr>
          <p:cNvSpPr>
            <a:spLocks noGrp="1"/>
          </p:cNvSpPr>
          <p:nvPr>
            <p:ph idx="1"/>
          </p:nvPr>
        </p:nvSpPr>
        <p:spPr>
          <a:xfrm>
            <a:off x="226031" y="1140432"/>
            <a:ext cx="8650841" cy="4177694"/>
          </a:xfrm>
        </p:spPr>
        <p:txBody>
          <a:bodyPr/>
          <a:lstStyle/>
          <a:p>
            <a:pPr marL="0" indent="0">
              <a:buNone/>
              <a:defRPr/>
            </a:pPr>
            <a:endParaRPr lang="en-US" sz="1833" dirty="0">
              <a:latin typeface="Tahoma" charset="0"/>
              <a:cs typeface="Tahoma" charset="0"/>
            </a:endParaRPr>
          </a:p>
          <a:p>
            <a:pPr marL="380985" indent="-380985">
              <a:buFontTx/>
              <a:buAutoNum type="arabicParenR"/>
              <a:defRPr/>
            </a:pP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Runestone Academy. CS Principles. </a:t>
            </a:r>
          </a:p>
          <a:p>
            <a:pPr marL="380985" indent="-380985">
              <a:buFontTx/>
              <a:buAutoNum type="arabicParenR"/>
              <a:defRPr/>
            </a:pPr>
            <a:r>
              <a:rPr lang="en-US" sz="1833" dirty="0" err="1">
                <a:latin typeface="Tahoma" charset="0"/>
                <a:cs typeface="Tahoma" charset="0"/>
              </a:rPr>
              <a:t>InetDaemon</a:t>
            </a:r>
            <a:r>
              <a:rPr lang="en-US" sz="1833" dirty="0">
                <a:latin typeface="Tahoma" charset="0"/>
                <a:cs typeface="Tahoma" charset="0"/>
              </a:rPr>
              <a:t>. (2014, September). Networking Tutorials. Retrieved from </a:t>
            </a:r>
            <a:r>
              <a:rPr lang="en-US" sz="1833" dirty="0">
                <a:latin typeface="Tahoma" charset="0"/>
                <a:cs typeface="Tahoma" charset="0"/>
                <a:hlinkClick r:id="rId2"/>
              </a:rPr>
              <a:t>http://www.inetdaemon.com/tutorials/networking/</a:t>
            </a: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Allen, Scott. (2012, January). A Software Developer's Guide to HTTP. Retrieved from </a:t>
            </a:r>
          </a:p>
          <a:p>
            <a:pPr marL="0" indent="0">
              <a:buNone/>
              <a:defRPr/>
            </a:pPr>
            <a:r>
              <a:rPr lang="en-US" sz="1833" dirty="0">
                <a:latin typeface="Tahoma" charset="0"/>
                <a:cs typeface="Tahoma" charset="0"/>
              </a:rPr>
              <a:t>     </a:t>
            </a:r>
            <a:r>
              <a:rPr lang="en-US" sz="1833" dirty="0">
                <a:latin typeface="Tahoma" charset="0"/>
                <a:cs typeface="Tahoma" charset="0"/>
                <a:hlinkClick r:id="rId3"/>
              </a:rPr>
              <a:t>https://odetocode.com/Articles/741.aspx</a:t>
            </a:r>
            <a:endParaRPr lang="en-US" sz="1833" dirty="0">
              <a:latin typeface="Tahoma" charset="0"/>
              <a:cs typeface="Tahoma" charset="0"/>
            </a:endParaRPr>
          </a:p>
          <a:p>
            <a:pPr marL="0" indent="0">
              <a:buNone/>
              <a:defRPr/>
            </a:pPr>
            <a:r>
              <a:rPr lang="en-US" sz="1833" dirty="0">
                <a:latin typeface="Tahoma" charset="0"/>
                <a:cs typeface="Tahoma" charset="0"/>
              </a:rPr>
              <a:t>3)  Microchip Technology.(2018). Introduction to TCP/IP. Retrieved from</a:t>
            </a:r>
          </a:p>
          <a:p>
            <a:pPr marL="0" indent="0">
              <a:buNone/>
              <a:defRPr/>
            </a:pPr>
            <a:r>
              <a:rPr lang="en-US" sz="1833" dirty="0">
                <a:latin typeface="Tahoma" charset="0"/>
                <a:cs typeface="Tahoma" charset="0"/>
              </a:rPr>
              <a:t>     </a:t>
            </a:r>
            <a:r>
              <a:rPr lang="en-US" sz="1833" dirty="0">
                <a:latin typeface="Tahoma" charset="0"/>
                <a:cs typeface="Tahoma" charset="0"/>
                <a:hlinkClick r:id="rId4"/>
              </a:rPr>
              <a:t>http://microchipdeveloper.com/tcpip:tcpip-intro-video</a:t>
            </a:r>
            <a:endParaRPr lang="en-US" sz="1833" dirty="0">
              <a:latin typeface="Tahoma" charset="0"/>
              <a:cs typeface="Tahoma" charset="0"/>
            </a:endParaRPr>
          </a:p>
          <a:p>
            <a:pPr marL="0" indent="0">
              <a:buNone/>
              <a:defRPr/>
            </a:pPr>
            <a:endParaRPr lang="en-US" sz="1833" dirty="0">
              <a:latin typeface="Tahoma" charset="0"/>
              <a:cs typeface="Tahoma" charset="0"/>
            </a:endParaRPr>
          </a:p>
        </p:txBody>
      </p:sp>
      <p:sp>
        <p:nvSpPr>
          <p:cNvPr id="2" name="Slide Number Placeholder 1">
            <a:extLst>
              <a:ext uri="{FF2B5EF4-FFF2-40B4-BE49-F238E27FC236}">
                <a16:creationId xmlns:a16="http://schemas.microsoft.com/office/drawing/2014/main" id="{6F9EB0BB-A183-EB48-9C1F-267545F9ED6D}"/>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231926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934050D1-FB76-0047-81E2-B66160E98DA8}"/>
              </a:ext>
            </a:extLst>
          </p:cNvPr>
          <p:cNvSpPr>
            <a:spLocks noGrp="1" noChangeArrowheads="1"/>
          </p:cNvSpPr>
          <p:nvPr>
            <p:ph type="title"/>
          </p:nvPr>
        </p:nvSpPr>
        <p:spPr>
          <a:xfrm>
            <a:off x="90338" y="127000"/>
            <a:ext cx="7886700" cy="690569"/>
          </a:xfrm>
        </p:spPr>
        <p:txBody>
          <a:bodyPr/>
          <a:lstStyle/>
          <a:p>
            <a:pPr eaLnBrk="1" hangingPunct="1"/>
            <a:r>
              <a:rPr lang="en-US" altLang="en-US" dirty="0">
                <a:latin typeface="Tahoma" panose="020B0604030504040204" pitchFamily="34" charset="0"/>
                <a:ea typeface="ＭＳ Ｐゴシック" panose="020B0600070205080204" pitchFamily="34" charset="-128"/>
              </a:rPr>
              <a:t>Server-Client</a:t>
            </a:r>
          </a:p>
        </p:txBody>
      </p:sp>
      <p:sp>
        <p:nvSpPr>
          <p:cNvPr id="19458" name="Rectangle 3">
            <a:extLst>
              <a:ext uri="{FF2B5EF4-FFF2-40B4-BE49-F238E27FC236}">
                <a16:creationId xmlns:a16="http://schemas.microsoft.com/office/drawing/2014/main" id="{13A6B99D-094D-F34F-B11C-2ECD1AC956F5}"/>
              </a:ext>
            </a:extLst>
          </p:cNvPr>
          <p:cNvSpPr>
            <a:spLocks noGrp="1" noChangeArrowheads="1"/>
          </p:cNvSpPr>
          <p:nvPr>
            <p:ph type="body" idx="1"/>
          </p:nvPr>
        </p:nvSpPr>
        <p:spPr>
          <a:xfrm>
            <a:off x="90338" y="733926"/>
            <a:ext cx="8794882" cy="4854074"/>
          </a:xfrm>
        </p:spPr>
        <p:txBody>
          <a:bodyPr/>
          <a:lstStyle/>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A </a:t>
            </a:r>
            <a:r>
              <a:rPr lang="en-US" sz="1800" b="1" dirty="0">
                <a:latin typeface="Tahoma" panose="020B0604030504040204" pitchFamily="34" charset="0"/>
                <a:ea typeface="Tahoma" panose="020B0604030504040204" pitchFamily="34" charset="0"/>
                <a:cs typeface="Tahoma" panose="020B0604030504040204" pitchFamily="34" charset="0"/>
              </a:rPr>
              <a:t>computing system </a:t>
            </a:r>
            <a:r>
              <a:rPr lang="en-US" sz="1800" dirty="0">
                <a:latin typeface="Tahoma" panose="020B0604030504040204" pitchFamily="34" charset="0"/>
                <a:ea typeface="Tahoma" panose="020B0604030504040204" pitchFamily="34" charset="0"/>
                <a:cs typeface="Tahoma" panose="020B0604030504040204" pitchFamily="34" charset="0"/>
              </a:rPr>
              <a:t>is a group of computing devices and programs working together for a common purpose. A computer network is a type of computing system. </a:t>
            </a:r>
          </a:p>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A </a:t>
            </a:r>
            <a:r>
              <a:rPr lang="en-US" sz="1800" b="1" dirty="0">
                <a:latin typeface="Tahoma" panose="020B0604030504040204" pitchFamily="34" charset="0"/>
                <a:ea typeface="Tahoma" panose="020B0604030504040204" pitchFamily="34" charset="0"/>
                <a:cs typeface="Tahoma" panose="020B0604030504040204" pitchFamily="34" charset="0"/>
              </a:rPr>
              <a:t>path</a:t>
            </a:r>
            <a:r>
              <a:rPr lang="en-US" sz="1800" i="1"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between two computing devices on a computer network (a sender and a receiver) is a sequence of directly connected computing devices that begins at the sender and ends at the receiver. </a:t>
            </a:r>
            <a:endParaRPr lang="en-US" altLang="en-US" sz="1800" dirty="0">
              <a:latin typeface="Tahoma" panose="020B0604030504040204" pitchFamily="34" charset="0"/>
              <a:ea typeface="ＭＳ Ｐゴシック" panose="020B0600070205080204" pitchFamily="34" charset="-128"/>
            </a:endParaRPr>
          </a:p>
          <a:p>
            <a:pPr marL="0" indent="0" eaLnBrk="1" hangingPunct="1">
              <a:buNone/>
            </a:pPr>
            <a:r>
              <a:rPr lang="en-US" altLang="en-US" sz="1800" dirty="0">
                <a:latin typeface="Tahoma" panose="020B0604030504040204" pitchFamily="34" charset="0"/>
                <a:ea typeface="ＭＳ Ｐゴシック" panose="020B0600070205080204" pitchFamily="34" charset="-128"/>
              </a:rPr>
              <a:t>A </a:t>
            </a:r>
            <a:r>
              <a:rPr lang="en-US" altLang="en-US" sz="1800" b="1" dirty="0">
                <a:latin typeface="Tahoma" panose="020B0604030504040204" pitchFamily="34" charset="0"/>
                <a:ea typeface="ＭＳ Ｐゴシック" panose="020B0600070205080204" pitchFamily="34" charset="-128"/>
              </a:rPr>
              <a:t>client</a:t>
            </a:r>
            <a:r>
              <a:rPr lang="en-US" altLang="en-US" sz="1800" dirty="0">
                <a:latin typeface="Tahoma" panose="020B0604030504040204" pitchFamily="34" charset="0"/>
                <a:ea typeface="ＭＳ Ｐゴシック" panose="020B0600070205080204" pitchFamily="34" charset="-128"/>
              </a:rPr>
              <a:t> is a computer that is requesting a resource or service. </a:t>
            </a:r>
          </a:p>
          <a:p>
            <a:pPr marL="0" indent="0" eaLnBrk="1" hangingPunct="1">
              <a:buNone/>
            </a:pPr>
            <a:r>
              <a:rPr lang="en-US" altLang="en-US" sz="1800" dirty="0">
                <a:latin typeface="Tahoma" panose="020B0604030504040204" pitchFamily="34" charset="0"/>
                <a:ea typeface="ＭＳ Ｐゴシック" panose="020B0600070205080204" pitchFamily="34" charset="-128"/>
              </a:rPr>
              <a:t>A </a:t>
            </a:r>
            <a:r>
              <a:rPr lang="en-US" altLang="en-US" sz="1800" b="1" dirty="0">
                <a:latin typeface="Tahoma" panose="020B0604030504040204" pitchFamily="34" charset="0"/>
                <a:ea typeface="ＭＳ Ｐゴシック" panose="020B0600070205080204" pitchFamily="34" charset="-128"/>
              </a:rPr>
              <a:t>server</a:t>
            </a:r>
            <a:r>
              <a:rPr lang="en-US" altLang="en-US" sz="1800" dirty="0">
                <a:latin typeface="Tahoma" panose="020B0604030504040204" pitchFamily="34" charset="0"/>
                <a:ea typeface="ＭＳ Ｐゴシック" panose="020B0600070205080204" pitchFamily="34" charset="-128"/>
              </a:rPr>
              <a:t> is a computer that provides a resource or service.</a:t>
            </a:r>
          </a:p>
          <a:p>
            <a:pPr lvl="1" eaLnBrk="1" hangingPunct="1"/>
            <a:r>
              <a:rPr lang="en-US" altLang="en-US" dirty="0">
                <a:latin typeface="Tahoma" panose="020B0604030504040204" pitchFamily="34" charset="0"/>
              </a:rPr>
              <a:t>Print servers provides printing service, web servers serves webpages, email servers, file servers, </a:t>
            </a:r>
            <a:r>
              <a:rPr lang="en-US" altLang="en-US" dirty="0" err="1">
                <a:latin typeface="Tahoma" panose="020B0604030504040204" pitchFamily="34" charset="0"/>
              </a:rPr>
              <a:t>etc</a:t>
            </a:r>
            <a:r>
              <a:rPr lang="en-US" altLang="en-US" dirty="0">
                <a:latin typeface="Tahoma" panose="020B0604030504040204" pitchFamily="34" charset="0"/>
              </a:rPr>
              <a:t>…</a:t>
            </a:r>
          </a:p>
          <a:p>
            <a:pPr lvl="1" eaLnBrk="1" hangingPunct="1"/>
            <a:endParaRPr lang="en-US" altLang="en-US" sz="1833" dirty="0">
              <a:latin typeface="Tahoma" panose="020B0604030504040204" pitchFamily="34" charset="0"/>
            </a:endParaRP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pic>
        <p:nvPicPr>
          <p:cNvPr id="19459" name="Picture 1">
            <a:extLst>
              <a:ext uri="{FF2B5EF4-FFF2-40B4-BE49-F238E27FC236}">
                <a16:creationId xmlns:a16="http://schemas.microsoft.com/office/drawing/2014/main" id="{650612D4-1EFC-C443-AF16-757A3B8CFF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0159" y="3892579"/>
            <a:ext cx="3036599" cy="182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E72F363-D54C-594D-A0BA-22A17B32DCE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564165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2B80FEFF-E638-C344-A551-37B339160B3A}"/>
              </a:ext>
            </a:extLst>
          </p:cNvPr>
          <p:cNvSpPr>
            <a:spLocks noGrp="1" noChangeArrowheads="1"/>
          </p:cNvSpPr>
          <p:nvPr>
            <p:ph type="title"/>
          </p:nvPr>
        </p:nvSpPr>
        <p:spPr>
          <a:xfrm>
            <a:off x="104668" y="135261"/>
            <a:ext cx="7886700" cy="1104636"/>
          </a:xfrm>
        </p:spPr>
        <p:txBody>
          <a:bodyPr/>
          <a:lstStyle/>
          <a:p>
            <a:pPr eaLnBrk="1" hangingPunct="1"/>
            <a:r>
              <a:rPr lang="en-US" altLang="en-US">
                <a:latin typeface="Tahoma" panose="020B0604030504040204" pitchFamily="34" charset="0"/>
                <a:ea typeface="ＭＳ Ｐゴシック" panose="020B0600070205080204" pitchFamily="34" charset="-128"/>
              </a:rPr>
              <a:t>Switches</a:t>
            </a:r>
            <a:endParaRPr lang="en-US" altLang="en-US" dirty="0">
              <a:latin typeface="Tahoma" panose="020B0604030504040204" pitchFamily="34" charset="0"/>
              <a:ea typeface="ＭＳ Ｐゴシック" panose="020B0600070205080204" pitchFamily="34" charset="-128"/>
            </a:endParaRPr>
          </a:p>
        </p:txBody>
      </p:sp>
      <p:sp>
        <p:nvSpPr>
          <p:cNvPr id="21506" name="Rectangle 3">
            <a:extLst>
              <a:ext uri="{FF2B5EF4-FFF2-40B4-BE49-F238E27FC236}">
                <a16:creationId xmlns:a16="http://schemas.microsoft.com/office/drawing/2014/main" id="{09A56F4B-0F22-6A42-BB09-CA37B4EC1D62}"/>
              </a:ext>
            </a:extLst>
          </p:cNvPr>
          <p:cNvSpPr>
            <a:spLocks noGrp="1" noChangeArrowheads="1"/>
          </p:cNvSpPr>
          <p:nvPr>
            <p:ph type="body" idx="1"/>
          </p:nvPr>
        </p:nvSpPr>
        <p:spPr>
          <a:xfrm>
            <a:off x="318499" y="1079500"/>
            <a:ext cx="8476180" cy="4508500"/>
          </a:xfrm>
        </p:spPr>
        <p:txBody>
          <a:bodyPr/>
          <a:lstStyle/>
          <a:p>
            <a:pPr marL="0" indent="0" eaLnBrk="1" hangingPunct="1">
              <a:buNone/>
            </a:pPr>
            <a:r>
              <a:rPr lang="en-US" altLang="en-US" sz="2000" b="1" dirty="0">
                <a:latin typeface="Tahoma" panose="020B0604030504040204" pitchFamily="34" charset="0"/>
                <a:ea typeface="ＭＳ Ｐゴシック" panose="020B0600070205080204" pitchFamily="34" charset="-128"/>
              </a:rPr>
              <a:t>Switches </a:t>
            </a:r>
            <a:r>
              <a:rPr lang="en-US" altLang="en-US" sz="2000" dirty="0">
                <a:latin typeface="Tahoma" panose="020B0604030504040204" pitchFamily="34" charset="0"/>
                <a:ea typeface="ＭＳ Ｐゴシック" panose="020B0600070205080204" pitchFamily="34" charset="-128"/>
              </a:rPr>
              <a:t>allow computers on a LAN to communicate with one another.</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21507" name="Picture 3">
            <a:extLst>
              <a:ext uri="{FF2B5EF4-FFF2-40B4-BE49-F238E27FC236}">
                <a16:creationId xmlns:a16="http://schemas.microsoft.com/office/drawing/2014/main" id="{D0AA2F7F-2998-F44E-9492-8780FA6A1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148" y="1846792"/>
            <a:ext cx="4921250" cy="3541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4C7CDBB3-324D-4C4D-BCC9-7CEEFAF6DCA9}"/>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8013058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72953501-B668-CC40-BC4E-2A823726F554}"/>
              </a:ext>
            </a:extLst>
          </p:cNvPr>
          <p:cNvSpPr>
            <a:spLocks noGrp="1" noChangeArrowheads="1"/>
          </p:cNvSpPr>
          <p:nvPr>
            <p:ph type="title" idx="4294967295"/>
          </p:nvPr>
        </p:nvSpPr>
        <p:spPr>
          <a:xfrm>
            <a:off x="166313" y="238084"/>
            <a:ext cx="7886700" cy="65889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Switches</a:t>
            </a:r>
          </a:p>
        </p:txBody>
      </p:sp>
      <p:sp>
        <p:nvSpPr>
          <p:cNvPr id="27651" name="Rectangle 3">
            <a:extLst>
              <a:ext uri="{FF2B5EF4-FFF2-40B4-BE49-F238E27FC236}">
                <a16:creationId xmlns:a16="http://schemas.microsoft.com/office/drawing/2014/main" id="{DCF5F58B-FD97-FE43-BD35-9AA575595114}"/>
              </a:ext>
            </a:extLst>
          </p:cNvPr>
          <p:cNvSpPr>
            <a:spLocks noGrp="1"/>
          </p:cNvSpPr>
          <p:nvPr>
            <p:ph type="body" idx="4294967295"/>
          </p:nvPr>
        </p:nvSpPr>
        <p:spPr>
          <a:xfrm>
            <a:off x="166313" y="976046"/>
            <a:ext cx="8823575" cy="4171424"/>
          </a:xfrm>
        </p:spPr>
        <p:txBody>
          <a:bodyPr>
            <a:normAutofit/>
          </a:bodyPr>
          <a:lstStyle/>
          <a:p>
            <a:pPr marL="0" indent="0" eaLnBrk="1" hangingPunct="1">
              <a:buNone/>
              <a:defRPr/>
            </a:pPr>
            <a:endParaRPr lang="en-US" sz="2200" dirty="0">
              <a:latin typeface="Gill Sans MT" panose="020B0502020104020203" pitchFamily="34" charset="77"/>
            </a:endParaRPr>
          </a:p>
          <a:p>
            <a:pPr marL="0" indent="0" eaLnBrk="1" hangingPunct="1">
              <a:buNone/>
              <a:defRPr/>
            </a:pPr>
            <a:r>
              <a:rPr lang="en-US" sz="2200" dirty="0">
                <a:latin typeface="Gill Sans MT" panose="020B0502020104020203" pitchFamily="34" charset="77"/>
              </a:rPr>
              <a:t>A </a:t>
            </a:r>
            <a:r>
              <a:rPr lang="en-US" sz="2200" b="1" dirty="0">
                <a:latin typeface="Gill Sans MT" panose="020B0502020104020203" pitchFamily="34" charset="77"/>
              </a:rPr>
              <a:t>switch</a:t>
            </a:r>
            <a:r>
              <a:rPr lang="en-US" sz="2200" dirty="0">
                <a:latin typeface="Gill Sans MT" panose="020B0502020104020203" pitchFamily="34" charset="77"/>
              </a:rPr>
              <a:t> is a networking device can forward data directly to computers connected to its ports using the destination physical or </a:t>
            </a:r>
            <a:r>
              <a:rPr lang="en-US" sz="2200" b="1" dirty="0">
                <a:latin typeface="Gill Sans MT" panose="020B0502020104020203" pitchFamily="34" charset="77"/>
              </a:rPr>
              <a:t>hardware address</a:t>
            </a:r>
            <a:r>
              <a:rPr lang="en-US" sz="2200" dirty="0">
                <a:latin typeface="Gill Sans MT" panose="020B0502020104020203" pitchFamily="34" charset="77"/>
              </a:rPr>
              <a:t>(MAC address).  </a:t>
            </a:r>
          </a:p>
          <a:p>
            <a:pPr marL="0" indent="0" eaLnBrk="1" hangingPunct="1">
              <a:buNone/>
              <a:defRPr/>
            </a:pPr>
            <a:endParaRPr lang="en-US" sz="2200" dirty="0">
              <a:latin typeface="Gill Sans MT" panose="020B0502020104020203" pitchFamily="34" charset="77"/>
            </a:endParaRPr>
          </a:p>
          <a:p>
            <a:pPr lvl="1">
              <a:defRPr/>
            </a:pPr>
            <a:r>
              <a:rPr lang="en-US" sz="2200" dirty="0">
                <a:latin typeface="Gill Sans MT" panose="020B0502020104020203" pitchFamily="34" charset="77"/>
              </a:rPr>
              <a:t>A port is a physical input/output interface to a networking device.</a:t>
            </a:r>
          </a:p>
          <a:p>
            <a:pPr marL="342900" lvl="1" indent="0">
              <a:buNone/>
              <a:defRPr/>
            </a:pPr>
            <a:endParaRPr lang="en-US" sz="2200" dirty="0">
              <a:latin typeface="Gill Sans MT" panose="020B0502020104020203" pitchFamily="34" charset="77"/>
            </a:endParaRPr>
          </a:p>
          <a:p>
            <a:pPr lvl="1" eaLnBrk="1" hangingPunct="1">
              <a:defRPr/>
            </a:pPr>
            <a:r>
              <a:rPr lang="en-US" sz="2200" dirty="0">
                <a:latin typeface="Gill Sans MT" panose="020B0502020104020203" pitchFamily="34" charset="77"/>
              </a:rPr>
              <a:t>E.g. a computer sent a request to a printer via a switch; only the printer sees the request.</a:t>
            </a:r>
          </a:p>
          <a:p>
            <a:pPr lvl="3" eaLnBrk="1" hangingPunct="1">
              <a:defRPr/>
            </a:pPr>
            <a:endParaRPr lang="en-US" sz="22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15F2D738-452A-D742-B2A7-39BB9C414871}"/>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45950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DE009A6C-99D8-1641-8A8A-B18B81FC62CD}"/>
              </a:ext>
            </a:extLst>
          </p:cNvPr>
          <p:cNvSpPr>
            <a:spLocks noGrp="1" noChangeArrowheads="1"/>
          </p:cNvSpPr>
          <p:nvPr>
            <p:ph type="title" idx="4294967295"/>
          </p:nvPr>
        </p:nvSpPr>
        <p:spPr>
          <a:xfrm>
            <a:off x="269054" y="328773"/>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MAC Address</a:t>
            </a:r>
          </a:p>
        </p:txBody>
      </p:sp>
      <p:sp>
        <p:nvSpPr>
          <p:cNvPr id="25602" name="Rectangle 3">
            <a:extLst>
              <a:ext uri="{FF2B5EF4-FFF2-40B4-BE49-F238E27FC236}">
                <a16:creationId xmlns:a16="http://schemas.microsoft.com/office/drawing/2014/main" id="{CB052219-FFAE-0F41-8A86-C30BB9EF6F35}"/>
              </a:ext>
            </a:extLst>
          </p:cNvPr>
          <p:cNvSpPr>
            <a:spLocks noGrp="1" noChangeArrowheads="1"/>
          </p:cNvSpPr>
          <p:nvPr>
            <p:ph type="body" idx="4294967295"/>
          </p:nvPr>
        </p:nvSpPr>
        <p:spPr>
          <a:xfrm>
            <a:off x="184935" y="1028764"/>
            <a:ext cx="8815227" cy="4118706"/>
          </a:xfrm>
        </p:spPr>
        <p:txBody>
          <a:bodyPr/>
          <a:lstStyle/>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network interface card</a:t>
            </a:r>
            <a:r>
              <a:rPr lang="en-US" altLang="en-US" sz="2000" dirty="0">
                <a:latin typeface="Gill Sans MT" panose="020B0502020104020203" pitchFamily="34" charset="77"/>
                <a:ea typeface="ＭＳ Ｐゴシック" panose="020B0600070205080204" pitchFamily="34" charset="-128"/>
              </a:rPr>
              <a:t>(NIC) on a computer contains a unique hardware address or physical address called the </a:t>
            </a:r>
            <a:r>
              <a:rPr lang="en-US" altLang="en-US" sz="2000" b="1" dirty="0">
                <a:latin typeface="Gill Sans MT" panose="020B0502020104020203" pitchFamily="34" charset="77"/>
                <a:ea typeface="ＭＳ Ｐゴシック" panose="020B0600070205080204" pitchFamily="34" charset="-128"/>
              </a:rPr>
              <a:t>MAC(media access control) address</a:t>
            </a:r>
            <a:r>
              <a:rPr lang="en-US" altLang="en-US" sz="2000" dirty="0">
                <a:latin typeface="Gill Sans MT" panose="020B0502020104020203" pitchFamily="34" charset="77"/>
                <a:ea typeface="ＭＳ Ｐゴシック" panose="020B0600070205080204" pitchFamily="34" charset="-128"/>
              </a:rPr>
              <a:t>. </a:t>
            </a:r>
          </a:p>
          <a:p>
            <a:pPr lvl="1" eaLnBrk="1" hangingPunct="1"/>
            <a:r>
              <a:rPr lang="en-US" altLang="en-US" sz="2000" dirty="0">
                <a:latin typeface="Gill Sans MT" panose="020B0502020104020203" pitchFamily="34" charset="77"/>
              </a:rPr>
              <a:t>Every device that can make </a:t>
            </a:r>
            <a:r>
              <a:rPr lang="en-US" altLang="en-US" sz="2000" dirty="0" err="1">
                <a:latin typeface="Gill Sans MT" panose="020B0502020104020203" pitchFamily="34" charset="77"/>
              </a:rPr>
              <a:t>Wifi</a:t>
            </a:r>
            <a:r>
              <a:rPr lang="en-US" altLang="en-US" sz="2000" dirty="0">
                <a:latin typeface="Gill Sans MT" panose="020B0502020104020203" pitchFamily="34" charset="77"/>
              </a:rPr>
              <a:t>, ethernet or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connections has a MAC address, e.g., laptops, phones,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speakers, smart fridge, tablets,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MAC address is 6 bytes or 48 bits in length. It is displayed in 12 hexadecimal digits. </a:t>
            </a:r>
          </a:p>
          <a:p>
            <a:pPr lvl="1" eaLnBrk="1" hangingPunct="1"/>
            <a:r>
              <a:rPr lang="en-US" altLang="en-US" sz="1500" dirty="0">
                <a:latin typeface="Gill Sans MT" panose="020B0502020104020203" pitchFamily="34" charset="77"/>
              </a:rPr>
              <a:t>Example of a MAC address: 00-AA-00-B6-7A-50. The first six digits identify the vendor; in this case 00-AA-00 belongs to Intel.</a:t>
            </a:r>
          </a:p>
          <a:p>
            <a:pPr lvl="1" eaLnBrk="1" hangingPunct="1">
              <a:buFontTx/>
              <a:buNone/>
            </a:pPr>
            <a:endParaRPr lang="en-US" altLang="en-US" sz="1333" dirty="0">
              <a:latin typeface="Gill Sans MT" panose="020B0502020104020203" pitchFamily="34" charset="77"/>
            </a:endParaRP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8E1E1AF1-66DE-4A48-96D8-13BC32D07B73}"/>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7203142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84C172EC-4FFF-674B-98FB-C1FB0C2BD605}"/>
              </a:ext>
            </a:extLst>
          </p:cNvPr>
          <p:cNvSpPr>
            <a:spLocks noGrp="1" noChangeArrowheads="1"/>
          </p:cNvSpPr>
          <p:nvPr>
            <p:ph type="title" idx="4294967295"/>
          </p:nvPr>
        </p:nvSpPr>
        <p:spPr>
          <a:xfrm>
            <a:off x="299877" y="297949"/>
            <a:ext cx="7886700" cy="73081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a:t>
            </a:r>
          </a:p>
        </p:txBody>
      </p:sp>
      <p:sp>
        <p:nvSpPr>
          <p:cNvPr id="27650" name="Rectangle 3">
            <a:extLst>
              <a:ext uri="{FF2B5EF4-FFF2-40B4-BE49-F238E27FC236}">
                <a16:creationId xmlns:a16="http://schemas.microsoft.com/office/drawing/2014/main" id="{5760563D-95CB-F842-9A06-99DB9A606240}"/>
              </a:ext>
            </a:extLst>
          </p:cNvPr>
          <p:cNvSpPr>
            <a:spLocks noGrp="1" noChangeArrowheads="1"/>
          </p:cNvSpPr>
          <p:nvPr>
            <p:ph type="body" idx="4294967295"/>
          </p:nvPr>
        </p:nvSpPr>
        <p:spPr>
          <a:xfrm>
            <a:off x="174661" y="1130157"/>
            <a:ext cx="8753582" cy="4286893"/>
          </a:xfrm>
        </p:spPr>
        <p:txBody>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The MAC address provides the physical address for the NIC but provides no information as to its network location, LAN or in which building, city or country the network resides.</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The </a:t>
            </a:r>
            <a:r>
              <a:rPr lang="en-US" altLang="en-US" sz="2000" b="1" dirty="0">
                <a:latin typeface="Gill Sans MT" panose="020B0502020104020203" pitchFamily="34" charset="77"/>
                <a:ea typeface="ＭＳ Ｐゴシック" panose="020B0600070205080204" pitchFamily="34" charset="-128"/>
              </a:rPr>
              <a:t>Internet Protocol</a:t>
            </a:r>
            <a:r>
              <a:rPr lang="en-US" altLang="en-US" sz="2000" dirty="0">
                <a:latin typeface="Gill Sans MT" panose="020B0502020104020203" pitchFamily="34" charset="77"/>
                <a:ea typeface="ＭＳ Ｐゴシック" panose="020B0600070205080204" pitchFamily="34" charset="-128"/>
              </a:rPr>
              <a:t>(IP) address provide worldwide addressing that identifies the computer’s local network.</a:t>
            </a:r>
          </a:p>
          <a:p>
            <a:pPr lvl="1" eaLnBrk="1" hangingPunct="1"/>
            <a:r>
              <a:rPr lang="en-US" altLang="en-US" sz="1667" dirty="0">
                <a:latin typeface="Gill Sans MT" panose="020B0502020104020203" pitchFamily="34" charset="77"/>
              </a:rPr>
              <a:t>An IP address is a network address or logical address of a computer. </a:t>
            </a:r>
          </a:p>
          <a:p>
            <a:pPr lvl="1" eaLnBrk="1" hangingPunct="1"/>
            <a:r>
              <a:rPr lang="en-US" altLang="en-US" sz="1667" dirty="0">
                <a:latin typeface="Gill Sans MT" panose="020B0502020104020203" pitchFamily="34" charset="77"/>
              </a:rPr>
              <a:t>Can be IPv4 or IPv6. Although IPv6 is becoming more popular, IPv4 is still the addressing technique of the internet. </a:t>
            </a:r>
          </a:p>
          <a:p>
            <a:pPr lvl="1"/>
            <a:r>
              <a:rPr lang="en-US" dirty="0">
                <a:latin typeface="Gill Sans MT" panose="020B0502020104020203" pitchFamily="34" charset="77"/>
              </a:rPr>
              <a:t>This is like a street address for your home or school, except, on the Internet, every computer has a unique IP address that only that computer can have.</a:t>
            </a:r>
          </a:p>
          <a:p>
            <a:pPr lvl="1"/>
            <a:endParaRPr lang="en-US" dirty="0">
              <a:latin typeface="Gill Sans MT" panose="020B0502020104020203" pitchFamily="34" charset="77"/>
            </a:endParaRPr>
          </a:p>
          <a:p>
            <a:pPr marL="0" indent="0">
              <a:buNone/>
            </a:pPr>
            <a:r>
              <a:rPr lang="en-US" altLang="en-US" sz="1967" dirty="0">
                <a:latin typeface="Gill Sans MT" panose="020B0502020104020203" pitchFamily="34" charset="77"/>
              </a:rPr>
              <a:t>A google search like "what's my </a:t>
            </a:r>
            <a:r>
              <a:rPr lang="en-US" altLang="en-US" sz="1967" dirty="0" err="1">
                <a:latin typeface="Gill Sans MT" panose="020B0502020104020203" pitchFamily="34" charset="77"/>
              </a:rPr>
              <a:t>ip</a:t>
            </a:r>
            <a:r>
              <a:rPr lang="en-US" altLang="en-US" sz="1967" dirty="0">
                <a:latin typeface="Gill Sans MT" panose="020B0502020104020203" pitchFamily="34" charset="77"/>
              </a:rPr>
              <a:t>" will likely display the IP address of your computer. </a:t>
            </a: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B380843C-29C4-BA47-A56F-89D728ED139B}"/>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983950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7CD89787-5856-7640-A8D5-FF2B48692349}"/>
              </a:ext>
            </a:extLst>
          </p:cNvPr>
          <p:cNvSpPr>
            <a:spLocks noGrp="1" noChangeArrowheads="1"/>
          </p:cNvSpPr>
          <p:nvPr>
            <p:ph type="title" idx="4294967295"/>
          </p:nvPr>
        </p:nvSpPr>
        <p:spPr>
          <a:xfrm>
            <a:off x="154112" y="128148"/>
            <a:ext cx="7886700" cy="50912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 vs. Router</a:t>
            </a:r>
          </a:p>
        </p:txBody>
      </p:sp>
      <p:sp>
        <p:nvSpPr>
          <p:cNvPr id="39938" name="Rectangle 3">
            <a:extLst>
              <a:ext uri="{FF2B5EF4-FFF2-40B4-BE49-F238E27FC236}">
                <a16:creationId xmlns:a16="http://schemas.microsoft.com/office/drawing/2014/main" id="{6D60C863-7ABD-3143-ABF5-601EEB054571}"/>
              </a:ext>
            </a:extLst>
          </p:cNvPr>
          <p:cNvSpPr>
            <a:spLocks noGrp="1" noChangeArrowheads="1"/>
          </p:cNvSpPr>
          <p:nvPr>
            <p:ph type="body" idx="4294967295"/>
          </p:nvPr>
        </p:nvSpPr>
        <p:spPr>
          <a:xfrm>
            <a:off x="154112" y="637276"/>
            <a:ext cx="8989888" cy="5077724"/>
          </a:xfrm>
        </p:spPr>
        <p:txBody>
          <a:bodyPr/>
          <a:lstStyle/>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 switch is a networking device that facilitates communication within a local area network using source and destination MAC addresses. </a:t>
            </a:r>
          </a:p>
          <a:p>
            <a:pPr lvl="1" eaLnBrk="1" hangingPunct="1"/>
            <a:r>
              <a:rPr lang="en-US" altLang="en-US" sz="1500" dirty="0">
                <a:latin typeface="Tahoma" panose="020B0604030504040204" pitchFamily="34" charset="0"/>
              </a:rPr>
              <a:t>A switch is responsible for hop-to-hop delivery</a:t>
            </a:r>
          </a:p>
          <a:p>
            <a:pPr lvl="1" eaLnBrk="1" hangingPunct="1"/>
            <a:r>
              <a:rPr lang="en-US" altLang="en-US" sz="1500" dirty="0">
                <a:latin typeface="Tahoma" panose="020B0604030504040204" pitchFamily="34" charset="0"/>
              </a:rPr>
              <a:t>A data unit sent by a switch is a frame. </a:t>
            </a:r>
          </a:p>
          <a:p>
            <a:pPr lvl="1"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 </a:t>
            </a:r>
            <a:r>
              <a:rPr lang="en-US" altLang="en-US" sz="1667" b="1" dirty="0">
                <a:latin typeface="Tahoma" panose="020B0604030504040204" pitchFamily="34" charset="0"/>
                <a:ea typeface="ＭＳ Ｐゴシック" panose="020B0600070205080204" pitchFamily="34" charset="-128"/>
              </a:rPr>
              <a:t>router</a:t>
            </a:r>
            <a:r>
              <a:rPr lang="en-US" altLang="en-US" sz="1667" dirty="0">
                <a:latin typeface="Tahoma" panose="020B0604030504040204" pitchFamily="34" charset="0"/>
                <a:ea typeface="ＭＳ Ｐゴシック" panose="020B0600070205080204" pitchFamily="34" charset="-128"/>
              </a:rPr>
              <a:t> is a networking device that facilitates communication between networks using source and destination IP addresses.  </a:t>
            </a:r>
          </a:p>
          <a:p>
            <a:pPr lvl="1" eaLnBrk="1" hangingPunct="1"/>
            <a:r>
              <a:rPr lang="en-US" altLang="en-US" sz="1500" dirty="0">
                <a:latin typeface="Tahoma" panose="020B0604030504040204" pitchFamily="34" charset="0"/>
              </a:rPr>
              <a:t>A router is responsible for end-to-end delivery</a:t>
            </a:r>
          </a:p>
          <a:p>
            <a:pPr lvl="1" eaLnBrk="1" hangingPunct="1"/>
            <a:r>
              <a:rPr lang="en-US" altLang="en-US" sz="1500" dirty="0">
                <a:latin typeface="Tahoma" panose="020B0604030504040204" pitchFamily="34" charset="0"/>
              </a:rPr>
              <a:t>A data unit sent by a router is a </a:t>
            </a:r>
            <a:r>
              <a:rPr lang="en-US" altLang="en-US" sz="1500" b="1" dirty="0">
                <a:latin typeface="Tahoma" panose="020B0604030504040204" pitchFamily="34" charset="0"/>
              </a:rPr>
              <a:t>packet</a:t>
            </a:r>
            <a:r>
              <a:rPr lang="en-US" altLang="en-US" sz="1500" dirty="0">
                <a:latin typeface="Tahoma" panose="020B0604030504040204" pitchFamily="34" charset="0"/>
              </a:rPr>
              <a:t>. </a:t>
            </a:r>
          </a:p>
          <a:p>
            <a:pPr lvl="1" eaLnBrk="1" hangingPunct="1"/>
            <a:endParaRPr lang="en-US" altLang="en-US" sz="1500" dirty="0">
              <a:latin typeface="Tahoma" panose="020B0604030504040204" pitchFamily="34" charset="0"/>
            </a:endParaRPr>
          </a:p>
          <a:p>
            <a:pPr lvl="1" eaLnBrk="1" hangingPunct="1"/>
            <a:endParaRPr lang="en-US" altLang="en-US" sz="1333" dirty="0">
              <a:latin typeface="Tahoma" panose="020B0604030504040204" pitchFamily="34" charset="0"/>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9939" name="Picture 1">
            <a:extLst>
              <a:ext uri="{FF2B5EF4-FFF2-40B4-BE49-F238E27FC236}">
                <a16:creationId xmlns:a16="http://schemas.microsoft.com/office/drawing/2014/main" id="{B6683FC4-770C-FF44-B53E-865590A667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665114"/>
            <a:ext cx="7620000" cy="158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2DFB5F73-7978-E649-8250-72B092D5F916}"/>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7199553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7610</TotalTime>
  <Words>2964</Words>
  <Application>Microsoft Macintosh PowerPoint</Application>
  <PresentationFormat>On-screen Show (16:10)</PresentationFormat>
  <Paragraphs>315</Paragraphs>
  <Slides>31</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Courier New</vt:lpstr>
      <vt:lpstr>Gill Sans MT</vt:lpstr>
      <vt:lpstr>Tahoma</vt:lpstr>
      <vt:lpstr>Office Theme</vt:lpstr>
      <vt:lpstr>The Internet</vt:lpstr>
      <vt:lpstr>The Internet</vt:lpstr>
      <vt:lpstr>LAN</vt:lpstr>
      <vt:lpstr>Server-Client</vt:lpstr>
      <vt:lpstr>Switches</vt:lpstr>
      <vt:lpstr>Switches</vt:lpstr>
      <vt:lpstr>MAC Address</vt:lpstr>
      <vt:lpstr>IP Address</vt:lpstr>
      <vt:lpstr>Switch vs. Router</vt:lpstr>
      <vt:lpstr>IP Address(IPv4)</vt:lpstr>
      <vt:lpstr>IP Address(IPv4)</vt:lpstr>
      <vt:lpstr>Private IP Addresses</vt:lpstr>
      <vt:lpstr>Private IP Addresses</vt:lpstr>
      <vt:lpstr>IP Address(IPv6)</vt:lpstr>
      <vt:lpstr>Network Applications</vt:lpstr>
      <vt:lpstr>The World Wide Web and HTTP</vt:lpstr>
      <vt:lpstr>Network Applications</vt:lpstr>
      <vt:lpstr>TCP/IP</vt:lpstr>
      <vt:lpstr>HTTP</vt:lpstr>
      <vt:lpstr>Packets</vt:lpstr>
      <vt:lpstr>Packets</vt:lpstr>
      <vt:lpstr>Packets</vt:lpstr>
      <vt:lpstr>Bandwidth and Latency</vt:lpstr>
      <vt:lpstr>Name Resolution</vt:lpstr>
      <vt:lpstr>Port Numbers(optional)</vt:lpstr>
      <vt:lpstr>Port Numbers(optional)</vt:lpstr>
      <vt:lpstr>Packets(optional)</vt:lpstr>
      <vt:lpstr>An HTTP Request(optional)</vt:lpstr>
      <vt:lpstr>An HTTP Request(optional)</vt:lpstr>
      <vt:lpstr>Port Numbers(optional)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2023-03-24T12:08:52Z</dcterms:modified>
</cp:coreProperties>
</file>