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542" r:id="rId3"/>
    <p:sldId id="541" r:id="rId4"/>
    <p:sldId id="544" r:id="rId5"/>
    <p:sldId id="545" r:id="rId6"/>
    <p:sldId id="543"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49"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468" dt="2021-05-17T14:35:00.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353"/>
    <p:restoredTop sz="93692"/>
  </p:normalViewPr>
  <p:slideViewPr>
    <p:cSldViewPr snapToGrid="0" snapToObjects="1">
      <p:cViewPr varScale="1">
        <p:scale>
          <a:sx n="58" d="100"/>
          <a:sy n="58" d="100"/>
        </p:scale>
        <p:origin x="192" y="1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custSel addSld delSld modSld">
      <pc:chgData name="Long B Nguyen" userId="f59fb8f3-a021-417a-8bc1-65c8d471c621" providerId="ADAL" clId="{09EBCD6D-3E32-1447-A1AF-87925F52689B}" dt="2021-05-17T14:35:00.472" v="2275"/>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7T14:02:04.947" v="2076"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7T14:02:04.947" v="2076"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Sp modSp new mod">
        <pc:chgData name="Long B Nguyen" userId="f59fb8f3-a021-417a-8bc1-65c8d471c621" providerId="ADAL" clId="{09EBCD6D-3E32-1447-A1AF-87925F52689B}" dt="2021-05-17T12:32:53.071" v="583" actId="107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del">
        <pc:chgData name="Long B Nguyen" userId="f59fb8f3-a021-417a-8bc1-65c8d471c621" providerId="ADAL" clId="{09EBCD6D-3E32-1447-A1AF-87925F52689B}" dt="2021-05-17T12:18:23.192" v="23" actId="2696"/>
        <pc:sldMkLst>
          <pc:docMk/>
          <pc:sldMk cId="3124746191" sldId="588"/>
        </pc:sldMkLst>
      </pc:sldChg>
      <pc:sldChg chg="del">
        <pc:chgData name="Long B Nguyen" userId="f59fb8f3-a021-417a-8bc1-65c8d471c621" providerId="ADAL" clId="{09EBCD6D-3E32-1447-A1AF-87925F52689B}" dt="2021-05-17T12:18:23.192" v="23" actId="2696"/>
        <pc:sldMkLst>
          <pc:docMk/>
          <pc:sldMk cId="2267031669" sldId="589"/>
        </pc:sldMkLst>
      </pc:sldChg>
      <pc:sldChg chg="del">
        <pc:chgData name="Long B Nguyen" userId="f59fb8f3-a021-417a-8bc1-65c8d471c621" providerId="ADAL" clId="{09EBCD6D-3E32-1447-A1AF-87925F52689B}" dt="2021-05-17T12:18:23.192" v="23" actId="2696"/>
        <pc:sldMkLst>
          <pc:docMk/>
          <pc:sldMk cId="1028645906" sldId="598"/>
        </pc:sldMkLst>
      </pc:sldChg>
      <pc:sldChg chg="del">
        <pc:chgData name="Long B Nguyen" userId="f59fb8f3-a021-417a-8bc1-65c8d471c621" providerId="ADAL" clId="{09EBCD6D-3E32-1447-A1AF-87925F52689B}" dt="2021-05-17T12:18:23.192" v="23" actId="2696"/>
        <pc:sldMkLst>
          <pc:docMk/>
          <pc:sldMk cId="3182606397" sldId="600"/>
        </pc:sldMkLst>
      </pc:sldChg>
      <pc:sldChg chg="del">
        <pc:chgData name="Long B Nguyen" userId="f59fb8f3-a021-417a-8bc1-65c8d471c621" providerId="ADAL" clId="{09EBCD6D-3E32-1447-A1AF-87925F52689B}" dt="2021-05-17T12:18:23.192" v="23" actId="2696"/>
        <pc:sldMkLst>
          <pc:docMk/>
          <pc:sldMk cId="1311847592" sldId="601"/>
        </pc:sldMkLst>
      </pc:sldChg>
      <pc:sldChg chg="del">
        <pc:chgData name="Long B Nguyen" userId="f59fb8f3-a021-417a-8bc1-65c8d471c621" providerId="ADAL" clId="{09EBCD6D-3E32-1447-A1AF-87925F52689B}" dt="2021-05-17T12:18:23.192" v="23" actId="2696"/>
        <pc:sldMkLst>
          <pc:docMk/>
          <pc:sldMk cId="62773732" sldId="602"/>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5/17/21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5/17/21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a:t>
            </a:r>
          </a:p>
          <a:p>
            <a:pPr marL="457200" indent="-457200">
              <a:buAutoNum type="arabicParenR"/>
            </a:pPr>
            <a:r>
              <a:rPr lang="en-US" dirty="0"/>
              <a:t>Data</a:t>
            </a:r>
          </a:p>
          <a:p>
            <a:pPr marL="457200" indent="-457200">
              <a:buAutoNum type="arabicParenR"/>
            </a:pPr>
            <a:r>
              <a:rPr lang="en-US" dirty="0"/>
              <a:t>Algorithms and Programming</a:t>
            </a:r>
          </a:p>
          <a:p>
            <a:pPr marL="457200" indent="-457200">
              <a:buAutoNum type="arabicParenR"/>
            </a:pPr>
            <a:r>
              <a:rPr lang="en-US" dirty="0"/>
              <a:t>Computer Systems and Networks</a:t>
            </a:r>
          </a:p>
          <a:p>
            <a:pPr marL="457200" indent="-457200">
              <a:buAutoNum type="arabicParenR"/>
            </a:pPr>
            <a:r>
              <a:rPr lang="en-US" dirty="0"/>
              <a:t>Impact of Computing</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302143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7892</TotalTime>
  <Words>1486</Words>
  <Application>Microsoft Macintosh PowerPoint</Application>
  <PresentationFormat>On-screen Show (16:10)</PresentationFormat>
  <Paragraphs>165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 New</vt:lpstr>
      <vt:lpstr>Gill Sans MT</vt:lpstr>
      <vt:lpstr>Office Theme</vt:lpstr>
      <vt:lpstr>AP Exam Preparation</vt:lpstr>
      <vt:lpstr>AP Exam </vt:lpstr>
      <vt:lpstr>AP Exam</vt:lpstr>
      <vt:lpstr>Topics</vt:lpstr>
      <vt:lpstr>Big Idea 1</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2021-05-17T14:35:04Z</dcterms:modified>
</cp:coreProperties>
</file>