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3"/>
  </p:notesMasterIdLst>
  <p:sldIdLst>
    <p:sldId id="256" r:id="rId2"/>
    <p:sldId id="286" r:id="rId3"/>
    <p:sldId id="559" r:id="rId4"/>
    <p:sldId id="558" r:id="rId5"/>
    <p:sldId id="556" r:id="rId6"/>
    <p:sldId id="257" r:id="rId7"/>
    <p:sldId id="555" r:id="rId8"/>
    <p:sldId id="342" r:id="rId9"/>
    <p:sldId id="341" r:id="rId10"/>
    <p:sldId id="339" r:id="rId11"/>
    <p:sldId id="340" r:id="rId12"/>
    <p:sldId id="547" r:id="rId13"/>
    <p:sldId id="324" r:id="rId14"/>
    <p:sldId id="328" r:id="rId15"/>
    <p:sldId id="333" r:id="rId16"/>
    <p:sldId id="557" r:id="rId17"/>
    <p:sldId id="335" r:id="rId18"/>
    <p:sldId id="548" r:id="rId19"/>
    <p:sldId id="332" r:id="rId20"/>
    <p:sldId id="336" r:id="rId21"/>
    <p:sldId id="321" r:id="rId22"/>
    <p:sldId id="331" r:id="rId23"/>
    <p:sldId id="334" r:id="rId24"/>
    <p:sldId id="346" r:id="rId25"/>
    <p:sldId id="347" r:id="rId26"/>
    <p:sldId id="348" r:id="rId27"/>
    <p:sldId id="351" r:id="rId28"/>
    <p:sldId id="350" r:id="rId29"/>
    <p:sldId id="546" r:id="rId30"/>
    <p:sldId id="554" r:id="rId31"/>
    <p:sldId id="284" r:id="rId3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2BE549-1123-0646-AF0D-D853CA6ECE39}" v="867" dt="2023-01-06T14:45:38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1"/>
    <p:restoredTop sz="90560"/>
  </p:normalViewPr>
  <p:slideViewPr>
    <p:cSldViewPr snapToGrid="0" snapToObjects="1">
      <p:cViewPr varScale="1">
        <p:scale>
          <a:sx n="116" d="100"/>
          <a:sy n="116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">
        <pc:chgData name="Long B Nguyen" userId="f59fb8f3-a021-417a-8bc1-65c8d471c621" providerId="ADAL" clId="{59CB9C7B-CBC7-E549-B176-97F9C29CB310}" dt="2019-11-14T13:12:40.926" v="12956" actId="1076"/>
        <pc:sldMkLst>
          <pc:docMk/>
          <pc:sldMk cId="4247104139" sldId="256"/>
        </pc:sldMkLst>
        <pc:spChg chg="mod">
          <ac:chgData name="Long B Nguyen" userId="f59fb8f3-a021-417a-8bc1-65c8d471c621" providerId="ADAL" clId="{59CB9C7B-CBC7-E549-B176-97F9C29CB310}" dt="2019-11-14T13:12:40.926" v="12956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CA2DF25-63F7-764C-A9B1-5CAE69E0622F}"/>
    <pc:docChg chg="undo custSel addSld delSld modSld">
      <pc:chgData name="Long B Nguyen" userId="f59fb8f3-a021-417a-8bc1-65c8d471c621" providerId="ADAL" clId="{0CA2DF25-63F7-764C-A9B1-5CAE69E0622F}" dt="2021-03-11T14:46:49.597" v="1455" actId="20577"/>
      <pc:docMkLst>
        <pc:docMk/>
      </pc:docMkLst>
      <pc:sldChg chg="del">
        <pc:chgData name="Long B Nguyen" userId="f59fb8f3-a021-417a-8bc1-65c8d471c621" providerId="ADAL" clId="{0CA2DF25-63F7-764C-A9B1-5CAE69E0622F}" dt="2021-03-11T11:50:12.431" v="862" actId="2696"/>
        <pc:sldMkLst>
          <pc:docMk/>
          <pc:sldMk cId="278045358" sldId="257"/>
        </pc:sldMkLst>
      </pc:sldChg>
      <pc:sldChg chg="modSp add mod modAnim">
        <pc:chgData name="Long B Nguyen" userId="f59fb8f3-a021-417a-8bc1-65c8d471c621" providerId="ADAL" clId="{0CA2DF25-63F7-764C-A9B1-5CAE69E0622F}" dt="2021-03-11T13:59:51.369" v="1233" actId="20577"/>
        <pc:sldMkLst>
          <pc:docMk/>
          <pc:sldMk cId="3098356658" sldId="257"/>
        </pc:sldMkLst>
        <pc:spChg chg="mod">
          <ac:chgData name="Long B Nguyen" userId="f59fb8f3-a021-417a-8bc1-65c8d471c621" providerId="ADAL" clId="{0CA2DF25-63F7-764C-A9B1-5CAE69E0622F}" dt="2021-03-11T11:50:17.860" v="864" actId="1076"/>
          <ac:spMkLst>
            <pc:docMk/>
            <pc:sldMk cId="30983566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3:59:51.369" v="1233" actId="20577"/>
          <ac:spMkLst>
            <pc:docMk/>
            <pc:sldMk cId="3098356658" sldId="257"/>
            <ac:spMk id="9" creationId="{E3B2E017-30B2-884B-A113-B419A2ED51AD}"/>
          </ac:spMkLst>
        </pc:spChg>
      </pc:sldChg>
      <pc:sldChg chg="addSp delSp modSp mod">
        <pc:chgData name="Long B Nguyen" userId="f59fb8f3-a021-417a-8bc1-65c8d471c621" providerId="ADAL" clId="{0CA2DF25-63F7-764C-A9B1-5CAE69E0622F}" dt="2021-03-11T11:54:30.782" v="1099"/>
        <pc:sldMkLst>
          <pc:docMk/>
          <pc:sldMk cId="3768911574" sldId="333"/>
        </pc:sldMkLst>
        <pc:spChg chg="add del mod">
          <ac:chgData name="Long B Nguyen" userId="f59fb8f3-a021-417a-8bc1-65c8d471c621" providerId="ADAL" clId="{0CA2DF25-63F7-764C-A9B1-5CAE69E0622F}" dt="2021-03-11T11:54:30.782" v="1099"/>
          <ac:spMkLst>
            <pc:docMk/>
            <pc:sldMk cId="3768911574" sldId="333"/>
            <ac:spMk id="3" creationId="{42AB63FA-AA1F-494E-8C39-6E8F82903207}"/>
          </ac:spMkLst>
        </pc:spChg>
      </pc:sldChg>
      <pc:sldChg chg="modSp mod">
        <pc:chgData name="Long B Nguyen" userId="f59fb8f3-a021-417a-8bc1-65c8d471c621" providerId="ADAL" clId="{0CA2DF25-63F7-764C-A9B1-5CAE69E0622F}" dt="2021-03-11T11:41:15.150" v="6" actId="14100"/>
        <pc:sldMkLst>
          <pc:docMk/>
          <pc:sldMk cId="2700872664" sldId="339"/>
        </pc:sldMkLst>
        <pc:spChg chg="mod">
          <ac:chgData name="Long B Nguyen" userId="f59fb8f3-a021-417a-8bc1-65c8d471c621" providerId="ADAL" clId="{0CA2DF25-63F7-764C-A9B1-5CAE69E0622F}" dt="2021-03-11T11:41:13.059" v="5" actId="1076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15.150" v="6" actId="14100"/>
          <ac:spMkLst>
            <pc:docMk/>
            <pc:sldMk cId="2700872664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1:41:22.878" v="8" actId="14100"/>
        <pc:sldMkLst>
          <pc:docMk/>
          <pc:sldMk cId="2044636910" sldId="340"/>
        </pc:sldMkLst>
        <pc:spChg chg="mod">
          <ac:chgData name="Long B Nguyen" userId="f59fb8f3-a021-417a-8bc1-65c8d471c621" providerId="ADAL" clId="{0CA2DF25-63F7-764C-A9B1-5CAE69E0622F}" dt="2021-03-11T11:41:20.353" v="7" actId="1076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22.878" v="8" actId="14100"/>
          <ac:spMkLst>
            <pc:docMk/>
            <pc:sldMk cId="2044636910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4:03:06.538" v="1279" actId="14100"/>
        <pc:sldMkLst>
          <pc:docMk/>
          <pc:sldMk cId="2849583976" sldId="341"/>
        </pc:sldMkLst>
        <pc:spChg chg="mod">
          <ac:chgData name="Long B Nguyen" userId="f59fb8f3-a021-417a-8bc1-65c8d471c621" providerId="ADAL" clId="{0CA2DF25-63F7-764C-A9B1-5CAE69E0622F}" dt="2021-03-11T14:03:00.707" v="1277" actId="1076"/>
          <ac:spMkLst>
            <pc:docMk/>
            <pc:sldMk cId="2849583976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3:06.538" v="1279" actId="14100"/>
          <ac:spMkLst>
            <pc:docMk/>
            <pc:sldMk cId="2849583976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CA2DF25-63F7-764C-A9B1-5CAE69E0622F}" dt="2021-03-11T14:02:51.555" v="1276" actId="20577"/>
        <pc:sldMkLst>
          <pc:docMk/>
          <pc:sldMk cId="1097937752" sldId="342"/>
        </pc:sldMkLst>
        <pc:spChg chg="mod">
          <ac:chgData name="Long B Nguyen" userId="f59fb8f3-a021-417a-8bc1-65c8d471c621" providerId="ADAL" clId="{0CA2DF25-63F7-764C-A9B1-5CAE69E0622F}" dt="2021-03-11T11:40:57.534" v="3" actId="1076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2:51.555" v="1276" actId="20577"/>
          <ac:spMkLst>
            <pc:docMk/>
            <pc:sldMk cId="1097937752" sldId="342"/>
            <ac:spMk id="9" creationId="{E3B2E017-30B2-884B-A113-B419A2ED51AD}"/>
          </ac:spMkLst>
        </pc:spChg>
      </pc:sldChg>
      <pc:sldChg chg="addSp delSp modSp mod modAnim">
        <pc:chgData name="Long B Nguyen" userId="f59fb8f3-a021-417a-8bc1-65c8d471c621" providerId="ADAL" clId="{0CA2DF25-63F7-764C-A9B1-5CAE69E0622F}" dt="2021-03-11T14:02:33.129" v="1275"/>
        <pc:sldMkLst>
          <pc:docMk/>
          <pc:sldMk cId="2101795491" sldId="545"/>
        </pc:sldMkLst>
        <pc:spChg chg="add mod">
          <ac:chgData name="Long B Nguyen" userId="f59fb8f3-a021-417a-8bc1-65c8d471c621" providerId="ADAL" clId="{0CA2DF25-63F7-764C-A9B1-5CAE69E0622F}" dt="2021-03-11T14:02:12.382" v="1270" actId="14100"/>
          <ac:spMkLst>
            <pc:docMk/>
            <pc:sldMk cId="2101795491" sldId="545"/>
            <ac:spMk id="3" creationId="{8BA9D0DA-1D67-ED43-A19F-6557EAD9C067}"/>
          </ac:spMkLst>
        </pc:spChg>
        <pc:spChg chg="mod">
          <ac:chgData name="Long B Nguyen" userId="f59fb8f3-a021-417a-8bc1-65c8d471c621" providerId="ADAL" clId="{0CA2DF25-63F7-764C-A9B1-5CAE69E0622F}" dt="2021-03-11T14:01:55.857" v="1264" actId="1076"/>
          <ac:spMkLst>
            <pc:docMk/>
            <pc:sldMk cId="2101795491" sldId="545"/>
            <ac:spMk id="23554" creationId="{4A410BF0-5019-0D40-8CE7-D9E5FEAB56F9}"/>
          </ac:spMkLst>
        </pc:spChg>
        <pc:spChg chg="del mod">
          <ac:chgData name="Long B Nguyen" userId="f59fb8f3-a021-417a-8bc1-65c8d471c621" providerId="ADAL" clId="{0CA2DF25-63F7-764C-A9B1-5CAE69E0622F}" dt="2021-03-11T11:44:41.228" v="55" actId="478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mod">
        <pc:chgData name="Long B Nguyen" userId="f59fb8f3-a021-417a-8bc1-65c8d471c621" providerId="ADAL" clId="{0CA2DF25-63F7-764C-A9B1-5CAE69E0622F}" dt="2021-03-11T14:04:17.913" v="1281" actId="14100"/>
        <pc:sldMkLst>
          <pc:docMk/>
          <pc:sldMk cId="1854861563" sldId="546"/>
        </pc:sldMkLst>
        <pc:spChg chg="mod">
          <ac:chgData name="Long B Nguyen" userId="f59fb8f3-a021-417a-8bc1-65c8d471c621" providerId="ADAL" clId="{0CA2DF25-63F7-764C-A9B1-5CAE69E0622F}" dt="2021-03-11T14:04:13.968" v="1280" actId="1076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4:17.913" v="1281" actId="14100"/>
          <ac:spMkLst>
            <pc:docMk/>
            <pc:sldMk cId="1854861563" sldId="54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1:41:42.346" v="10" actId="14100"/>
        <pc:sldMkLst>
          <pc:docMk/>
          <pc:sldMk cId="906346442" sldId="547"/>
        </pc:sldMkLst>
        <pc:spChg chg="mod">
          <ac:chgData name="Long B Nguyen" userId="f59fb8f3-a021-417a-8bc1-65c8d471c621" providerId="ADAL" clId="{0CA2DF25-63F7-764C-A9B1-5CAE69E0622F}" dt="2021-03-11T11:41:39.930" v="9" actId="1076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42.346" v="10" actId="14100"/>
          <ac:spMkLst>
            <pc:docMk/>
            <pc:sldMk cId="906346442" sldId="54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0CA2DF25-63F7-764C-A9B1-5CAE69E0622F}" dt="2021-03-11T11:50:00.900" v="861" actId="20577"/>
        <pc:sldMkLst>
          <pc:docMk/>
          <pc:sldMk cId="1226276962" sldId="555"/>
        </pc:sldMkLst>
        <pc:spChg chg="mod">
          <ac:chgData name="Long B Nguyen" userId="f59fb8f3-a021-417a-8bc1-65c8d471c621" providerId="ADAL" clId="{0CA2DF25-63F7-764C-A9B1-5CAE69E0622F}" dt="2021-03-11T11:50:00.900" v="861" actId="20577"/>
          <ac:spMkLst>
            <pc:docMk/>
            <pc:sldMk cId="1226276962" sldId="555"/>
            <ac:spMk id="27650" creationId="{CDDBD0B0-F30B-EE40-92BE-F8B3992FD62C}"/>
          </ac:spMkLst>
        </pc:spChg>
      </pc:sldChg>
      <pc:sldChg chg="addSp modSp add mod modAnim">
        <pc:chgData name="Long B Nguyen" userId="f59fb8f3-a021-417a-8bc1-65c8d471c621" providerId="ADAL" clId="{0CA2DF25-63F7-764C-A9B1-5CAE69E0622F}" dt="2021-03-11T14:46:49.597" v="1455" actId="20577"/>
        <pc:sldMkLst>
          <pc:docMk/>
          <pc:sldMk cId="290283863" sldId="556"/>
        </pc:sldMkLst>
        <pc:spChg chg="mod">
          <ac:chgData name="Long B Nguyen" userId="f59fb8f3-a021-417a-8bc1-65c8d471c621" providerId="ADAL" clId="{0CA2DF25-63F7-764C-A9B1-5CAE69E0622F}" dt="2021-03-11T14:01:45.803" v="1263" actId="20577"/>
          <ac:spMkLst>
            <pc:docMk/>
            <pc:sldMk cId="290283863" sldId="556"/>
            <ac:spMk id="2" creationId="{AA3A228F-61D0-D949-A5E7-F83756230BF8}"/>
          </ac:spMkLst>
        </pc:spChg>
        <pc:spChg chg="add mod">
          <ac:chgData name="Long B Nguyen" userId="f59fb8f3-a021-417a-8bc1-65c8d471c621" providerId="ADAL" clId="{0CA2DF25-63F7-764C-A9B1-5CAE69E0622F}" dt="2021-03-11T11:55:25.131" v="1169" actId="1076"/>
          <ac:spMkLst>
            <pc:docMk/>
            <pc:sldMk cId="290283863" sldId="556"/>
            <ac:spMk id="4" creationId="{337D7E28-6576-C043-832E-2CDC9179B6E0}"/>
          </ac:spMkLst>
        </pc:spChg>
        <pc:spChg chg="mod">
          <ac:chgData name="Long B Nguyen" userId="f59fb8f3-a021-417a-8bc1-65c8d471c621" providerId="ADAL" clId="{0CA2DF25-63F7-764C-A9B1-5CAE69E0622F}" dt="2021-03-11T14:46:49.597" v="1455" actId="20577"/>
          <ac:spMkLst>
            <pc:docMk/>
            <pc:sldMk cId="290283863" sldId="556"/>
            <ac:spMk id="9" creationId="{E3B2E017-30B2-884B-A113-B419A2ED51AD}"/>
          </ac:spMkLst>
        </pc:spChg>
        <pc:cxnChg chg="add mod">
          <ac:chgData name="Long B Nguyen" userId="f59fb8f3-a021-417a-8bc1-65c8d471c621" providerId="ADAL" clId="{0CA2DF25-63F7-764C-A9B1-5CAE69E0622F}" dt="2021-03-11T14:46:29.463" v="1453" actId="1076"/>
          <ac:cxnSpMkLst>
            <pc:docMk/>
            <pc:sldMk cId="290283863" sldId="556"/>
            <ac:cxnSpMk id="5" creationId="{574B46E1-76CC-9549-A9EA-426276DA9BB1}"/>
          </ac:cxnSpMkLst>
        </pc:cxnChg>
        <pc:cxnChg chg="add mod">
          <ac:chgData name="Long B Nguyen" userId="f59fb8f3-a021-417a-8bc1-65c8d471c621" providerId="ADAL" clId="{0CA2DF25-63F7-764C-A9B1-5CAE69E0622F}" dt="2021-03-11T14:46:23.618" v="1451" actId="14100"/>
          <ac:cxnSpMkLst>
            <pc:docMk/>
            <pc:sldMk cId="290283863" sldId="556"/>
            <ac:cxnSpMk id="7" creationId="{127FB062-DB15-4646-AE2B-FEAD356A26B0}"/>
          </ac:cxnSpMkLst>
        </pc:cxnChg>
        <pc:cxnChg chg="add mod">
          <ac:chgData name="Long B Nguyen" userId="f59fb8f3-a021-417a-8bc1-65c8d471c621" providerId="ADAL" clId="{0CA2DF25-63F7-764C-A9B1-5CAE69E0622F}" dt="2021-03-11T14:46:17.880" v="1449" actId="14100"/>
          <ac:cxnSpMkLst>
            <pc:docMk/>
            <pc:sldMk cId="290283863" sldId="556"/>
            <ac:cxnSpMk id="10" creationId="{A7554D4B-A0AA-934D-95C7-A5055505D0B9}"/>
          </ac:cxnSpMkLst>
        </pc:cxnChg>
      </pc:sldChg>
    </pc:docChg>
  </pc:docChgLst>
  <pc:docChgLst>
    <pc:chgData name="Long Nguyen" userId="f59fb8f3-a021-417a-8bc1-65c8d471c621" providerId="ADAL" clId="{625106A7-3D2F-2F41-B14B-01ED01256878}"/>
    <pc:docChg chg="custSel delSld modSld">
      <pc:chgData name="Long Nguyen" userId="f59fb8f3-a021-417a-8bc1-65c8d471c621" providerId="ADAL" clId="{625106A7-3D2F-2F41-B14B-01ED01256878}" dt="2022-05-20T11:49:21.605" v="198" actId="2696"/>
      <pc:docMkLst>
        <pc:docMk/>
      </pc:docMkLst>
      <pc:sldChg chg="modSp">
        <pc:chgData name="Long Nguyen" userId="f59fb8f3-a021-417a-8bc1-65c8d471c621" providerId="ADAL" clId="{625106A7-3D2F-2F41-B14B-01ED01256878}" dt="2022-05-20T11:42:19.116" v="15" actId="20577"/>
        <pc:sldMkLst>
          <pc:docMk/>
          <pc:sldMk cId="3098356658" sldId="257"/>
        </pc:sldMkLst>
        <pc:spChg chg="mod">
          <ac:chgData name="Long Nguyen" userId="f59fb8f3-a021-417a-8bc1-65c8d471c621" providerId="ADAL" clId="{625106A7-3D2F-2F41-B14B-01ED01256878}" dt="2022-05-20T11:42:19.116" v="15" actId="20577"/>
          <ac:spMkLst>
            <pc:docMk/>
            <pc:sldMk cId="3098356658" sldId="25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5:45.901" v="53" actId="1076"/>
        <pc:sldMkLst>
          <pc:docMk/>
          <pc:sldMk cId="1370301937" sldId="335"/>
        </pc:sldMkLst>
        <pc:spChg chg="mod">
          <ac:chgData name="Long Nguyen" userId="f59fb8f3-a021-417a-8bc1-65c8d471c621" providerId="ADAL" clId="{625106A7-3D2F-2F41-B14B-01ED01256878}" dt="2022-05-20T11:45:45.901" v="53" actId="1076"/>
          <ac:spMkLst>
            <pc:docMk/>
            <pc:sldMk cId="1370301937" sldId="335"/>
            <ac:spMk id="2" creationId="{AA3A228F-61D0-D949-A5E7-F83756230BF8}"/>
          </ac:spMkLst>
        </pc:spChg>
      </pc:sldChg>
      <pc:sldChg chg="del">
        <pc:chgData name="Long Nguyen" userId="f59fb8f3-a021-417a-8bc1-65c8d471c621" providerId="ADAL" clId="{625106A7-3D2F-2F41-B14B-01ED01256878}" dt="2022-05-20T11:49:21.605" v="198" actId="2696"/>
        <pc:sldMkLst>
          <pc:docMk/>
          <pc:sldMk cId="1454819895" sldId="337"/>
        </pc:sldMkLst>
      </pc:sldChg>
      <pc:sldChg chg="modSp">
        <pc:chgData name="Long Nguyen" userId="f59fb8f3-a021-417a-8bc1-65c8d471c621" providerId="ADAL" clId="{625106A7-3D2F-2F41-B14B-01ED01256878}" dt="2022-05-20T11:43:23.310" v="49" actId="20577"/>
        <pc:sldMkLst>
          <pc:docMk/>
          <pc:sldMk cId="1097937752" sldId="342"/>
        </pc:sldMkLst>
        <pc:spChg chg="mod">
          <ac:chgData name="Long Nguyen" userId="f59fb8f3-a021-417a-8bc1-65c8d471c621" providerId="ADAL" clId="{625106A7-3D2F-2F41-B14B-01ED01256878}" dt="2022-05-20T11:43:23.310" v="49" actId="20577"/>
          <ac:spMkLst>
            <pc:docMk/>
            <pc:sldMk cId="1097937752" sldId="342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2:06.611" v="1" actId="27636"/>
        <pc:sldMkLst>
          <pc:docMk/>
          <pc:sldMk cId="2946703032" sldId="346"/>
        </pc:sldMkLst>
        <pc:spChg chg="mod">
          <ac:chgData name="Long Nguyen" userId="f59fb8f3-a021-417a-8bc1-65c8d471c621" providerId="ADAL" clId="{625106A7-3D2F-2F41-B14B-01ED01256878}" dt="2022-05-20T11:42:06.611" v="1" actId="27636"/>
          <ac:spMkLst>
            <pc:docMk/>
            <pc:sldMk cId="2946703032" sldId="346"/>
            <ac:spMk id="2" creationId="{AA3A228F-61D0-D949-A5E7-F83756230BF8}"/>
          </ac:spMkLst>
        </pc:spChg>
      </pc:sldChg>
      <pc:sldChg chg="modSp mod">
        <pc:chgData name="Long Nguyen" userId="f59fb8f3-a021-417a-8bc1-65c8d471c621" providerId="ADAL" clId="{625106A7-3D2F-2F41-B14B-01ED01256878}" dt="2022-05-20T11:47:51.694" v="116" actId="14100"/>
        <pc:sldMkLst>
          <pc:docMk/>
          <pc:sldMk cId="4152312606" sldId="348"/>
        </pc:sldMkLst>
        <pc:spChg chg="mod">
          <ac:chgData name="Long Nguyen" userId="f59fb8f3-a021-417a-8bc1-65c8d471c621" providerId="ADAL" clId="{625106A7-3D2F-2F41-B14B-01ED01256878}" dt="2022-05-20T11:47:51.694" v="116" actId="14100"/>
          <ac:spMkLst>
            <pc:docMk/>
            <pc:sldMk cId="4152312606" sldId="348"/>
            <ac:spMk id="9" creationId="{E3B2E017-30B2-884B-A113-B419A2ED51AD}"/>
          </ac:spMkLst>
        </pc:spChg>
      </pc:sldChg>
      <pc:sldChg chg="del">
        <pc:chgData name="Long Nguyen" userId="f59fb8f3-a021-417a-8bc1-65c8d471c621" providerId="ADAL" clId="{625106A7-3D2F-2F41-B14B-01ED01256878}" dt="2022-05-20T11:48:13.480" v="117" actId="2696"/>
        <pc:sldMkLst>
          <pc:docMk/>
          <pc:sldMk cId="2239308720" sldId="349"/>
        </pc:sldMkLst>
      </pc:sldChg>
      <pc:sldChg chg="modSp mod">
        <pc:chgData name="Long Nguyen" userId="f59fb8f3-a021-417a-8bc1-65c8d471c621" providerId="ADAL" clId="{625106A7-3D2F-2F41-B14B-01ED01256878}" dt="2022-05-20T11:49:15.194" v="197" actId="255"/>
        <pc:sldMkLst>
          <pc:docMk/>
          <pc:sldMk cId="1532134668" sldId="350"/>
        </pc:sldMkLst>
        <pc:spChg chg="mod">
          <ac:chgData name="Long Nguyen" userId="f59fb8f3-a021-417a-8bc1-65c8d471c621" providerId="ADAL" clId="{625106A7-3D2F-2F41-B14B-01ED01256878}" dt="2022-05-20T11:49:15.194" v="197" actId="255"/>
          <ac:spMkLst>
            <pc:docMk/>
            <pc:sldMk cId="1532134668" sldId="350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9:07.153" v="194" actId="21"/>
        <pc:sldMkLst>
          <pc:docMk/>
          <pc:sldMk cId="3420249496" sldId="351"/>
        </pc:sldMkLst>
        <pc:spChg chg="mod">
          <ac:chgData name="Long Nguyen" userId="f59fb8f3-a021-417a-8bc1-65c8d471c621" providerId="ADAL" clId="{625106A7-3D2F-2F41-B14B-01ED01256878}" dt="2022-05-20T11:49:07.153" v="194" actId="21"/>
          <ac:spMkLst>
            <pc:docMk/>
            <pc:sldMk cId="3420249496" sldId="351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2:12.406" v="6" actId="20577"/>
        <pc:sldMkLst>
          <pc:docMk/>
          <pc:sldMk cId="2101795491" sldId="545"/>
        </pc:sldMkLst>
        <pc:spChg chg="mod">
          <ac:chgData name="Long Nguyen" userId="f59fb8f3-a021-417a-8bc1-65c8d471c621" providerId="ADAL" clId="{625106A7-3D2F-2F41-B14B-01ED01256878}" dt="2022-05-20T11:42:12.406" v="6" actId="20577"/>
          <ac:spMkLst>
            <pc:docMk/>
            <pc:sldMk cId="2101795491" sldId="545"/>
            <ac:spMk id="3" creationId="{8BA9D0DA-1D67-ED43-A19F-6557EAD9C067}"/>
          </ac:spMkLst>
        </pc:spChg>
      </pc:sldChg>
      <pc:sldChg chg="modSp mod">
        <pc:chgData name="Long Nguyen" userId="f59fb8f3-a021-417a-8bc1-65c8d471c621" providerId="ADAL" clId="{625106A7-3D2F-2F41-B14B-01ED01256878}" dt="2022-05-20T11:45:42.243" v="52" actId="1076"/>
        <pc:sldMkLst>
          <pc:docMk/>
          <pc:sldMk cId="2079192273" sldId="548"/>
        </pc:sldMkLst>
        <pc:spChg chg="mod">
          <ac:chgData name="Long Nguyen" userId="f59fb8f3-a021-417a-8bc1-65c8d471c621" providerId="ADAL" clId="{625106A7-3D2F-2F41-B14B-01ED01256878}" dt="2022-05-20T11:45:42.243" v="52" actId="1076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Nguyen" userId="f59fb8f3-a021-417a-8bc1-65c8d471c621" providerId="ADAL" clId="{625106A7-3D2F-2F41-B14B-01ED01256878}" dt="2022-05-20T11:45:39.990" v="51" actId="14100"/>
          <ac:spMkLst>
            <pc:docMk/>
            <pc:sldMk cId="2079192273" sldId="548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2:06.647" v="2" actId="27636"/>
        <pc:sldMkLst>
          <pc:docMk/>
          <pc:sldMk cId="1299838656" sldId="549"/>
        </pc:sldMkLst>
        <pc:spChg chg="mod">
          <ac:chgData name="Long Nguyen" userId="f59fb8f3-a021-417a-8bc1-65c8d471c621" providerId="ADAL" clId="{625106A7-3D2F-2F41-B14B-01ED01256878}" dt="2022-05-20T11:42:06.647" v="2" actId="27636"/>
          <ac:spMkLst>
            <pc:docMk/>
            <pc:sldMk cId="1299838656" sldId="549"/>
            <ac:spMk id="2" creationId="{AA3A228F-61D0-D949-A5E7-F83756230BF8}"/>
          </ac:spMkLst>
        </pc:spChg>
      </pc:sldChg>
      <pc:sldChg chg="modSp mod">
        <pc:chgData name="Long Nguyen" userId="f59fb8f3-a021-417a-8bc1-65c8d471c621" providerId="ADAL" clId="{625106A7-3D2F-2F41-B14B-01ED01256878}" dt="2022-05-20T11:42:06.666" v="3" actId="27636"/>
        <pc:sldMkLst>
          <pc:docMk/>
          <pc:sldMk cId="2820908233" sldId="551"/>
        </pc:sldMkLst>
        <pc:spChg chg="mod">
          <ac:chgData name="Long Nguyen" userId="f59fb8f3-a021-417a-8bc1-65c8d471c621" providerId="ADAL" clId="{625106A7-3D2F-2F41-B14B-01ED01256878}" dt="2022-05-20T11:42:06.666" v="3" actId="27636"/>
          <ac:spMkLst>
            <pc:docMk/>
            <pc:sldMk cId="2820908233" sldId="551"/>
            <ac:spMk id="2" creationId="{AA3A228F-61D0-D949-A5E7-F83756230BF8}"/>
          </ac:spMkLst>
        </pc:spChg>
      </pc:sldChg>
      <pc:sldChg chg="modSp del mod">
        <pc:chgData name="Long Nguyen" userId="f59fb8f3-a021-417a-8bc1-65c8d471c621" providerId="ADAL" clId="{625106A7-3D2F-2F41-B14B-01ED01256878}" dt="2022-05-20T11:48:28.496" v="118" actId="2696"/>
        <pc:sldMkLst>
          <pc:docMk/>
          <pc:sldMk cId="1358728332" sldId="553"/>
        </pc:sldMkLst>
        <pc:spChg chg="mod">
          <ac:chgData name="Long Nguyen" userId="f59fb8f3-a021-417a-8bc1-65c8d471c621" providerId="ADAL" clId="{625106A7-3D2F-2F41-B14B-01ED01256878}" dt="2022-05-20T11:47:05.398" v="54" actId="1076"/>
          <ac:spMkLst>
            <pc:docMk/>
            <pc:sldMk cId="1358728332" sldId="553"/>
            <ac:spMk id="2" creationId="{AA3A228F-61D0-D949-A5E7-F83756230BF8}"/>
          </ac:spMkLst>
        </pc:spChg>
      </pc:sldChg>
      <pc:sldChg chg="modSp">
        <pc:chgData name="Long Nguyen" userId="f59fb8f3-a021-417a-8bc1-65c8d471c621" providerId="ADAL" clId="{625106A7-3D2F-2F41-B14B-01ED01256878}" dt="2022-05-20T11:42:58.528" v="40" actId="255"/>
        <pc:sldMkLst>
          <pc:docMk/>
          <pc:sldMk cId="1226276962" sldId="555"/>
        </pc:sldMkLst>
        <pc:spChg chg="mod">
          <ac:chgData name="Long Nguyen" userId="f59fb8f3-a021-417a-8bc1-65c8d471c621" providerId="ADAL" clId="{625106A7-3D2F-2F41-B14B-01ED01256878}" dt="2022-05-20T11:42:58.528" v="40" actId="255"/>
          <ac:spMkLst>
            <pc:docMk/>
            <pc:sldMk cId="1226276962" sldId="555"/>
            <ac:spMk id="27650" creationId="{CDDBD0B0-F30B-EE40-92BE-F8B3992FD62C}"/>
          </ac:spMkLst>
        </pc:spChg>
      </pc:sldChg>
      <pc:sldChg chg="modSp mod">
        <pc:chgData name="Long Nguyen" userId="f59fb8f3-a021-417a-8bc1-65c8d471c621" providerId="ADAL" clId="{625106A7-3D2F-2F41-B14B-01ED01256878}" dt="2022-05-20T11:42:06.697" v="5" actId="27636"/>
        <pc:sldMkLst>
          <pc:docMk/>
          <pc:sldMk cId="290283863" sldId="556"/>
        </pc:sldMkLst>
        <pc:spChg chg="mod">
          <ac:chgData name="Long Nguyen" userId="f59fb8f3-a021-417a-8bc1-65c8d471c621" providerId="ADAL" clId="{625106A7-3D2F-2F41-B14B-01ED01256878}" dt="2022-05-20T11:42:06.697" v="5" actId="27636"/>
          <ac:spMkLst>
            <pc:docMk/>
            <pc:sldMk cId="290283863" sldId="556"/>
            <ac:spMk id="2" creationId="{AA3A228F-61D0-D949-A5E7-F83756230BF8}"/>
          </ac:spMkLst>
        </pc:spChg>
      </pc:sldChg>
    </pc:docChg>
  </pc:docChgLst>
  <pc:docChgLst>
    <pc:chgData name="Long Nguyen" userId="f59fb8f3-a021-417a-8bc1-65c8d471c621" providerId="ADAL" clId="{A12BE549-1123-0646-AF0D-D853CA6ECE39}"/>
    <pc:docChg chg="undo custSel addSld delSld modSld">
      <pc:chgData name="Long Nguyen" userId="f59fb8f3-a021-417a-8bc1-65c8d471c621" providerId="ADAL" clId="{A12BE549-1123-0646-AF0D-D853CA6ECE39}" dt="2023-01-06T14:45:38.574" v="896"/>
      <pc:docMkLst>
        <pc:docMk/>
      </pc:docMkLst>
      <pc:sldChg chg="modSp add del mod modAnim">
        <pc:chgData name="Long Nguyen" userId="f59fb8f3-a021-417a-8bc1-65c8d471c621" providerId="ADAL" clId="{A12BE549-1123-0646-AF0D-D853CA6ECE39}" dt="2023-01-05T14:55:53.919" v="712" actId="2696"/>
        <pc:sldMkLst>
          <pc:docMk/>
          <pc:sldMk cId="2101795491" sldId="545"/>
        </pc:sldMkLst>
        <pc:spChg chg="mod">
          <ac:chgData name="Long Nguyen" userId="f59fb8f3-a021-417a-8bc1-65c8d471c621" providerId="ADAL" clId="{A12BE549-1123-0646-AF0D-D853CA6ECE39}" dt="2023-01-05T14:51:11.087" v="506" actId="20577"/>
          <ac:spMkLst>
            <pc:docMk/>
            <pc:sldMk cId="2101795491" sldId="545"/>
            <ac:spMk id="3" creationId="{8BA9D0DA-1D67-ED43-A19F-6557EAD9C067}"/>
          </ac:spMkLst>
        </pc:spChg>
        <pc:spChg chg="mod">
          <ac:chgData name="Long Nguyen" userId="f59fb8f3-a021-417a-8bc1-65c8d471c621" providerId="ADAL" clId="{A12BE549-1123-0646-AF0D-D853CA6ECE39}" dt="2023-01-05T14:48:16.555" v="332" actId="1038"/>
          <ac:spMkLst>
            <pc:docMk/>
            <pc:sldMk cId="2101795491" sldId="545"/>
            <ac:spMk id="23554" creationId="{4A410BF0-5019-0D40-8CE7-D9E5FEAB56F9}"/>
          </ac:spMkLst>
        </pc:spChg>
      </pc:sldChg>
      <pc:sldChg chg="modSp add del mod modAnim">
        <pc:chgData name="Long Nguyen" userId="f59fb8f3-a021-417a-8bc1-65c8d471c621" providerId="ADAL" clId="{A12BE549-1123-0646-AF0D-D853CA6ECE39}" dt="2023-01-05T14:57:49.123" v="729" actId="2696"/>
        <pc:sldMkLst>
          <pc:docMk/>
          <pc:sldMk cId="2375327809" sldId="545"/>
        </pc:sldMkLst>
        <pc:spChg chg="mod">
          <ac:chgData name="Long Nguyen" userId="f59fb8f3-a021-417a-8bc1-65c8d471c621" providerId="ADAL" clId="{A12BE549-1123-0646-AF0D-D853CA6ECE39}" dt="2023-01-05T14:57:43.213" v="725" actId="21"/>
          <ac:spMkLst>
            <pc:docMk/>
            <pc:sldMk cId="2375327809" sldId="545"/>
            <ac:spMk id="3" creationId="{8BA9D0DA-1D67-ED43-A19F-6557EAD9C067}"/>
          </ac:spMkLst>
        </pc:spChg>
      </pc:sldChg>
      <pc:sldChg chg="del">
        <pc:chgData name="Long Nguyen" userId="f59fb8f3-a021-417a-8bc1-65c8d471c621" providerId="ADAL" clId="{A12BE549-1123-0646-AF0D-D853CA6ECE39}" dt="2023-01-05T12:54:49.188" v="57" actId="2696"/>
        <pc:sldMkLst>
          <pc:docMk/>
          <pc:sldMk cId="1299838656" sldId="549"/>
        </pc:sldMkLst>
      </pc:sldChg>
      <pc:sldChg chg="del">
        <pc:chgData name="Long Nguyen" userId="f59fb8f3-a021-417a-8bc1-65c8d471c621" providerId="ADAL" clId="{A12BE549-1123-0646-AF0D-D853CA6ECE39}" dt="2023-01-05T12:54:49.203" v="58" actId="2696"/>
        <pc:sldMkLst>
          <pc:docMk/>
          <pc:sldMk cId="2820908233" sldId="551"/>
        </pc:sldMkLst>
      </pc:sldChg>
      <pc:sldChg chg="del">
        <pc:chgData name="Long Nguyen" userId="f59fb8f3-a021-417a-8bc1-65c8d471c621" providerId="ADAL" clId="{A12BE549-1123-0646-AF0D-D853CA6ECE39}" dt="2023-01-05T14:54:56.502" v="695" actId="2696"/>
        <pc:sldMkLst>
          <pc:docMk/>
          <pc:sldMk cId="1226276962" sldId="555"/>
        </pc:sldMkLst>
      </pc:sldChg>
      <pc:sldChg chg="modSp add">
        <pc:chgData name="Long Nguyen" userId="f59fb8f3-a021-417a-8bc1-65c8d471c621" providerId="ADAL" clId="{A12BE549-1123-0646-AF0D-D853CA6ECE39}" dt="2023-01-05T14:55:14.182" v="709" actId="20577"/>
        <pc:sldMkLst>
          <pc:docMk/>
          <pc:sldMk cId="2163137016" sldId="555"/>
        </pc:sldMkLst>
        <pc:spChg chg="mod">
          <ac:chgData name="Long Nguyen" userId="f59fb8f3-a021-417a-8bc1-65c8d471c621" providerId="ADAL" clId="{A12BE549-1123-0646-AF0D-D853CA6ECE39}" dt="2023-01-05T14:55:14.182" v="709" actId="20577"/>
          <ac:spMkLst>
            <pc:docMk/>
            <pc:sldMk cId="2163137016" sldId="555"/>
            <ac:spMk id="27650" creationId="{CDDBD0B0-F30B-EE40-92BE-F8B3992FD62C}"/>
          </ac:spMkLst>
        </pc:spChg>
      </pc:sldChg>
      <pc:sldChg chg="modAnim">
        <pc:chgData name="Long Nguyen" userId="f59fb8f3-a021-417a-8bc1-65c8d471c621" providerId="ADAL" clId="{A12BE549-1123-0646-AF0D-D853CA6ECE39}" dt="2023-01-06T14:45:38.574" v="896"/>
        <pc:sldMkLst>
          <pc:docMk/>
          <pc:sldMk cId="290283863" sldId="556"/>
        </pc:sldMkLst>
      </pc:sldChg>
      <pc:sldChg chg="modSp add del mod modAnim">
        <pc:chgData name="Long Nguyen" userId="f59fb8f3-a021-417a-8bc1-65c8d471c621" providerId="ADAL" clId="{A12BE549-1123-0646-AF0D-D853CA6ECE39}" dt="2023-01-05T14:56:52.238" v="717" actId="2696"/>
        <pc:sldMkLst>
          <pc:docMk/>
          <pc:sldMk cId="1951937657" sldId="558"/>
        </pc:sldMkLst>
        <pc:spChg chg="mod">
          <ac:chgData name="Long Nguyen" userId="f59fb8f3-a021-417a-8bc1-65c8d471c621" providerId="ADAL" clId="{A12BE549-1123-0646-AF0D-D853CA6ECE39}" dt="2023-01-05T14:53:45.699" v="688" actId="20577"/>
          <ac:spMkLst>
            <pc:docMk/>
            <pc:sldMk cId="1951937657" sldId="558"/>
            <ac:spMk id="3" creationId="{8BA9D0DA-1D67-ED43-A19F-6557EAD9C067}"/>
          </ac:spMkLst>
        </pc:spChg>
      </pc:sldChg>
      <pc:sldChg chg="modSp add modAnim">
        <pc:chgData name="Long Nguyen" userId="f59fb8f3-a021-417a-8bc1-65c8d471c621" providerId="ADAL" clId="{A12BE549-1123-0646-AF0D-D853CA6ECE39}" dt="2023-01-05T14:59:12.002" v="849" actId="20577"/>
        <pc:sldMkLst>
          <pc:docMk/>
          <pc:sldMk cId="3285234988" sldId="558"/>
        </pc:sldMkLst>
        <pc:spChg chg="mod">
          <ac:chgData name="Long Nguyen" userId="f59fb8f3-a021-417a-8bc1-65c8d471c621" providerId="ADAL" clId="{A12BE549-1123-0646-AF0D-D853CA6ECE39}" dt="2023-01-05T14:59:12.002" v="849" actId="20577"/>
          <ac:spMkLst>
            <pc:docMk/>
            <pc:sldMk cId="3285234988" sldId="558"/>
            <ac:spMk id="3" creationId="{8BA9D0DA-1D67-ED43-A19F-6557EAD9C067}"/>
          </ac:spMkLst>
        </pc:spChg>
      </pc:sldChg>
      <pc:sldChg chg="modSp add mod">
        <pc:chgData name="Long Nguyen" userId="f59fb8f3-a021-417a-8bc1-65c8d471c621" providerId="ADAL" clId="{A12BE549-1123-0646-AF0D-D853CA6ECE39}" dt="2023-01-05T14:57:03.193" v="719" actId="20577"/>
        <pc:sldMkLst>
          <pc:docMk/>
          <pc:sldMk cId="4073389924" sldId="559"/>
        </pc:sldMkLst>
        <pc:spChg chg="mod">
          <ac:chgData name="Long Nguyen" userId="f59fb8f3-a021-417a-8bc1-65c8d471c621" providerId="ADAL" clId="{A12BE549-1123-0646-AF0D-D853CA6ECE39}" dt="2023-01-05T14:57:03.193" v="719" actId="20577"/>
          <ac:spMkLst>
            <pc:docMk/>
            <pc:sldMk cId="4073389924" sldId="559"/>
            <ac:spMk id="3" creationId="{8BA9D0DA-1D67-ED43-A19F-6557EAD9C067}"/>
          </ac:spMkLst>
        </pc:spChg>
      </pc:sldChg>
    </pc:docChg>
  </pc:docChgLst>
  <pc:docChgLst>
    <pc:chgData name="Long B Nguyen" userId="f59fb8f3-a021-417a-8bc1-65c8d471c621" providerId="ADAL" clId="{6E7B29A8-F479-1D4C-864D-9324180C0D1F}"/>
    <pc:docChg chg="custSel addSld delSld modSld">
      <pc:chgData name="Long B Nguyen" userId="f59fb8f3-a021-417a-8bc1-65c8d471c621" providerId="ADAL" clId="{6E7B29A8-F479-1D4C-864D-9324180C0D1F}" dt="2021-07-26T15:59:18.733" v="1282" actId="1076"/>
      <pc:docMkLst>
        <pc:docMk/>
      </pc:docMkLst>
      <pc:sldChg chg="modSp mod">
        <pc:chgData name="Long B Nguyen" userId="f59fb8f3-a021-417a-8bc1-65c8d471c621" providerId="ADAL" clId="{6E7B29A8-F479-1D4C-864D-9324180C0D1F}" dt="2021-07-26T15:51:33.456" v="770" actId="1076"/>
        <pc:sldMkLst>
          <pc:docMk/>
          <pc:sldMk cId="3036972376" sldId="321"/>
        </pc:sldMkLst>
        <pc:spChg chg="mod">
          <ac:chgData name="Long B Nguyen" userId="f59fb8f3-a021-417a-8bc1-65c8d471c621" providerId="ADAL" clId="{6E7B29A8-F479-1D4C-864D-9324180C0D1F}" dt="2021-07-26T15:51:33.456" v="770" actId="1076"/>
          <ac:spMkLst>
            <pc:docMk/>
            <pc:sldMk cId="3036972376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1:08.219" v="768" actId="20577"/>
          <ac:spMkLst>
            <pc:docMk/>
            <pc:sldMk cId="3036972376" sldId="32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2:11.080" v="787" actId="1076"/>
        <pc:sldMkLst>
          <pc:docMk/>
          <pc:sldMk cId="1403592009" sldId="331"/>
        </pc:sldMkLst>
        <pc:spChg chg="mod">
          <ac:chgData name="Long B Nguyen" userId="f59fb8f3-a021-417a-8bc1-65c8d471c621" providerId="ADAL" clId="{6E7B29A8-F479-1D4C-864D-9324180C0D1F}" dt="2021-07-26T15:51:29.714" v="769" actId="1076"/>
          <ac:spMkLst>
            <pc:docMk/>
            <pc:sldMk cId="14035920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1:56.364" v="785" actId="20577"/>
          <ac:spMkLst>
            <pc:docMk/>
            <pc:sldMk cId="1403592009" sldId="331"/>
            <ac:spMk id="9" creationId="{E3B2E017-30B2-884B-A113-B419A2ED51AD}"/>
          </ac:spMkLst>
        </pc:spChg>
        <pc:cxnChg chg="mod">
          <ac:chgData name="Long B Nguyen" userId="f59fb8f3-a021-417a-8bc1-65c8d471c621" providerId="ADAL" clId="{6E7B29A8-F479-1D4C-864D-9324180C0D1F}" dt="2021-07-26T15:52:11.080" v="787" actId="1076"/>
          <ac:cxnSpMkLst>
            <pc:docMk/>
            <pc:sldMk cId="1403592009" sldId="331"/>
            <ac:cxnSpMk id="5" creationId="{3734FE02-600C-2A44-BC16-F394E2FB5293}"/>
          </ac:cxnSpMkLst>
        </pc:cxnChg>
        <pc:cxnChg chg="mod">
          <ac:chgData name="Long B Nguyen" userId="f59fb8f3-a021-417a-8bc1-65c8d471c621" providerId="ADAL" clId="{6E7B29A8-F479-1D4C-864D-9324180C0D1F}" dt="2021-07-26T15:52:08.039" v="7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modSp mod">
        <pc:chgData name="Long B Nguyen" userId="f59fb8f3-a021-417a-8bc1-65c8d471c621" providerId="ADAL" clId="{6E7B29A8-F479-1D4C-864D-9324180C0D1F}" dt="2021-07-26T15:51:42.057" v="772" actId="1076"/>
        <pc:sldMkLst>
          <pc:docMk/>
          <pc:sldMk cId="1776526477" sldId="332"/>
        </pc:sldMkLst>
        <pc:spChg chg="mod">
          <ac:chgData name="Long B Nguyen" userId="f59fb8f3-a021-417a-8bc1-65c8d471c621" providerId="ADAL" clId="{6E7B29A8-F479-1D4C-864D-9324180C0D1F}" dt="2021-07-26T15:51:42.057" v="772" actId="1076"/>
          <ac:spMkLst>
            <pc:docMk/>
            <pc:sldMk cId="1776526477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0:08.702" v="739" actId="20577"/>
          <ac:spMkLst>
            <pc:docMk/>
            <pc:sldMk cId="1776526477" sldId="332"/>
            <ac:spMk id="9" creationId="{E3B2E017-30B2-884B-A113-B419A2ED51AD}"/>
          </ac:spMkLst>
        </pc:spChg>
        <pc:cxnChg chg="mod">
          <ac:chgData name="Long B Nguyen" userId="f59fb8f3-a021-417a-8bc1-65c8d471c621" providerId="ADAL" clId="{6E7B29A8-F479-1D4C-864D-9324180C0D1F}" dt="2021-07-26T15:50:13.101" v="740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mod delAnim modAnim">
        <pc:chgData name="Long B Nguyen" userId="f59fb8f3-a021-417a-8bc1-65c8d471c621" providerId="ADAL" clId="{6E7B29A8-F479-1D4C-864D-9324180C0D1F}" dt="2021-07-26T15:36:29.857" v="561" actId="20577"/>
        <pc:sldMkLst>
          <pc:docMk/>
          <pc:sldMk cId="3768911574" sldId="333"/>
        </pc:sldMkLst>
        <pc:spChg chg="mod">
          <ac:chgData name="Long B Nguyen" userId="f59fb8f3-a021-417a-8bc1-65c8d471c621" providerId="ADAL" clId="{6E7B29A8-F479-1D4C-864D-9324180C0D1F}" dt="2021-07-26T15:30:02.208" v="446" actId="20577"/>
          <ac:spMkLst>
            <pc:docMk/>
            <pc:sldMk cId="3768911574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35:45.671" v="470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6E7B29A8-F479-1D4C-864D-9324180C0D1F}" dt="2021-07-26T15:34:58.115" v="466" actId="20577"/>
          <ac:spMkLst>
            <pc:docMk/>
            <pc:sldMk cId="3768911574" sldId="333"/>
            <ac:spMk id="14" creationId="{5EDF072F-75BE-8741-9067-D2D254F08E47}"/>
          </ac:spMkLst>
        </pc:spChg>
        <pc:spChg chg="mod">
          <ac:chgData name="Long B Nguyen" userId="f59fb8f3-a021-417a-8bc1-65c8d471c621" providerId="ADAL" clId="{6E7B29A8-F479-1D4C-864D-9324180C0D1F}" dt="2021-07-26T15:36:29.857" v="561" actId="20577"/>
          <ac:spMkLst>
            <pc:docMk/>
            <pc:sldMk cId="3768911574" sldId="333"/>
            <ac:spMk id="16" creationId="{5A9C07C4-A578-9340-813C-79D04F7B9BE1}"/>
          </ac:spMkLst>
        </pc:spChg>
        <pc:spChg chg="del mod">
          <ac:chgData name="Long B Nguyen" userId="f59fb8f3-a021-417a-8bc1-65c8d471c621" providerId="ADAL" clId="{6E7B29A8-F479-1D4C-864D-9324180C0D1F}" dt="2021-07-26T15:36:05.744" v="471" actId="478"/>
          <ac:spMkLst>
            <pc:docMk/>
            <pc:sldMk cId="3768911574" sldId="333"/>
            <ac:spMk id="17" creationId="{A0DA8034-18BF-A04B-95E1-E02483E3609C}"/>
          </ac:spMkLst>
        </pc:spChg>
        <pc:spChg chg="mod">
          <ac:chgData name="Long B Nguyen" userId="f59fb8f3-a021-417a-8bc1-65c8d471c621" providerId="ADAL" clId="{6E7B29A8-F479-1D4C-864D-9324180C0D1F}" dt="2021-07-26T15:28:59.837" v="422" actId="1076"/>
          <ac:spMkLst>
            <pc:docMk/>
            <pc:sldMk cId="3768911574" sldId="333"/>
            <ac:spMk id="20" creationId="{F9A61694-4FC5-7F46-9DC1-78F5E8AD77B0}"/>
          </ac:spMkLst>
        </pc:spChg>
        <pc:cxnChg chg="del mod">
          <ac:chgData name="Long B Nguyen" userId="f59fb8f3-a021-417a-8bc1-65c8d471c621" providerId="ADAL" clId="{6E7B29A8-F479-1D4C-864D-9324180C0D1F}" dt="2021-07-26T15:27:45.411" v="348" actId="478"/>
          <ac:cxnSpMkLst>
            <pc:docMk/>
            <pc:sldMk cId="3768911574" sldId="333"/>
            <ac:cxnSpMk id="10" creationId="{78689255-3173-164C-A63E-73DEF65651F2}"/>
          </ac:cxnSpMkLst>
        </pc:cxnChg>
        <pc:cxnChg chg="mod">
          <ac:chgData name="Long B Nguyen" userId="f59fb8f3-a021-417a-8bc1-65c8d471c621" providerId="ADAL" clId="{6E7B29A8-F479-1D4C-864D-9324180C0D1F}" dt="2021-07-26T15:28:53.448" v="420" actId="1038"/>
          <ac:cxnSpMkLst>
            <pc:docMk/>
            <pc:sldMk cId="3768911574" sldId="333"/>
            <ac:cxnSpMk id="12" creationId="{CC48B4CD-941B-0741-BFA8-B9998C524923}"/>
          </ac:cxnSpMkLst>
        </pc:cxnChg>
        <pc:cxnChg chg="mod">
          <ac:chgData name="Long B Nguyen" userId="f59fb8f3-a021-417a-8bc1-65c8d471c621" providerId="ADAL" clId="{6E7B29A8-F479-1D4C-864D-9324180C0D1F}" dt="2021-07-26T15:28:53.448" v="420" actId="1038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6E7B29A8-F479-1D4C-864D-9324180C0D1F}" dt="2021-07-26T15:28:53.448" v="420" actId="1038"/>
          <ac:cxnSpMkLst>
            <pc:docMk/>
            <pc:sldMk cId="3768911574" sldId="333"/>
            <ac:cxnSpMk id="15" creationId="{F7544DEB-4070-1144-B42C-B2D00FB2B589}"/>
          </ac:cxnSpMkLst>
        </pc:cxnChg>
        <pc:cxnChg chg="mod">
          <ac:chgData name="Long B Nguyen" userId="f59fb8f3-a021-417a-8bc1-65c8d471c621" providerId="ADAL" clId="{6E7B29A8-F479-1D4C-864D-9324180C0D1F}" dt="2021-07-26T15:33:51.270" v="451" actId="14100"/>
          <ac:cxnSpMkLst>
            <pc:docMk/>
            <pc:sldMk cId="3768911574" sldId="333"/>
            <ac:cxnSpMk id="18" creationId="{0455C446-0CB9-7542-A5E5-DF0CA973519D}"/>
          </ac:cxnSpMkLst>
        </pc:cxnChg>
        <pc:cxnChg chg="del mod">
          <ac:chgData name="Long B Nguyen" userId="f59fb8f3-a021-417a-8bc1-65c8d471c621" providerId="ADAL" clId="{6E7B29A8-F479-1D4C-864D-9324180C0D1F}" dt="2021-07-26T15:28:55.956" v="421" actId="478"/>
          <ac:cxnSpMkLst>
            <pc:docMk/>
            <pc:sldMk cId="3768911574" sldId="333"/>
            <ac:cxnSpMk id="19" creationId="{A6C5B7ED-9686-3549-A3DD-5DD0CF6E8DED}"/>
          </ac:cxnSpMkLst>
        </pc:cxnChg>
        <pc:cxnChg chg="add mod">
          <ac:chgData name="Long B Nguyen" userId="f59fb8f3-a021-417a-8bc1-65c8d471c621" providerId="ADAL" clId="{6E7B29A8-F479-1D4C-864D-9324180C0D1F}" dt="2021-07-26T15:30:18.062" v="449" actId="14100"/>
          <ac:cxnSpMkLst>
            <pc:docMk/>
            <pc:sldMk cId="3768911574" sldId="333"/>
            <ac:cxnSpMk id="21" creationId="{53ED16DE-3D55-ED4C-829A-FF1AD32F9E73}"/>
          </ac:cxnSpMkLst>
        </pc:cxnChg>
      </pc:sldChg>
      <pc:sldChg chg="addSp modSp mod modAnim">
        <pc:chgData name="Long B Nguyen" userId="f59fb8f3-a021-417a-8bc1-65c8d471c621" providerId="ADAL" clId="{6E7B29A8-F479-1D4C-864D-9324180C0D1F}" dt="2021-07-26T15:54:17.605" v="943" actId="20577"/>
        <pc:sldMkLst>
          <pc:docMk/>
          <pc:sldMk cId="1520390356" sldId="334"/>
        </pc:sldMkLst>
        <pc:spChg chg="mod">
          <ac:chgData name="Long B Nguyen" userId="f59fb8f3-a021-417a-8bc1-65c8d471c621" providerId="ADAL" clId="{6E7B29A8-F479-1D4C-864D-9324180C0D1F}" dt="2021-07-26T15:52:44.567" v="788" actId="1076"/>
          <ac:spMkLst>
            <pc:docMk/>
            <pc:sldMk cId="1520390356" sldId="334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3:01.201" v="801" actId="20577"/>
          <ac:spMkLst>
            <pc:docMk/>
            <pc:sldMk cId="1520390356" sldId="334"/>
            <ac:spMk id="9" creationId="{E3B2E017-30B2-884B-A113-B419A2ED51AD}"/>
          </ac:spMkLst>
        </pc:spChg>
        <pc:spChg chg="add mod">
          <ac:chgData name="Long B Nguyen" userId="f59fb8f3-a021-417a-8bc1-65c8d471c621" providerId="ADAL" clId="{6E7B29A8-F479-1D4C-864D-9324180C0D1F}" dt="2021-07-26T15:54:17.605" v="943" actId="20577"/>
          <ac:spMkLst>
            <pc:docMk/>
            <pc:sldMk cId="1520390356" sldId="334"/>
            <ac:spMk id="10" creationId="{AA3AB9B8-02D8-8044-BFBE-F626E4ABA877}"/>
          </ac:spMkLst>
        </pc:spChg>
        <pc:cxnChg chg="mod">
          <ac:chgData name="Long B Nguyen" userId="f59fb8f3-a021-417a-8bc1-65c8d471c621" providerId="ADAL" clId="{6E7B29A8-F479-1D4C-864D-9324180C0D1F}" dt="2021-07-26T15:52:54.585" v="794" actId="14100"/>
          <ac:cxnSpMkLst>
            <pc:docMk/>
            <pc:sldMk cId="1520390356" sldId="334"/>
            <ac:cxnSpMk id="5" creationId="{3734FE02-600C-2A44-BC16-F394E2FB5293}"/>
          </ac:cxnSpMkLst>
        </pc:cxnChg>
        <pc:cxnChg chg="mod">
          <ac:chgData name="Long B Nguyen" userId="f59fb8f3-a021-417a-8bc1-65c8d471c621" providerId="ADAL" clId="{6E7B29A8-F479-1D4C-864D-9324180C0D1F}" dt="2021-07-26T15:52:57.582" v="795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modSp mod">
        <pc:chgData name="Long B Nguyen" userId="f59fb8f3-a021-417a-8bc1-65c8d471c621" providerId="ADAL" clId="{6E7B29A8-F479-1D4C-864D-9324180C0D1F}" dt="2021-07-26T15:48:29.563" v="692" actId="20577"/>
        <pc:sldMkLst>
          <pc:docMk/>
          <pc:sldMk cId="1370301937" sldId="335"/>
        </pc:sldMkLst>
        <pc:spChg chg="mod">
          <ac:chgData name="Long B Nguyen" userId="f59fb8f3-a021-417a-8bc1-65c8d471c621" providerId="ADAL" clId="{6E7B29A8-F479-1D4C-864D-9324180C0D1F}" dt="2021-07-26T15:48:29.563" v="692" actId="20577"/>
          <ac:spMkLst>
            <pc:docMk/>
            <pc:sldMk cId="1370301937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E7B29A8-F479-1D4C-864D-9324180C0D1F}" dt="2021-07-26T15:51:38.408" v="771" actId="1076"/>
        <pc:sldMkLst>
          <pc:docMk/>
          <pc:sldMk cId="649473723" sldId="336"/>
        </pc:sldMkLst>
        <pc:spChg chg="mod">
          <ac:chgData name="Long B Nguyen" userId="f59fb8f3-a021-417a-8bc1-65c8d471c621" providerId="ADAL" clId="{6E7B29A8-F479-1D4C-864D-9324180C0D1F}" dt="2021-07-26T15:51:38.408" v="771" actId="1076"/>
          <ac:spMkLst>
            <pc:docMk/>
            <pc:sldMk cId="649473723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0:42.492" v="756" actId="1076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6E7B29A8-F479-1D4C-864D-9324180C0D1F}" dt="2021-07-26T15:50:39.364" v="755" actId="20577"/>
          <ac:spMkLst>
            <pc:docMk/>
            <pc:sldMk cId="649473723" sldId="33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8:18.763" v="1240" actId="20577"/>
        <pc:sldMkLst>
          <pc:docMk/>
          <pc:sldMk cId="1454819895" sldId="337"/>
        </pc:sldMkLst>
        <pc:spChg chg="mod">
          <ac:chgData name="Long B Nguyen" userId="f59fb8f3-a021-417a-8bc1-65c8d471c621" providerId="ADAL" clId="{6E7B29A8-F479-1D4C-864D-9324180C0D1F}" dt="2021-07-26T15:58:09.249" v="1224" actId="1076"/>
          <ac:spMkLst>
            <pc:docMk/>
            <pc:sldMk cId="145481989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8:18.763" v="1240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6E7B29A8-F479-1D4C-864D-9324180C0D1F}" dt="2021-07-26T15:58:30.539" v="1241" actId="2696"/>
        <pc:sldMkLst>
          <pc:docMk/>
          <pc:sldMk cId="3761802647" sldId="338"/>
        </pc:sldMkLst>
        <pc:spChg chg="mod">
          <ac:chgData name="Long B Nguyen" userId="f59fb8f3-a021-417a-8bc1-65c8d471c621" providerId="ADAL" clId="{6E7B29A8-F479-1D4C-864D-9324180C0D1F}" dt="2021-07-26T15:58:02.773" v="1221" actId="21"/>
          <ac:spMkLst>
            <pc:docMk/>
            <pc:sldMk cId="3761802647" sldId="338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6E7B29A8-F479-1D4C-864D-9324180C0D1F}" dt="2021-07-26T15:56:20.774" v="1086" actId="14100"/>
        <pc:sldMkLst>
          <pc:docMk/>
          <pc:sldMk cId="2946703032" sldId="346"/>
        </pc:sldMkLst>
        <pc:spChg chg="mod">
          <ac:chgData name="Long B Nguyen" userId="f59fb8f3-a021-417a-8bc1-65c8d471c621" providerId="ADAL" clId="{6E7B29A8-F479-1D4C-864D-9324180C0D1F}" dt="2021-07-26T15:55:21.634" v="983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6E7B29A8-F479-1D4C-864D-9324180C0D1F}" dt="2021-07-26T15:56:02.630" v="1083" actId="20577"/>
          <ac:spMkLst>
            <pc:docMk/>
            <pc:sldMk cId="2946703032" sldId="346"/>
            <ac:spMk id="10" creationId="{9947108E-12E8-044F-805D-DC505E96834C}"/>
          </ac:spMkLst>
        </pc:spChg>
        <pc:cxnChg chg="add mod">
          <ac:chgData name="Long B Nguyen" userId="f59fb8f3-a021-417a-8bc1-65c8d471c621" providerId="ADAL" clId="{6E7B29A8-F479-1D4C-864D-9324180C0D1F}" dt="2021-07-26T15:56:20.774" v="1086" actId="14100"/>
          <ac:cxnSpMkLst>
            <pc:docMk/>
            <pc:sldMk cId="2946703032" sldId="346"/>
            <ac:cxnSpMk id="5" creationId="{03280DB2-BCC7-8247-B529-D40FB21EA841}"/>
          </ac:cxnSpMkLst>
        </pc:cxnChg>
      </pc:sldChg>
      <pc:sldChg chg="modSp">
        <pc:chgData name="Long B Nguyen" userId="f59fb8f3-a021-417a-8bc1-65c8d471c621" providerId="ADAL" clId="{6E7B29A8-F479-1D4C-864D-9324180C0D1F}" dt="2021-07-26T15:17:31.240" v="23" actId="20577"/>
        <pc:sldMkLst>
          <pc:docMk/>
          <pc:sldMk cId="2101795491" sldId="545"/>
        </pc:sldMkLst>
        <pc:spChg chg="mod">
          <ac:chgData name="Long B Nguyen" userId="f59fb8f3-a021-417a-8bc1-65c8d471c621" providerId="ADAL" clId="{6E7B29A8-F479-1D4C-864D-9324180C0D1F}" dt="2021-07-26T15:17:31.240" v="23" actId="20577"/>
          <ac:spMkLst>
            <pc:docMk/>
            <pc:sldMk cId="2101795491" sldId="545"/>
            <ac:spMk id="3" creationId="{8BA9D0DA-1D67-ED43-A19F-6557EAD9C067}"/>
          </ac:spMkLst>
        </pc:spChg>
      </pc:sldChg>
      <pc:sldChg chg="modSp">
        <pc:chgData name="Long B Nguyen" userId="f59fb8f3-a021-417a-8bc1-65c8d471c621" providerId="ADAL" clId="{6E7B29A8-F479-1D4C-864D-9324180C0D1F}" dt="2021-07-26T15:49:18.815" v="720" actId="20577"/>
        <pc:sldMkLst>
          <pc:docMk/>
          <pc:sldMk cId="2079192273" sldId="548"/>
        </pc:sldMkLst>
        <pc:spChg chg="mod">
          <ac:chgData name="Long B Nguyen" userId="f59fb8f3-a021-417a-8bc1-65c8d471c621" providerId="ADAL" clId="{6E7B29A8-F479-1D4C-864D-9324180C0D1F}" dt="2021-07-26T15:49:18.815" v="720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8:53.301" v="1267" actId="20577"/>
        <pc:sldMkLst>
          <pc:docMk/>
          <pc:sldMk cId="1299838656" sldId="549"/>
        </pc:sldMkLst>
        <pc:spChg chg="mod">
          <ac:chgData name="Long B Nguyen" userId="f59fb8f3-a021-417a-8bc1-65c8d471c621" providerId="ADAL" clId="{6E7B29A8-F479-1D4C-864D-9324180C0D1F}" dt="2021-07-26T15:58:40.985" v="1254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8:53.301" v="1267" actId="20577"/>
          <ac:spMkLst>
            <pc:docMk/>
            <pc:sldMk cId="1299838656" sldId="54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9:18.733" v="1282" actId="1076"/>
        <pc:sldMkLst>
          <pc:docMk/>
          <pc:sldMk cId="2820908233" sldId="551"/>
        </pc:sldMkLst>
        <pc:spChg chg="mod">
          <ac:chgData name="Long B Nguyen" userId="f59fb8f3-a021-417a-8bc1-65c8d471c621" providerId="ADAL" clId="{6E7B29A8-F479-1D4C-864D-9324180C0D1F}" dt="2021-07-26T15:59:18.733" v="1282" actId="1076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9:07.331" v="1281" actId="20577"/>
          <ac:spMkLst>
            <pc:docMk/>
            <pc:sldMk cId="2820908233" sldId="551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6E7B29A8-F479-1D4C-864D-9324180C0D1F}" dt="2021-07-26T15:24:09.140" v="321" actId="14100"/>
        <pc:sldMkLst>
          <pc:docMk/>
          <pc:sldMk cId="290283863" sldId="556"/>
        </pc:sldMkLst>
        <pc:spChg chg="mod">
          <ac:chgData name="Long B Nguyen" userId="f59fb8f3-a021-417a-8bc1-65c8d471c621" providerId="ADAL" clId="{6E7B29A8-F479-1D4C-864D-9324180C0D1F}" dt="2021-07-26T15:18:55.070" v="43" actId="20577"/>
          <ac:spMkLst>
            <pc:docMk/>
            <pc:sldMk cId="290283863" sldId="556"/>
            <ac:spMk id="9" creationId="{E3B2E017-30B2-884B-A113-B419A2ED51AD}"/>
          </ac:spMkLst>
        </pc:spChg>
        <pc:spChg chg="add mod">
          <ac:chgData name="Long B Nguyen" userId="f59fb8f3-a021-417a-8bc1-65c8d471c621" providerId="ADAL" clId="{6E7B29A8-F479-1D4C-864D-9324180C0D1F}" dt="2021-07-26T15:23:54.624" v="306" actId="1076"/>
          <ac:spMkLst>
            <pc:docMk/>
            <pc:sldMk cId="290283863" sldId="556"/>
            <ac:spMk id="11" creationId="{F107E4D1-0301-F548-9ED3-CBC5803E3B3D}"/>
          </ac:spMkLst>
        </pc:spChg>
        <pc:cxnChg chg="mod">
          <ac:chgData name="Long B Nguyen" userId="f59fb8f3-a021-417a-8bc1-65c8d471c621" providerId="ADAL" clId="{6E7B29A8-F479-1D4C-864D-9324180C0D1F}" dt="2021-07-26T15:18:46.725" v="41" actId="14100"/>
          <ac:cxnSpMkLst>
            <pc:docMk/>
            <pc:sldMk cId="290283863" sldId="556"/>
            <ac:cxnSpMk id="5" creationId="{574B46E1-76CC-9549-A9EA-426276DA9BB1}"/>
          </ac:cxnSpMkLst>
        </pc:cxnChg>
        <pc:cxnChg chg="mod">
          <ac:chgData name="Long B Nguyen" userId="f59fb8f3-a021-417a-8bc1-65c8d471c621" providerId="ADAL" clId="{6E7B29A8-F479-1D4C-864D-9324180C0D1F}" dt="2021-07-26T15:18:43.881" v="40" actId="14100"/>
          <ac:cxnSpMkLst>
            <pc:docMk/>
            <pc:sldMk cId="290283863" sldId="556"/>
            <ac:cxnSpMk id="7" creationId="{127FB062-DB15-4646-AE2B-FEAD356A26B0}"/>
          </ac:cxnSpMkLst>
        </pc:cxnChg>
        <pc:cxnChg chg="add mod">
          <ac:chgData name="Long B Nguyen" userId="f59fb8f3-a021-417a-8bc1-65c8d471c621" providerId="ADAL" clId="{6E7B29A8-F479-1D4C-864D-9324180C0D1F}" dt="2021-07-26T15:23:57.423" v="317" actId="1035"/>
          <ac:cxnSpMkLst>
            <pc:docMk/>
            <pc:sldMk cId="290283863" sldId="556"/>
            <ac:cxnSpMk id="12" creationId="{D6D3977F-3544-9641-AFBB-25BF817E6788}"/>
          </ac:cxnSpMkLst>
        </pc:cxnChg>
        <pc:cxnChg chg="add mod">
          <ac:chgData name="Long B Nguyen" userId="f59fb8f3-a021-417a-8bc1-65c8d471c621" providerId="ADAL" clId="{6E7B29A8-F479-1D4C-864D-9324180C0D1F}" dt="2021-07-26T15:20:20.327" v="139" actId="14100"/>
          <ac:cxnSpMkLst>
            <pc:docMk/>
            <pc:sldMk cId="290283863" sldId="556"/>
            <ac:cxnSpMk id="14" creationId="{9B428E3B-1CF3-EC4D-BAD1-D50AB5FDCD95}"/>
          </ac:cxnSpMkLst>
        </pc:cxnChg>
        <pc:cxnChg chg="add mod">
          <ac:chgData name="Long B Nguyen" userId="f59fb8f3-a021-417a-8bc1-65c8d471c621" providerId="ADAL" clId="{6E7B29A8-F479-1D4C-864D-9324180C0D1F}" dt="2021-07-26T15:24:09.140" v="321" actId="14100"/>
          <ac:cxnSpMkLst>
            <pc:docMk/>
            <pc:sldMk cId="290283863" sldId="556"/>
            <ac:cxnSpMk id="16" creationId="{098DA242-2CD6-6E40-A620-CFEE1D241218}"/>
          </ac:cxnSpMkLst>
        </pc:cxnChg>
      </pc:sldChg>
      <pc:sldChg chg="delSp modSp add mod delAnim">
        <pc:chgData name="Long B Nguyen" userId="f59fb8f3-a021-417a-8bc1-65c8d471c621" providerId="ADAL" clId="{6E7B29A8-F479-1D4C-864D-9324180C0D1F}" dt="2021-07-26T15:47:21.101" v="680" actId="20577"/>
        <pc:sldMkLst>
          <pc:docMk/>
          <pc:sldMk cId="1596787660" sldId="557"/>
        </pc:sldMkLst>
        <pc:spChg chg="del">
          <ac:chgData name="Long B Nguyen" userId="f59fb8f3-a021-417a-8bc1-65c8d471c621" providerId="ADAL" clId="{6E7B29A8-F479-1D4C-864D-9324180C0D1F}" dt="2021-07-26T15:36:56.871" v="563" actId="478"/>
          <ac:spMkLst>
            <pc:docMk/>
            <pc:sldMk cId="1596787660" sldId="557"/>
            <ac:spMk id="14" creationId="{5EDF072F-75BE-8741-9067-D2D254F08E47}"/>
          </ac:spMkLst>
        </pc:spChg>
        <pc:spChg chg="del">
          <ac:chgData name="Long B Nguyen" userId="f59fb8f3-a021-417a-8bc1-65c8d471c621" providerId="ADAL" clId="{6E7B29A8-F479-1D4C-864D-9324180C0D1F}" dt="2021-07-26T15:37:06.952" v="566" actId="478"/>
          <ac:spMkLst>
            <pc:docMk/>
            <pc:sldMk cId="1596787660" sldId="557"/>
            <ac:spMk id="16" creationId="{5A9C07C4-A578-9340-813C-79D04F7B9BE1}"/>
          </ac:spMkLst>
        </pc:spChg>
        <pc:spChg chg="mod">
          <ac:chgData name="Long B Nguyen" userId="f59fb8f3-a021-417a-8bc1-65c8d471c621" providerId="ADAL" clId="{6E7B29A8-F479-1D4C-864D-9324180C0D1F}" dt="2021-07-26T15:47:21.101" v="680" actId="20577"/>
          <ac:spMkLst>
            <pc:docMk/>
            <pc:sldMk cId="1596787660" sldId="557"/>
            <ac:spMk id="17" creationId="{A0DA8034-18BF-A04B-95E1-E02483E3609C}"/>
          </ac:spMkLst>
        </pc:spChg>
        <pc:spChg chg="del">
          <ac:chgData name="Long B Nguyen" userId="f59fb8f3-a021-417a-8bc1-65c8d471c621" providerId="ADAL" clId="{6E7B29A8-F479-1D4C-864D-9324180C0D1F}" dt="2021-07-26T15:36:53.957" v="562" actId="478"/>
          <ac:spMkLst>
            <pc:docMk/>
            <pc:sldMk cId="1596787660" sldId="557"/>
            <ac:spMk id="20" creationId="{F9A61694-4FC5-7F46-9DC1-78F5E8AD77B0}"/>
          </ac:spMkLst>
        </pc:spChg>
        <pc:cxnChg chg="del">
          <ac:chgData name="Long B Nguyen" userId="f59fb8f3-a021-417a-8bc1-65c8d471c621" providerId="ADAL" clId="{6E7B29A8-F479-1D4C-864D-9324180C0D1F}" dt="2021-07-26T15:37:08.895" v="567" actId="478"/>
          <ac:cxnSpMkLst>
            <pc:docMk/>
            <pc:sldMk cId="1596787660" sldId="557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6E7B29A8-F479-1D4C-864D-9324180C0D1F}" dt="2021-07-26T15:37:10.560" v="568" actId="478"/>
          <ac:cxnSpMkLst>
            <pc:docMk/>
            <pc:sldMk cId="1596787660" sldId="557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6E7B29A8-F479-1D4C-864D-9324180C0D1F}" dt="2021-07-26T15:36:59.720" v="564" actId="478"/>
          <ac:cxnSpMkLst>
            <pc:docMk/>
            <pc:sldMk cId="1596787660" sldId="557"/>
            <ac:cxnSpMk id="15" creationId="{F7544DEB-4070-1144-B42C-B2D00FB2B589}"/>
          </ac:cxnSpMkLst>
        </pc:cxnChg>
        <pc:cxnChg chg="mod">
          <ac:chgData name="Long B Nguyen" userId="f59fb8f3-a021-417a-8bc1-65c8d471c621" providerId="ADAL" clId="{6E7B29A8-F479-1D4C-864D-9324180C0D1F}" dt="2021-07-26T15:46:33.283" v="630" actId="14100"/>
          <ac:cxnSpMkLst>
            <pc:docMk/>
            <pc:sldMk cId="1596787660" sldId="557"/>
            <ac:cxnSpMk id="18" creationId="{0455C446-0CB9-7542-A5E5-DF0CA973519D}"/>
          </ac:cxnSpMkLst>
        </pc:cxnChg>
        <pc:cxnChg chg="del">
          <ac:chgData name="Long B Nguyen" userId="f59fb8f3-a021-417a-8bc1-65c8d471c621" providerId="ADAL" clId="{6E7B29A8-F479-1D4C-864D-9324180C0D1F}" dt="2021-07-26T15:37:01.883" v="565" actId="478"/>
          <ac:cxnSpMkLst>
            <pc:docMk/>
            <pc:sldMk cId="1596787660" sldId="557"/>
            <ac:cxnSpMk id="21" creationId="{53ED16DE-3D55-ED4C-829A-FF1AD32F9E7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059E6-F4BB-1F4B-A95E-4DE193584F11}" type="datetimeFigureOut">
              <a:rPr lang="en-US" smtClean="0"/>
              <a:t>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EF361-BF3E-A44F-A756-159279D57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EF361-BF3E-A44F-A756-159279D577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3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EF361-BF3E-A44F-A756-159279D577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6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LongNguyen18/ImportModulesPyth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3854"/>
            <a:ext cx="5381296" cy="100231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Object-Oriented Programming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8" y="171752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48" y="855639"/>
            <a:ext cx="8356525" cy="4546994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Suppose you are writing an arcade game. What are some useful classes and their corresponding objects?</a:t>
            </a:r>
            <a:endParaRPr lang="en-US" dirty="0"/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Example: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Character </a:t>
            </a:r>
            <a:r>
              <a:rPr lang="en-US" altLang="en-US" sz="2000" dirty="0">
                <a:ea typeface="ＭＳ Ｐゴシック" panose="020B0600070205080204" pitchFamily="34" charset="-128"/>
              </a:rPr>
              <a:t>Class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represents characters in the game.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Variables/Attributes/Data</a:t>
            </a:r>
            <a:r>
              <a:rPr lang="en-US" altLang="en-US" sz="2000" dirty="0">
                <a:ea typeface="ＭＳ Ｐゴシック" panose="020B0600070205080204" pitchFamily="34" charset="-128"/>
              </a:rPr>
              <a:t>: name, position, speed.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Behavior/Methods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 shoot(),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runLeft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runRight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jump().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From the same blueprint, the Character class, we can create multiple Character objects. </a:t>
            </a:r>
          </a:p>
        </p:txBody>
      </p:sp>
    </p:spTree>
    <p:extLst>
      <p:ext uri="{BB962C8B-B14F-4D97-AF65-F5344CB8AC3E}">
        <p14:creationId xmlns:p14="http://schemas.microsoft.com/office/powerpoint/2010/main" val="270087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98" y="162227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846113"/>
            <a:ext cx="8326023" cy="455651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Your game might have more than one classes. Each class can have many objects of that class or type.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Classes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Character, Boss, Tile, Bullet.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 may have one player object from the Character class.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Several Boss objects, one for each level.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set of Tile objects for the the platforms on which the game objects walk.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Many Bullet objects are created as Character or Boss objects shoot. </a:t>
            </a:r>
          </a:p>
        </p:txBody>
      </p:sp>
    </p:spTree>
    <p:extLst>
      <p:ext uri="{BB962C8B-B14F-4D97-AF65-F5344CB8AC3E}">
        <p14:creationId xmlns:p14="http://schemas.microsoft.com/office/powerpoint/2010/main" val="204463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8" y="152702"/>
            <a:ext cx="7053542" cy="683886"/>
          </a:xfrm>
        </p:spPr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933451"/>
            <a:ext cx="8278398" cy="4469182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 class is declared with the keyword class followed by the class name.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E84B5"/>
                </a:solidFill>
                <a:latin typeface="Inconsolata" panose="020B0609030003000000" pitchFamily="49" charset="77"/>
              </a:rPr>
              <a:t>ClassName</a:t>
            </a:r>
            <a:r>
              <a:rPr lang="en-US" sz="20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To create and initialize our instance variables, we need to define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special method</a:t>
            </a:r>
            <a:r>
              <a:rPr lang="en-US" altLang="en-US" sz="2000" dirty="0">
                <a:ea typeface="ＭＳ Ｐゴシック" panose="020B0600070205080204" pitchFamily="34" charset="-128"/>
              </a:rPr>
              <a:t> called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__(double underscore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 or "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dunder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"). This method is sometimes called 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constructor.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34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Character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44008"/>
            <a:ext cx="8051725" cy="4158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An example of a class. </a:t>
            </a: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6F3D1F-4E4F-FA42-90BE-0487CC045C6E}"/>
              </a:ext>
            </a:extLst>
          </p:cNvPr>
          <p:cNvCxnSpPr>
            <a:cxnSpLocks/>
          </p:cNvCxnSpPr>
          <p:nvPr/>
        </p:nvCxnSpPr>
        <p:spPr>
          <a:xfrm flipH="1">
            <a:off x="2628900" y="2179083"/>
            <a:ext cx="1037247" cy="555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DFF59C-0607-DD47-93E1-3B5DBC7CB72D}"/>
              </a:ext>
            </a:extLst>
          </p:cNvPr>
          <p:cNvSpPr txBox="1"/>
          <p:nvPr/>
        </p:nvSpPr>
        <p:spPr>
          <a:xfrm>
            <a:off x="3666146" y="1608524"/>
            <a:ext cx="5546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Constructor: 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 is a </a:t>
            </a:r>
            <a:r>
              <a:rPr lang="en-US" sz="1800" b="1" dirty="0">
                <a:solidFill>
                  <a:srgbClr val="FF0000"/>
                </a:solidFill>
              </a:rPr>
              <a:t>special method </a:t>
            </a:r>
            <a:r>
              <a:rPr lang="en-US" sz="1800" dirty="0">
                <a:solidFill>
                  <a:srgbClr val="FF0000"/>
                </a:solidFill>
              </a:rPr>
              <a:t>that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creates and initializes the instance variables(or attributes)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(pronounced "</a:t>
            </a:r>
            <a:r>
              <a:rPr lang="en-US" sz="1800" dirty="0" err="1">
                <a:solidFill>
                  <a:srgbClr val="FF0000"/>
                </a:solidFill>
              </a:rPr>
              <a:t>dunder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" (double underscore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8B594-C488-9F41-BC3D-B12A7562F3F7}"/>
              </a:ext>
            </a:extLst>
          </p:cNvPr>
          <p:cNvSpPr txBox="1"/>
          <p:nvPr/>
        </p:nvSpPr>
        <p:spPr>
          <a:xfrm>
            <a:off x="0" y="3626835"/>
            <a:ext cx="1811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instance variables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 attributes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(use self with dot notation)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A59FBC-12F0-5C49-8BA8-983F96E9EE0E}"/>
              </a:ext>
            </a:extLst>
          </p:cNvPr>
          <p:cNvCxnSpPr>
            <a:cxnSpLocks/>
          </p:cNvCxnSpPr>
          <p:nvPr/>
        </p:nvCxnSpPr>
        <p:spPr>
          <a:xfrm flipV="1">
            <a:off x="941123" y="3278998"/>
            <a:ext cx="870585" cy="258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4974091" y="3289696"/>
            <a:ext cx="423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</a:t>
            </a:r>
            <a:r>
              <a:rPr lang="en-US" sz="1800" b="1" dirty="0">
                <a:solidFill>
                  <a:srgbClr val="FF0000"/>
                </a:solidFill>
              </a:rPr>
              <a:t>self </a:t>
            </a:r>
            <a:r>
              <a:rPr lang="en-US" sz="1800" dirty="0">
                <a:solidFill>
                  <a:srgbClr val="FF0000"/>
                </a:solidFill>
              </a:rPr>
              <a:t>parameter is automatically set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reference the newly created object. It can use another name but "</a:t>
            </a:r>
            <a:r>
              <a:rPr lang="en-US" sz="1800" b="1" dirty="0">
                <a:solidFill>
                  <a:srgbClr val="FF0000"/>
                </a:solidFill>
              </a:rPr>
              <a:t>self</a:t>
            </a:r>
            <a:r>
              <a:rPr lang="en-US" sz="1800" dirty="0">
                <a:solidFill>
                  <a:srgbClr val="FF0000"/>
                </a:solidFill>
              </a:rPr>
              <a:t>" is the convention.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H="1" flipV="1">
            <a:off x="3524250" y="2980222"/>
            <a:ext cx="1611773" cy="170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6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 Class Diagram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FC970E-3FBA-F843-9AA5-DEA44EAA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953736"/>
              </p:ext>
            </p:extLst>
          </p:nvPr>
        </p:nvGraphicFramePr>
        <p:xfrm>
          <a:off x="4968182" y="2518714"/>
          <a:ext cx="2654647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647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</a:t>
                      </a:r>
                      <a:r>
                        <a:rPr lang="en-US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init</a:t>
                      </a: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__(self, name, x, speed)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D0F1E3-82CD-B346-A913-A640D9993422}"/>
              </a:ext>
            </a:extLst>
          </p:cNvPr>
          <p:cNvSpPr txBox="1"/>
          <p:nvPr/>
        </p:nvSpPr>
        <p:spPr>
          <a:xfrm>
            <a:off x="483848" y="1150913"/>
            <a:ext cx="6068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Here's a class diagram that can help you visualize a class.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D0245-4E8B-0243-AE9F-4DE1A924CAF4}"/>
              </a:ext>
            </a:extLst>
          </p:cNvPr>
          <p:cNvSpPr txBox="1"/>
          <p:nvPr/>
        </p:nvSpPr>
        <p:spPr>
          <a:xfrm>
            <a:off x="2678423" y="2143452"/>
            <a:ext cx="13596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name of 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C38A77-D77A-B949-95AE-18A25DC3C3F5}"/>
              </a:ext>
            </a:extLst>
          </p:cNvPr>
          <p:cNvCxnSpPr>
            <a:cxnSpLocks/>
          </p:cNvCxnSpPr>
          <p:nvPr/>
        </p:nvCxnSpPr>
        <p:spPr>
          <a:xfrm>
            <a:off x="4010619" y="2497395"/>
            <a:ext cx="847131" cy="261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16D9A5-60C1-8D4E-997E-2550DA5CAD84}"/>
              </a:ext>
            </a:extLst>
          </p:cNvPr>
          <p:cNvSpPr txBox="1"/>
          <p:nvPr/>
        </p:nvSpPr>
        <p:spPr>
          <a:xfrm>
            <a:off x="1206162" y="2851338"/>
            <a:ext cx="290015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attributes or instance variables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FEFA06-1569-2D46-A3A4-72572FB3A0DD}"/>
              </a:ext>
            </a:extLst>
          </p:cNvPr>
          <p:cNvCxnSpPr>
            <a:cxnSpLocks/>
          </p:cNvCxnSpPr>
          <p:nvPr/>
        </p:nvCxnSpPr>
        <p:spPr>
          <a:xfrm>
            <a:off x="4166294" y="3077707"/>
            <a:ext cx="681931" cy="1769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62641D-9476-0F48-9611-7021ACF92407}"/>
              </a:ext>
            </a:extLst>
          </p:cNvPr>
          <p:cNvSpPr txBox="1"/>
          <p:nvPr/>
        </p:nvSpPr>
        <p:spPr>
          <a:xfrm>
            <a:off x="2222283" y="3443767"/>
            <a:ext cx="17283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instance methods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859B50-AEDB-5C4C-BD6F-2305261149EE}"/>
              </a:ext>
            </a:extLst>
          </p:cNvPr>
          <p:cNvCxnSpPr>
            <a:cxnSpLocks/>
          </p:cNvCxnSpPr>
          <p:nvPr/>
        </p:nvCxnSpPr>
        <p:spPr>
          <a:xfrm>
            <a:off x="4010619" y="3705751"/>
            <a:ext cx="837606" cy="170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8" y="146734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962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3444177" y="312368"/>
            <a:ext cx="352737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2) The self parameter is now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pointing to the newly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created Character object or instance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V="1">
            <a:off x="3405949" y="1751888"/>
            <a:ext cx="995010" cy="18648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48B4CD-941B-0741-BFA8-B9998C524923}"/>
              </a:ext>
            </a:extLst>
          </p:cNvPr>
          <p:cNvCxnSpPr>
            <a:cxnSpLocks/>
          </p:cNvCxnSpPr>
          <p:nvPr/>
        </p:nvCxnSpPr>
        <p:spPr>
          <a:xfrm flipV="1">
            <a:off x="4187685" y="1751888"/>
            <a:ext cx="1220254" cy="18648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D278B-4055-D447-8A45-9C9C2EE370C7}"/>
              </a:ext>
            </a:extLst>
          </p:cNvPr>
          <p:cNvCxnSpPr>
            <a:cxnSpLocks/>
          </p:cNvCxnSpPr>
          <p:nvPr/>
        </p:nvCxnSpPr>
        <p:spPr>
          <a:xfrm flipV="1">
            <a:off x="4598503" y="1734921"/>
            <a:ext cx="1605618" cy="18818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55C446-0CB9-7542-A5E5-DF0CA973519D}"/>
              </a:ext>
            </a:extLst>
          </p:cNvPr>
          <p:cNvCxnSpPr>
            <a:cxnSpLocks/>
          </p:cNvCxnSpPr>
          <p:nvPr/>
        </p:nvCxnSpPr>
        <p:spPr>
          <a:xfrm flipV="1">
            <a:off x="2564215" y="1751892"/>
            <a:ext cx="1084714" cy="18319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84683" y="2157308"/>
            <a:ext cx="247953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1) An object is first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created in memory.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Then __</a:t>
            </a:r>
            <a:r>
              <a:rPr lang="en-US" sz="1700" dirty="0" err="1">
                <a:solidFill>
                  <a:srgbClr val="FF0000"/>
                </a:solidFill>
              </a:rPr>
              <a:t>init</a:t>
            </a:r>
            <a:r>
              <a:rPr lang="en-US" sz="1700" dirty="0">
                <a:solidFill>
                  <a:srgbClr val="FF0000"/>
                </a:solidFill>
              </a:rPr>
              <a:t>__ is called and the address of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this object is sent to self.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C07C4-A578-9340-813C-79D04F7B9BE1}"/>
              </a:ext>
            </a:extLst>
          </p:cNvPr>
          <p:cNvSpPr txBox="1"/>
          <p:nvPr/>
        </p:nvSpPr>
        <p:spPr>
          <a:xfrm>
            <a:off x="5895791" y="2288112"/>
            <a:ext cx="302003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3) The self reference is then used to create and initialize the other attributes or variables of the object.</a:t>
            </a:r>
          </a:p>
          <a:p>
            <a:endParaRPr lang="en-US" sz="1700" dirty="0">
              <a:solidFill>
                <a:srgbClr val="FF0000"/>
              </a:solidFill>
            </a:endParaRPr>
          </a:p>
          <a:p>
            <a:r>
              <a:rPr lang="en-US" sz="1700" dirty="0">
                <a:solidFill>
                  <a:srgbClr val="FF0000"/>
                </a:solidFill>
              </a:rPr>
              <a:t>In this case: name, x and speed</a:t>
            </a:r>
          </a:p>
          <a:p>
            <a:r>
              <a:rPr lang="en-US" sz="1700" dirty="0">
                <a:solidFill>
                  <a:srgbClr val="FF0000"/>
                </a:solidFill>
              </a:rPr>
              <a:t>are the three attributes of the Character object.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ED16DE-3D55-ED4C-829A-FF1AD32F9E73}"/>
              </a:ext>
            </a:extLst>
          </p:cNvPr>
          <p:cNvCxnSpPr>
            <a:cxnSpLocks/>
          </p:cNvCxnSpPr>
          <p:nvPr/>
        </p:nvCxnSpPr>
        <p:spPr>
          <a:xfrm flipH="1" flipV="1">
            <a:off x="3648929" y="2157308"/>
            <a:ext cx="2169828" cy="8641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8" y="146734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962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accessing attributes: 10 4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55C446-0CB9-7542-A5E5-DF0CA973519D}"/>
              </a:ext>
            </a:extLst>
          </p:cNvPr>
          <p:cNvCxnSpPr>
            <a:cxnSpLocks/>
          </p:cNvCxnSpPr>
          <p:nvPr/>
        </p:nvCxnSpPr>
        <p:spPr>
          <a:xfrm flipH="1">
            <a:off x="1339413" y="2994991"/>
            <a:ext cx="913457" cy="622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DA8034-18BF-A04B-95E1-E02483E3609C}"/>
              </a:ext>
            </a:extLst>
          </p:cNvPr>
          <p:cNvSpPr txBox="1"/>
          <p:nvPr/>
        </p:nvSpPr>
        <p:spPr>
          <a:xfrm>
            <a:off x="0" y="1819741"/>
            <a:ext cx="267882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4) After all  instance variables are initialized, the address or reference of the object is returned(to p).</a:t>
            </a:r>
          </a:p>
          <a:p>
            <a:endParaRPr lang="en-US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8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76" y="312368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4572000" y="1920151"/>
            <a:ext cx="4400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1) Character is a </a:t>
            </a:r>
            <a:r>
              <a:rPr lang="en-US" sz="1800" b="1" dirty="0">
                <a:solidFill>
                  <a:srgbClr val="FF0000"/>
                </a:solidFill>
              </a:rPr>
              <a:t>class </a:t>
            </a:r>
            <a:r>
              <a:rPr lang="en-US" sz="1800" dirty="0">
                <a:solidFill>
                  <a:srgbClr val="FF0000"/>
                </a:solidFill>
              </a:rPr>
              <a:t>or</a:t>
            </a:r>
            <a:r>
              <a:rPr lang="en-US" sz="1800" b="1" dirty="0">
                <a:solidFill>
                  <a:srgbClr val="FF0000"/>
                </a:solidFill>
              </a:rPr>
              <a:t> type</a:t>
            </a:r>
            <a:r>
              <a:rPr lang="en-US" sz="1800" dirty="0">
                <a:solidFill>
                  <a:srgbClr val="FF0000"/>
                </a:solidFill>
              </a:rPr>
              <a:t>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2) p is an </a:t>
            </a:r>
            <a:r>
              <a:rPr lang="en-US" sz="1800" b="1" dirty="0">
                <a:solidFill>
                  <a:srgbClr val="FF0000"/>
                </a:solidFill>
              </a:rPr>
              <a:t>instance</a:t>
            </a:r>
            <a:r>
              <a:rPr lang="en-US" sz="1800" dirty="0">
                <a:solidFill>
                  <a:srgbClr val="FF0000"/>
                </a:solidFill>
              </a:rPr>
              <a:t> of the Character class.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3) p is an </a:t>
            </a:r>
            <a:r>
              <a:rPr lang="en-US" sz="1800" b="1" dirty="0">
                <a:solidFill>
                  <a:srgbClr val="FF0000"/>
                </a:solidFill>
              </a:rPr>
              <a:t>object</a:t>
            </a:r>
            <a:r>
              <a:rPr lang="en-US" sz="1800" dirty="0">
                <a:solidFill>
                  <a:srgbClr val="FF0000"/>
                </a:solidFill>
              </a:rPr>
              <a:t> of the Character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4) name, x and speed are </a:t>
            </a:r>
            <a:r>
              <a:rPr lang="en-US" sz="1800" b="1" dirty="0">
                <a:solidFill>
                  <a:srgbClr val="FF0000"/>
                </a:solidFill>
              </a:rPr>
              <a:t>attributes</a:t>
            </a:r>
            <a:r>
              <a:rPr lang="en-US" sz="1800" dirty="0">
                <a:solidFill>
                  <a:srgbClr val="FF0000"/>
                </a:solidFill>
              </a:rPr>
              <a:t>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13703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59" y="250634"/>
            <a:ext cx="7053542" cy="683886"/>
          </a:xfrm>
        </p:spPr>
        <p:txBody>
          <a:bodyPr/>
          <a:lstStyle/>
          <a:p>
            <a:r>
              <a:rPr lang="en-US" dirty="0"/>
              <a:t>Function vs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88" y="1150913"/>
            <a:ext cx="8604173" cy="431345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function defined inside of a class is called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method(instance method).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We saw that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 is one example of a method.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first parameter of an instance method refers to the instance or object being manipulated. By convention, we use "self" for this first parameter.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In addition to instance methods, Python supports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class methods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static 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. We won't discuss these in this class.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19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04" y="77475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" panose="020B0609030003000000" pitchFamily="49" charset="77"/>
              </a:rPr>
              <a:t>self</a:t>
            </a:r>
            <a:r>
              <a:rPr lang="en-US" sz="19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self.speed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.move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e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latin typeface="Inconsolata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e.move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6D76A-BB4F-8A4D-AB4B-A968E4D75F6C}"/>
              </a:ext>
            </a:extLst>
          </p:cNvPr>
          <p:cNvSpPr txBox="1"/>
          <p:nvPr/>
        </p:nvSpPr>
        <p:spPr>
          <a:xfrm>
            <a:off x="4960043" y="1642791"/>
            <a:ext cx="3717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move() is an </a:t>
            </a:r>
            <a:r>
              <a:rPr lang="en-US" sz="1800" b="1" dirty="0">
                <a:solidFill>
                  <a:srgbClr val="FF0000"/>
                </a:solidFill>
              </a:rPr>
              <a:t>instance method</a:t>
            </a:r>
            <a:r>
              <a:rPr lang="en-US" sz="1800" dirty="0">
                <a:solidFill>
                  <a:srgbClr val="FF0000"/>
                </a:solidFill>
              </a:rPr>
              <a:t>. The first parameter of a method(self) refers to the instance being manipulated.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this case, p is being moved.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755374" y="2317899"/>
            <a:ext cx="1764542" cy="10792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3C1516-15E0-6241-839C-CC896EC7C958}"/>
              </a:ext>
            </a:extLst>
          </p:cNvPr>
          <p:cNvSpPr txBox="1"/>
          <p:nvPr/>
        </p:nvSpPr>
        <p:spPr>
          <a:xfrm>
            <a:off x="5493345" y="3639831"/>
            <a:ext cx="3393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have seen this notation before. For example: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a = [1, 2 ,3]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a.pop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652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 vs Object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__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__(</a:t>
            </a:r>
            <a:r>
              <a:rPr lang="en-US" dirty="0" err="1">
                <a:latin typeface="Gill Sans MT" panose="020B0502020104020203" pitchFamily="34" charset="77"/>
              </a:rPr>
              <a:t>dunder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 vs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self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Importing modules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0" y="0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" panose="020B0609030003000000" pitchFamily="49" charset="77"/>
              </a:rPr>
              <a:t>self</a:t>
            </a:r>
            <a:r>
              <a:rPr lang="en-US" sz="19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self.speed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p.move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e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latin typeface="Inconsolata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e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.move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385271" y="2296633"/>
            <a:ext cx="1113380" cy="23078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401C64-AC9A-004F-A248-696EF36A106F}"/>
              </a:ext>
            </a:extLst>
          </p:cNvPr>
          <p:cNvSpPr txBox="1"/>
          <p:nvPr/>
        </p:nvSpPr>
        <p:spPr>
          <a:xfrm>
            <a:off x="4333296" y="3569826"/>
            <a:ext cx="3717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this case, e is being moved. </a:t>
            </a:r>
          </a:p>
        </p:txBody>
      </p:sp>
    </p:spTree>
    <p:extLst>
      <p:ext uri="{BB962C8B-B14F-4D97-AF65-F5344CB8AC3E}">
        <p14:creationId xmlns:p14="http://schemas.microsoft.com/office/powerpoint/2010/main" val="649473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04" y="148975"/>
            <a:ext cx="7053542" cy="683886"/>
          </a:xfrm>
        </p:spPr>
        <p:txBody>
          <a:bodyPr/>
          <a:lstStyle/>
          <a:p>
            <a:r>
              <a:rPr lang="en-US" dirty="0"/>
              <a:t>game2.py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</a:t>
            </a:r>
            <a:r>
              <a:rPr lang="en-US" sz="19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self.speed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p1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Character(“Jack”,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p2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Character(“Jill”, 20, -3)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p1.move() </a:t>
            </a:r>
            <a:r>
              <a:rPr lang="en-US" sz="18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p1.x = 14</a:t>
            </a:r>
            <a:endParaRPr lang="en-US" sz="19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p2.move() </a:t>
            </a:r>
            <a:r>
              <a:rPr lang="en-US" sz="18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p2.x = 17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9479A-1929-8C41-9815-9AEA66125320}"/>
              </a:ext>
            </a:extLst>
          </p:cNvPr>
          <p:cNvSpPr txBox="1"/>
          <p:nvPr/>
        </p:nvSpPr>
        <p:spPr>
          <a:xfrm>
            <a:off x="4950520" y="2580689"/>
            <a:ext cx="3590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utility of writing a class is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that we can create many objects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instances of that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code for this example creates 2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Character objects.</a:t>
            </a:r>
          </a:p>
        </p:txBody>
      </p:sp>
    </p:spTree>
    <p:extLst>
      <p:ext uri="{BB962C8B-B14F-4D97-AF65-F5344CB8AC3E}">
        <p14:creationId xmlns:p14="http://schemas.microsoft.com/office/powerpoint/2010/main" val="3036972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30" y="157949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Inconsolata" panose="020B0609030003000000" pitchFamily="49" charset="77"/>
              </a:rPr>
              <a:t>import random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6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6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i_name</a:t>
            </a: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i_x</a:t>
            </a: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i_speed</a:t>
            </a: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</a:t>
            </a:r>
            <a:r>
              <a:rPr lang="en-US" sz="16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self.speed</a:t>
            </a: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enemies</a:t>
            </a:r>
            <a:r>
              <a:rPr lang="en-US" sz="1600" b="1" dirty="0">
                <a:latin typeface="Inconsolata" panose="020B0609030003000000" pitchFamily="49" charset="77"/>
              </a:rPr>
              <a:t> = []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for i in range(10):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x</a:t>
            </a:r>
            <a:r>
              <a:rPr lang="en-US" sz="1600" b="1" dirty="0">
                <a:latin typeface="Inconsolata" panose="020B0609030003000000" pitchFamily="49" charset="77"/>
              </a:rPr>
              <a:t> = </a:t>
            </a:r>
            <a:r>
              <a:rPr lang="en-US" sz="1600" b="1" dirty="0" err="1">
                <a:latin typeface="Inconsolata" panose="020B0609030003000000" pitchFamily="49" charset="77"/>
              </a:rPr>
              <a:t>random.randrange</a:t>
            </a:r>
            <a:r>
              <a:rPr lang="en-US" sz="1600" b="1" dirty="0">
                <a:latin typeface="Inconsolata" panose="020B0609030003000000" pitchFamily="49" charset="77"/>
              </a:rPr>
              <a:t>(0, 800)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  <a:r>
              <a:rPr lang="en-US" sz="1600" b="1" dirty="0" err="1">
                <a:latin typeface="Inconsolata" panose="020B0609030003000000" pitchFamily="49" charset="77"/>
              </a:rPr>
              <a:t>enemies.append</a:t>
            </a:r>
            <a:r>
              <a:rPr lang="en-US" sz="1600" b="1" dirty="0">
                <a:latin typeface="Inconsolata" panose="020B0609030003000000" pitchFamily="49" charset="77"/>
              </a:rPr>
              <a:t>(Character(“</a:t>
            </a:r>
            <a:r>
              <a:rPr lang="en-US" sz="1600" b="1" dirty="0" err="1">
                <a:latin typeface="Inconsolata" panose="020B0609030003000000" pitchFamily="49" charset="77"/>
              </a:rPr>
              <a:t>Goomba</a:t>
            </a:r>
            <a:r>
              <a:rPr lang="en-US" sz="1600" b="1" dirty="0">
                <a:latin typeface="Inconsolata" panose="020B0609030003000000" pitchFamily="49" charset="77"/>
              </a:rPr>
              <a:t>”, x, 5))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F7968-AE4D-9746-81FE-F79B57BD6EFE}"/>
              </a:ext>
            </a:extLst>
          </p:cNvPr>
          <p:cNvSpPr txBox="1"/>
          <p:nvPr/>
        </p:nvSpPr>
        <p:spPr>
          <a:xfrm>
            <a:off x="5429081" y="3494711"/>
            <a:ext cx="344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can even create any number of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randomized objects.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H="1">
            <a:off x="4997354" y="4129336"/>
            <a:ext cx="1091361" cy="706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DF8A1A-4837-3C40-9A2C-4A5FFE885A41}"/>
              </a:ext>
            </a:extLst>
          </p:cNvPr>
          <p:cNvSpPr txBox="1"/>
          <p:nvPr/>
        </p:nvSpPr>
        <p:spPr>
          <a:xfrm>
            <a:off x="4393294" y="2401498"/>
            <a:ext cx="321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randrange</a:t>
            </a:r>
            <a:r>
              <a:rPr lang="en-US" sz="1800" dirty="0">
                <a:solidFill>
                  <a:srgbClr val="FF0000"/>
                </a:solidFill>
              </a:rPr>
              <a:t>(a, b) generates a random integer from a(included) to b(not included).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885A45-616A-744B-A4F0-146A3737FC47}"/>
              </a:ext>
            </a:extLst>
          </p:cNvPr>
          <p:cNvCxnSpPr>
            <a:cxnSpLocks/>
          </p:cNvCxnSpPr>
          <p:nvPr/>
        </p:nvCxnSpPr>
        <p:spPr>
          <a:xfrm flipH="1">
            <a:off x="3286539" y="3319353"/>
            <a:ext cx="1285461" cy="12393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9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43" y="170553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6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600" b="1" dirty="0">
                <a:latin typeface="Inconsolata" panose="020B0609030003000000" pitchFamily="49" charset="77"/>
              </a:rPr>
              <a:t>): 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…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</a:t>
            </a:r>
            <a:r>
              <a:rPr lang="en-US" sz="1600" b="1" dirty="0">
                <a:latin typeface="Inconsolata" panose="020B0609030003000000" pitchFamily="49" charset="77"/>
              </a:rPr>
              <a:t>): 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shoot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target</a:t>
            </a:r>
            <a:r>
              <a:rPr lang="en-US" sz="1600" b="1" dirty="0">
                <a:latin typeface="Inconsolata" panose="020B0609030003000000" pitchFamily="49" charset="77"/>
              </a:rPr>
              <a:t>): …</a:t>
            </a: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Character(“Mario”, 10, 4)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Character(“Bowser”, 20, -3)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e.shoot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(p) </a:t>
            </a:r>
            <a:r>
              <a:rPr lang="en-US" sz="14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p1.x = 14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V="1">
            <a:off x="608427" y="2580690"/>
            <a:ext cx="1810033" cy="13332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DE529A-64EB-0A40-B575-D437D32FAB41}"/>
              </a:ext>
            </a:extLst>
          </p:cNvPr>
          <p:cNvCxnSpPr>
            <a:cxnSpLocks/>
          </p:cNvCxnSpPr>
          <p:nvPr/>
        </p:nvCxnSpPr>
        <p:spPr>
          <a:xfrm flipV="1">
            <a:off x="1513443" y="2563528"/>
            <a:ext cx="1485752" cy="1350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3AB9B8-02D8-8044-BFBE-F626E4ABA877}"/>
              </a:ext>
            </a:extLst>
          </p:cNvPr>
          <p:cNvSpPr txBox="1"/>
          <p:nvPr/>
        </p:nvSpPr>
        <p:spPr>
          <a:xfrm>
            <a:off x="4558517" y="3319353"/>
            <a:ext cx="3444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object e is shooting the object p in this example.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Thus, e's address is sent to self and p's address is sent to target.</a:t>
            </a:r>
          </a:p>
        </p:txBody>
      </p:sp>
    </p:spTree>
    <p:extLst>
      <p:ext uri="{BB962C8B-B14F-4D97-AF65-F5344CB8AC3E}">
        <p14:creationId xmlns:p14="http://schemas.microsoft.com/office/powerpoint/2010/main" val="152039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main.py</a:t>
            </a:r>
            <a:endParaRPr lang="en-US" sz="1600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…</a:t>
            </a:r>
            <a:endParaRPr lang="en-US" sz="16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func2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MyClass1: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MyClass2: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…</a:t>
            </a:r>
          </a:p>
          <a:p>
            <a:pPr marL="0" indent="0">
              <a:buNone/>
            </a:pPr>
            <a:endParaRPr lang="en-US" sz="1600" b="1" dirty="0">
              <a:solidFill>
                <a:srgbClr val="3C9FF2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funct1()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a = MyClass1()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3266310" y="2513649"/>
            <a:ext cx="5647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our program has a small number of functions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classes, we can define all of them in the same file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use them right below their definitions.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280DB2-BCC7-8247-B529-D40FB21EA841}"/>
              </a:ext>
            </a:extLst>
          </p:cNvPr>
          <p:cNvCxnSpPr>
            <a:cxnSpLocks/>
          </p:cNvCxnSpPr>
          <p:nvPr/>
        </p:nvCxnSpPr>
        <p:spPr>
          <a:xfrm flipH="1">
            <a:off x="1895061" y="3644348"/>
            <a:ext cx="4134678" cy="15637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0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97307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more complex program may require many functions, classes. We may wish to organize them into different </a:t>
            </a:r>
            <a:r>
              <a:rPr lang="en-US" sz="2000" b="1" dirty="0">
                <a:latin typeface="Gill Sans MT" panose="020B0502020104020203" pitchFamily="34" charset="77"/>
              </a:rPr>
              <a:t>modules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</a:t>
            </a:r>
            <a:r>
              <a:rPr lang="en-US" sz="2000" b="1" dirty="0">
                <a:latin typeface="Gill Sans MT" panose="020B0502020104020203" pitchFamily="34" charset="77"/>
              </a:rPr>
              <a:t>module</a:t>
            </a:r>
            <a:r>
              <a:rPr lang="en-US" sz="2000" dirty="0">
                <a:latin typeface="Gill Sans MT" panose="020B0502020104020203" pitchFamily="34" charset="77"/>
              </a:rPr>
              <a:t> is a .</a:t>
            </a:r>
            <a:r>
              <a:rPr lang="en-US" sz="2000" dirty="0" err="1">
                <a:latin typeface="Gill Sans MT" panose="020B0502020104020203" pitchFamily="34" charset="77"/>
              </a:rPr>
              <a:t>py</a:t>
            </a:r>
            <a:r>
              <a:rPr lang="en-US" sz="2000" dirty="0">
                <a:latin typeface="Gill Sans MT" panose="020B0502020104020203" pitchFamily="34" charset="77"/>
              </a:rPr>
              <a:t> file that contains code, including variable, function and class definitions.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Gill Sans MT" panose="020B0502020104020203" pitchFamily="34" charset="77"/>
              </a:rPr>
              <a:t>Importing</a:t>
            </a:r>
            <a:r>
              <a:rPr lang="en-US" sz="2000" dirty="0">
                <a:latin typeface="Gill Sans MT" panose="020B0502020104020203" pitchFamily="34" charset="77"/>
              </a:rPr>
              <a:t> a module will execute all of its statements. The objects defined in the imported module is now available in the current module. Let's see how this is done.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6131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88" y="649995"/>
            <a:ext cx="8736376" cy="4981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statement </a:t>
            </a:r>
            <a:r>
              <a:rPr lang="en-US" sz="2000" b="1" dirty="0">
                <a:latin typeface="Gill Sans MT" panose="020B0502020104020203" pitchFamily="34" charset="77"/>
              </a:rPr>
              <a:t>import</a:t>
            </a:r>
            <a:r>
              <a:rPr lang="en-US" sz="2000" dirty="0">
                <a:latin typeface="Gill Sans MT" panose="020B0502020104020203" pitchFamily="34" charset="77"/>
              </a:rPr>
              <a:t> can be used to import the entire module.  All of the code from </a:t>
            </a:r>
            <a:r>
              <a:rPr lang="en-US" sz="2000" dirty="0" err="1">
                <a:latin typeface="Gill Sans MT" panose="020B0502020104020203" pitchFamily="34" charset="77"/>
              </a:rPr>
              <a:t>helper.py</a:t>
            </a:r>
            <a:r>
              <a:rPr lang="en-US" sz="2000" dirty="0">
                <a:latin typeface="Gill Sans MT" panose="020B0502020104020203" pitchFamily="34" charset="77"/>
              </a:rPr>
              <a:t> is executed. The dot(“.”) notation is needed to access imported code. </a:t>
            </a: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970411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import helper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helper.a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 err="1">
                <a:latin typeface="Inconsolata" panose="020B0609030003000000" pitchFamily="49" charset="77"/>
              </a:rPr>
              <a:t>helper.lst.append</a:t>
            </a:r>
            <a:r>
              <a:rPr lang="en-US" sz="1800" b="1" dirty="0">
                <a:latin typeface="Inconsolata" panose="020B0609030003000000" pitchFamily="49" charset="77"/>
              </a:rPr>
              <a:t>("hello")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helper.lst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helper.add</a:t>
            </a:r>
            <a:r>
              <a:rPr lang="en-US" sz="1800" b="1" dirty="0">
                <a:latin typeface="Inconsolata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283565"/>
            <a:ext cx="1802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72431-8FFA-904A-BC8A-F824A588FCDD}"/>
              </a:ext>
            </a:extLst>
          </p:cNvPr>
          <p:cNvSpPr txBox="1"/>
          <p:nvPr/>
        </p:nvSpPr>
        <p:spPr>
          <a:xfrm>
            <a:off x="2982858" y="4567116"/>
            <a:ext cx="5360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You can see the code for this example on </a:t>
            </a:r>
            <a:r>
              <a:rPr lang="en-US" sz="1800" dirty="0" err="1">
                <a:solidFill>
                  <a:srgbClr val="00B0F0"/>
                </a:solidFill>
              </a:rPr>
              <a:t>repl.it</a:t>
            </a:r>
            <a:r>
              <a:rPr lang="en-US" sz="1800" dirty="0">
                <a:solidFill>
                  <a:srgbClr val="00B0F0"/>
                </a:solidFill>
              </a:rPr>
              <a:t> at:</a:t>
            </a:r>
          </a:p>
          <a:p>
            <a:endParaRPr lang="en-US" sz="1800" dirty="0">
              <a:solidFill>
                <a:srgbClr val="00B0F0"/>
              </a:solidFill>
            </a:endParaRPr>
          </a:p>
          <a:p>
            <a:r>
              <a:rPr lang="en-US" sz="1800" dirty="0">
                <a:solidFill>
                  <a:srgbClr val="00B0F0"/>
                </a:solidFill>
                <a:hlinkClick r:id="rId2"/>
              </a:rPr>
              <a:t>https://repl.it/@LongNguyen18/ImportModulesPython  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1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specify an </a:t>
            </a:r>
            <a:r>
              <a:rPr lang="en-US" sz="2000" b="1" dirty="0">
                <a:latin typeface="Gill Sans MT" panose="020B0502020104020203" pitchFamily="34" charset="77"/>
              </a:rPr>
              <a:t>alias</a:t>
            </a:r>
            <a:r>
              <a:rPr lang="en-US" sz="2000" dirty="0">
                <a:latin typeface="Gill Sans MT" panose="020B0502020104020203" pitchFamily="34" charset="77"/>
              </a:rPr>
              <a:t> for the imported module. 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import helper as hp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hp.a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hp.lst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hp.add</a:t>
            </a:r>
            <a:r>
              <a:rPr lang="en-US" sz="1800" b="1" dirty="0">
                <a:latin typeface="Inconsolata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024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import all objects by using *. No dot notation is needed to access the imported code in this case. </a:t>
            </a: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from helper import * 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print(a)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321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9" y="123498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6" y="914401"/>
            <a:ext cx="8301657" cy="4677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the Student class which has two instance variables: name(str) and </a:t>
            </a:r>
            <a:r>
              <a:rPr lang="en-US" dirty="0" err="1"/>
              <a:t>gpa</a:t>
            </a:r>
            <a:r>
              <a:rPr lang="en-US" dirty="0"/>
              <a:t>(float).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function which accepts a list of Student objects and returns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main method and: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Student object and store it in a variable. Print out name and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 of the Student object using the dot notation.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list of three Student objects. Use a for loop to print out the names. 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Call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and make sure it works by printing out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486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22" y="8630"/>
            <a:ext cx="7886700" cy="7516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D0DA-1D67-ED43-A19F-6557EAD9C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1" y="688190"/>
            <a:ext cx="9058940" cy="50268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So far, our data has been one piece of information: an int, a float, a string. If we have several pieces of information, we can use tuples to store all of the data:</a:t>
            </a:r>
          </a:p>
          <a:p>
            <a:pPr marL="0" indent="0">
              <a:buNone/>
            </a:pPr>
            <a:r>
              <a:rPr lang="en-US" sz="1800" dirty="0">
                <a:latin typeface="Inconsolata" pitchFamily="49" charset="77"/>
                <a:ea typeface="Inconsolata" pitchFamily="49" charset="77"/>
              </a:rPr>
              <a:t>student = (“Mike Smith”, 3.5)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Tuples are often used to store static data: data that doesn’t change in the course of the program. In a more complex setting, we might need to store data that does change throughout the program.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We need a data type that: 1) store several pieces of data and 2) have the ability to manipulate or change that data.</a:t>
            </a:r>
          </a:p>
        </p:txBody>
      </p:sp>
    </p:spTree>
    <p:extLst>
      <p:ext uri="{BB962C8B-B14F-4D97-AF65-F5344CB8AC3E}">
        <p14:creationId xmlns:p14="http://schemas.microsoft.com/office/powerpoint/2010/main" val="40733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57299"/>
            <a:ext cx="8051725" cy="4334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Modify the previous lab by putting Student class and the average </a:t>
            </a:r>
            <a:r>
              <a:rPr lang="en-US" dirty="0" err="1"/>
              <a:t>gpa</a:t>
            </a:r>
            <a:r>
              <a:rPr lang="en-US" dirty="0"/>
              <a:t> function in a different module(.</a:t>
            </a:r>
            <a:r>
              <a:rPr lang="en-US" dirty="0" err="1"/>
              <a:t>py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the necessary import statement to make your code runs correctly.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27756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Richard.  Fundamentals of Python Programming. Southern Adventist </a:t>
            </a:r>
            <a:r>
              <a:rPr lang="en-US"/>
              <a:t>University.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22" y="8630"/>
            <a:ext cx="7886700" cy="7516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D0DA-1D67-ED43-A19F-6557EAD9C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1" y="688190"/>
            <a:ext cx="9058940" cy="50268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Suppose we are writing a program that manages a database of students.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We need a data type that contains information about a student.  A student has more than just one piece of information: name, age, id, address,list of courses, grades </a:t>
            </a:r>
            <a:r>
              <a:rPr lang="en-US" sz="1800" dirty="0" err="1"/>
              <a:t>etc</a:t>
            </a:r>
            <a:r>
              <a:rPr lang="en-US" sz="1800" dirty="0"/>
              <a:t>…These collectively are the </a:t>
            </a:r>
            <a:r>
              <a:rPr lang="en-US" sz="1800" b="1" dirty="0"/>
              <a:t>data</a:t>
            </a:r>
            <a:r>
              <a:rPr lang="en-US" sz="1800" dirty="0"/>
              <a:t> of a student.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 student might have some </a:t>
            </a:r>
            <a:r>
              <a:rPr lang="en-US" sz="1800" b="1" dirty="0"/>
              <a:t>functionalities</a:t>
            </a:r>
            <a:r>
              <a:rPr lang="en-US" sz="1800" dirty="0"/>
              <a:t>: ability to print personal information, add a course, update a grade., change their address, update school information,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We like a data type that can bundle </a:t>
            </a:r>
            <a:r>
              <a:rPr lang="en-US" sz="1800" b="1" dirty="0"/>
              <a:t>data</a:t>
            </a:r>
            <a:r>
              <a:rPr lang="en-US" sz="1800" dirty="0"/>
              <a:t> and </a:t>
            </a:r>
            <a:r>
              <a:rPr lang="en-US" sz="1800" b="1" dirty="0"/>
              <a:t>functionality</a:t>
            </a:r>
            <a:r>
              <a:rPr lang="en-US" sz="1800" dirty="0"/>
              <a:t> into one variable.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b="1" dirty="0"/>
              <a:t>class</a:t>
            </a:r>
            <a:r>
              <a:rPr lang="en-US" sz="1800" dirty="0"/>
              <a:t> bundles together </a:t>
            </a:r>
            <a:r>
              <a:rPr lang="en-US" sz="1800" i="1" dirty="0"/>
              <a:t>data </a:t>
            </a:r>
            <a:r>
              <a:rPr lang="en-US" sz="1800" dirty="0"/>
              <a:t>(instance variables or attributes) and </a:t>
            </a:r>
            <a:r>
              <a:rPr lang="en-US" sz="1800" i="1" dirty="0"/>
              <a:t>functionality </a:t>
            </a:r>
            <a:r>
              <a:rPr lang="en-US" sz="1800" dirty="0"/>
              <a:t>(functions). From that class, we can create many </a:t>
            </a:r>
            <a:r>
              <a:rPr lang="en-US" sz="1800" b="1" dirty="0"/>
              <a:t>objects</a:t>
            </a:r>
            <a:r>
              <a:rPr lang="en-US" sz="1800" dirty="0"/>
              <a:t> of that class. </a:t>
            </a:r>
          </a:p>
        </p:txBody>
      </p:sp>
    </p:spTree>
    <p:extLst>
      <p:ext uri="{BB962C8B-B14F-4D97-AF65-F5344CB8AC3E}">
        <p14:creationId xmlns:p14="http://schemas.microsoft.com/office/powerpoint/2010/main" val="32852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>
            <a:normAutofit fontScale="90000"/>
          </a:bodyPr>
          <a:lstStyle/>
          <a:p>
            <a:r>
              <a:rPr lang="en-US" dirty="0"/>
              <a:t>An Example of a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__(self, </a:t>
            </a:r>
            <a:r>
              <a:rPr lang="en-US" sz="1600" b="1" dirty="0">
                <a:latin typeface="Inconsolata" panose="020B0609030003000000" pitchFamily="49" charset="77"/>
              </a:rPr>
              <a:t>name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>
                <a:latin typeface="Inconsolata" panose="020B0609030003000000" pitchFamily="49" charset="77"/>
              </a:rPr>
              <a:t>id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self.id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id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print_info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(self):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>
                <a:latin typeface="Inconsolata" panose="020B0609030003000000" pitchFamily="49" charset="77"/>
              </a:rPr>
              <a:t>print(</a:t>
            </a:r>
            <a:r>
              <a:rPr lang="en-US" sz="1600" b="1" dirty="0" err="1"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latin typeface="Inconsolata" panose="020B0609030003000000" pitchFamily="49" charset="77"/>
              </a:rPr>
              <a:t>self.id</a:t>
            </a:r>
            <a:r>
              <a:rPr lang="en-US" sz="1600" b="1" dirty="0">
                <a:latin typeface="Inconsolata" panose="020B0609030003000000" pitchFamily="49" charset="77"/>
              </a:rPr>
              <a:t>)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s1 = Student("Mike Smith", 34323)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s2 = Student("Sarah Jones", 67432)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print(s1.name)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Mike Smith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print(s2.name)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Sarah Jones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print(s1.id)	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34323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s1.print_info()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Mike Smith 34323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s2.print_info()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Sarah Jones 67432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D7E28-6576-C043-832E-2CDC9179B6E0}"/>
              </a:ext>
            </a:extLst>
          </p:cNvPr>
          <p:cNvSpPr txBox="1"/>
          <p:nvPr/>
        </p:nvSpPr>
        <p:spPr>
          <a:xfrm>
            <a:off x="3554035" y="546340"/>
            <a:ext cx="340157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We'll discuss "self" later in the slides.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4B46E1-76CC-9549-A9EA-426276DA9BB1}"/>
              </a:ext>
            </a:extLst>
          </p:cNvPr>
          <p:cNvCxnSpPr>
            <a:cxnSpLocks/>
          </p:cNvCxnSpPr>
          <p:nvPr/>
        </p:nvCxnSpPr>
        <p:spPr>
          <a:xfrm flipV="1">
            <a:off x="3048849" y="1573620"/>
            <a:ext cx="529212" cy="1606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7FB062-DB15-4646-AE2B-FEAD356A26B0}"/>
              </a:ext>
            </a:extLst>
          </p:cNvPr>
          <p:cNvCxnSpPr>
            <a:cxnSpLocks/>
          </p:cNvCxnSpPr>
          <p:nvPr/>
        </p:nvCxnSpPr>
        <p:spPr>
          <a:xfrm flipV="1">
            <a:off x="3750365" y="1573619"/>
            <a:ext cx="236844" cy="16069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554D4B-A0AA-934D-95C7-A5055505D0B9}"/>
              </a:ext>
            </a:extLst>
          </p:cNvPr>
          <p:cNvCxnSpPr>
            <a:cxnSpLocks/>
          </p:cNvCxnSpPr>
          <p:nvPr/>
        </p:nvCxnSpPr>
        <p:spPr>
          <a:xfrm flipH="1">
            <a:off x="3048849" y="900283"/>
            <a:ext cx="1523152" cy="3118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07E4D1-0301-F548-9ED3-CBC5803E3B3D}"/>
              </a:ext>
            </a:extLst>
          </p:cNvPr>
          <p:cNvSpPr txBox="1"/>
          <p:nvPr/>
        </p:nvSpPr>
        <p:spPr>
          <a:xfrm>
            <a:off x="5808600" y="1476563"/>
            <a:ext cx="333540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Class definition.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This class Student can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then be used to create</a:t>
            </a:r>
          </a:p>
          <a:p>
            <a:r>
              <a:rPr lang="en-US" sz="2200" dirty="0">
                <a:solidFill>
                  <a:srgbClr val="FF0000"/>
                </a:solidFill>
              </a:rPr>
              <a:t>multiple Student objects.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Each Student object has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data(name, id) and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functionality(</a:t>
            </a:r>
            <a:r>
              <a:rPr lang="en-US" sz="2200" dirty="0" err="1">
                <a:solidFill>
                  <a:srgbClr val="FF0000"/>
                </a:solidFill>
              </a:rPr>
              <a:t>print_info</a:t>
            </a:r>
            <a:r>
              <a:rPr lang="en-US" sz="2200" dirty="0">
                <a:solidFill>
                  <a:srgbClr val="FF0000"/>
                </a:solidFill>
              </a:rPr>
              <a:t>).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To access data/functionality,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the dot notation is used.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3977F-3544-9641-AFBB-25BF817E6788}"/>
              </a:ext>
            </a:extLst>
          </p:cNvPr>
          <p:cNvCxnSpPr>
            <a:cxnSpLocks/>
          </p:cNvCxnSpPr>
          <p:nvPr/>
        </p:nvCxnSpPr>
        <p:spPr>
          <a:xfrm flipH="1">
            <a:off x="4916557" y="1798974"/>
            <a:ext cx="8310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428E3B-1CF3-EC4D-BAD1-D50AB5FDCD95}"/>
              </a:ext>
            </a:extLst>
          </p:cNvPr>
          <p:cNvCxnSpPr>
            <a:cxnSpLocks/>
          </p:cNvCxnSpPr>
          <p:nvPr/>
        </p:nvCxnSpPr>
        <p:spPr>
          <a:xfrm flipH="1">
            <a:off x="4267200" y="3170364"/>
            <a:ext cx="1584493" cy="3110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8DA242-2CD6-6E40-A620-CFEE1D241218}"/>
              </a:ext>
            </a:extLst>
          </p:cNvPr>
          <p:cNvCxnSpPr>
            <a:cxnSpLocks/>
          </p:cNvCxnSpPr>
          <p:nvPr/>
        </p:nvCxnSpPr>
        <p:spPr>
          <a:xfrm flipH="1" flipV="1">
            <a:off x="2001078" y="4479235"/>
            <a:ext cx="3807523" cy="6959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8" y="108959"/>
            <a:ext cx="7053542" cy="683886"/>
          </a:xfrm>
        </p:spPr>
        <p:txBody>
          <a:bodyPr/>
          <a:lstStyle/>
          <a:p>
            <a:r>
              <a:rPr lang="en-US" dirty="0"/>
              <a:t>Class vs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792845"/>
            <a:ext cx="8287923" cy="48131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sz="20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Thus, in the previous example, Student is a </a:t>
            </a:r>
            <a:r>
              <a:rPr lang="en-US" sz="2000" b="1" dirty="0">
                <a:latin typeface="Gill Sans MT" panose="020B0502020104020203" pitchFamily="34" charset="77"/>
              </a:rPr>
              <a:t>class</a:t>
            </a:r>
            <a:r>
              <a:rPr lang="en-US" sz="2000" dirty="0">
                <a:latin typeface="Gill Sans MT" panose="020B0502020104020203" pitchFamily="34" charset="77"/>
              </a:rPr>
              <a:t> and s1 and s2 are two of its </a:t>
            </a:r>
            <a:r>
              <a:rPr lang="en-US" sz="2000" b="1" dirty="0">
                <a:latin typeface="Gill Sans MT" panose="020B0502020104020203" pitchFamily="34" charset="77"/>
              </a:rPr>
              <a:t>objects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9835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" y="191690"/>
            <a:ext cx="7886700" cy="7516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OOP/OOD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DDBD0B0-F30B-EE40-92BE-F8B3992FD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975" y="1019176"/>
            <a:ext cx="8334375" cy="41282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Object-Oriented Programming</a:t>
            </a:r>
            <a:r>
              <a:rPr lang="en-US" altLang="en-US" sz="2000" dirty="0">
                <a:ea typeface="ＭＳ Ｐゴシック" panose="020B0600070205080204" pitchFamily="34" charset="-128"/>
              </a:rPr>
              <a:t>(OOP) is a programming paradigm based on the concepts of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objects</a:t>
            </a:r>
            <a:r>
              <a:rPr lang="en-US" altLang="en-US" sz="2000" dirty="0">
                <a:ea typeface="ＭＳ Ｐゴシック" panose="020B0600070205080204" pitchFamily="34" charset="-128"/>
              </a:rPr>
              <a:t> which bundles together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data(</a:t>
            </a:r>
            <a:r>
              <a:rPr lang="en-US" altLang="en-US" sz="2000" dirty="0">
                <a:ea typeface="ＭＳ Ｐゴシック" panose="020B0600070205080204" pitchFamily="34" charset="-128"/>
              </a:rPr>
              <a:t>in the form of instance variables) and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functionality or behavior(</a:t>
            </a:r>
            <a:r>
              <a:rPr lang="en-US" altLang="en-US" sz="2000" dirty="0">
                <a:ea typeface="ＭＳ Ｐゴシック" panose="020B0600070205080204" pitchFamily="34" charset="-128"/>
              </a:rPr>
              <a:t>in the form of functions or methods).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Many popular languages are object-oriented(C++, Java,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Javascript</a:t>
            </a:r>
            <a:r>
              <a:rPr lang="en-US" altLang="en-US" sz="2000" dirty="0">
                <a:ea typeface="ＭＳ Ｐゴシック" panose="020B0600070205080204" pitchFamily="34" charset="-128"/>
              </a:rPr>
              <a:t>, Python).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In OOP, programs are made up of many objects and a program run is the interaction of these objects.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313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8" y="181277"/>
            <a:ext cx="7053542" cy="683886"/>
          </a:xfrm>
        </p:spPr>
        <p:txBody>
          <a:bodyPr/>
          <a:lstStyle/>
          <a:p>
            <a:r>
              <a:rPr lang="en-US" dirty="0"/>
              <a:t>Custom Classes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48" y="865163"/>
            <a:ext cx="8356525" cy="474087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b="1" dirty="0"/>
              <a:t>data</a:t>
            </a:r>
            <a:r>
              <a:rPr lang="en-US" i="1" dirty="0"/>
              <a:t> </a:t>
            </a:r>
            <a:r>
              <a:rPr lang="en-US" dirty="0"/>
              <a:t>(instance variables or attributes) and </a:t>
            </a:r>
            <a:r>
              <a:rPr lang="en-US" b="1" dirty="0"/>
              <a:t>functionality</a:t>
            </a:r>
            <a:r>
              <a:rPr lang="en-US" i="1" dirty="0"/>
              <a:t>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list has data(the elements of the list). It also has methods that manipulate those data(append, insert, pop, remove,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classes int, bool, str, list, tuple, </a:t>
            </a:r>
            <a:r>
              <a:rPr lang="en-US" dirty="0" err="1"/>
              <a:t>etc</a:t>
            </a:r>
            <a:r>
              <a:rPr lang="en-US" dirty="0"/>
              <a:t>… are built-in classes.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provides the ability for programmers to design their own classes(</a:t>
            </a:r>
            <a:r>
              <a:rPr lang="en-US" b="1" dirty="0"/>
              <a:t>custom classes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793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6" y="169316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69" y="853202"/>
            <a:ext cx="8617622" cy="44737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like to be able to build our own classes to represent objects relevant to our game or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game might have a Character class, from which we may create several Character </a:t>
            </a:r>
            <a:r>
              <a:rPr lang="en-US" b="1" dirty="0"/>
              <a:t>instances</a:t>
            </a:r>
            <a:r>
              <a:rPr lang="en-US" dirty="0"/>
              <a:t> or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</a:t>
            </a:r>
            <a:r>
              <a:rPr lang="en-US" b="1" dirty="0"/>
              <a:t>reusability</a:t>
            </a:r>
            <a:r>
              <a:rPr lang="en-US" dirty="0"/>
              <a:t> feature is important especially when we need to create many objects(for example enemies) with similar data and behaviors. </a:t>
            </a:r>
          </a:p>
        </p:txBody>
      </p:sp>
    </p:spTree>
    <p:extLst>
      <p:ext uri="{BB962C8B-B14F-4D97-AF65-F5344CB8AC3E}">
        <p14:creationId xmlns:p14="http://schemas.microsoft.com/office/powerpoint/2010/main" val="284958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3997</TotalTime>
  <Words>2869</Words>
  <Application>Microsoft Macintosh PowerPoint</Application>
  <PresentationFormat>On-screen Show (16:10)</PresentationFormat>
  <Paragraphs>431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Gill Sans MT</vt:lpstr>
      <vt:lpstr>Inconsolata</vt:lpstr>
      <vt:lpstr>Office Theme</vt:lpstr>
      <vt:lpstr>Introduction to Python</vt:lpstr>
      <vt:lpstr>Topics</vt:lpstr>
      <vt:lpstr>An Example</vt:lpstr>
      <vt:lpstr>An Example</vt:lpstr>
      <vt:lpstr>An Example of a class</vt:lpstr>
      <vt:lpstr>Class vs Objects</vt:lpstr>
      <vt:lpstr>OOP/OOD</vt:lpstr>
      <vt:lpstr>Custom Classes</vt:lpstr>
      <vt:lpstr>Class</vt:lpstr>
      <vt:lpstr>Examples</vt:lpstr>
      <vt:lpstr>Examples</vt:lpstr>
      <vt:lpstr>Class Declaration</vt:lpstr>
      <vt:lpstr>The Character Class</vt:lpstr>
      <vt:lpstr>A Class Diagram</vt:lpstr>
      <vt:lpstr>Class</vt:lpstr>
      <vt:lpstr>Class</vt:lpstr>
      <vt:lpstr>game.py</vt:lpstr>
      <vt:lpstr>Function vs Methods</vt:lpstr>
      <vt:lpstr>game.py</vt:lpstr>
      <vt:lpstr>game.py</vt:lpstr>
      <vt:lpstr>game2.py</vt:lpstr>
      <vt:lpstr>game3.py</vt:lpstr>
      <vt:lpstr>game3.py</vt:lpstr>
      <vt:lpstr>Python Program Template</vt:lpstr>
      <vt:lpstr>A Program with Multiple Modules</vt:lpstr>
      <vt:lpstr>A Program with Multiple Modules</vt:lpstr>
      <vt:lpstr>A Program with Multiple Modules</vt:lpstr>
      <vt:lpstr>A Program with Multiple Modules</vt:lpstr>
      <vt:lpstr>Lab 1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dcterms:created xsi:type="dcterms:W3CDTF">2019-05-29T16:38:51Z</dcterms:created>
  <dcterms:modified xsi:type="dcterms:W3CDTF">2023-01-06T14:45:48Z</dcterms:modified>
</cp:coreProperties>
</file>