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0"/>
  </p:notesMasterIdLst>
  <p:sldIdLst>
    <p:sldId id="555" r:id="rId2"/>
    <p:sldId id="575" r:id="rId3"/>
    <p:sldId id="341" r:id="rId4"/>
    <p:sldId id="368" r:id="rId5"/>
    <p:sldId id="373" r:id="rId6"/>
    <p:sldId id="383" r:id="rId7"/>
    <p:sldId id="371" r:id="rId8"/>
    <p:sldId id="385" r:id="rId9"/>
    <p:sldId id="372" r:id="rId10"/>
    <p:sldId id="569" r:id="rId11"/>
    <p:sldId id="374" r:id="rId12"/>
    <p:sldId id="375" r:id="rId13"/>
    <p:sldId id="576" r:id="rId14"/>
    <p:sldId id="577" r:id="rId15"/>
    <p:sldId id="427" r:id="rId16"/>
    <p:sldId id="573" r:id="rId17"/>
    <p:sldId id="572" r:id="rId18"/>
    <p:sldId id="565" r:id="rId1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9933A-E43E-934F-AA84-AAD932488270}" v="259" dt="2023-01-10T15:59:54.5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597"/>
    <p:restoredTop sz="90568"/>
  </p:normalViewPr>
  <p:slideViewPr>
    <p:cSldViewPr snapToGrid="0" snapToObjects="1">
      <p:cViewPr varScale="1">
        <p:scale>
          <a:sx n="72" d="100"/>
          <a:sy n="72" d="100"/>
        </p:scale>
        <p:origin x="21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9T12:47:14.779" v="13175" actId="20577"/>
      <pc:docMkLst>
        <pc:docMk/>
      </pc:docMkLst>
      <pc:sldChg chg="modSp modAnim">
        <pc:chgData name="Long B Nguyen" userId="f59fb8f3-a021-417a-8bc1-65c8d471c621" providerId="ADAL" clId="{59CB9C7B-CBC7-E549-B176-97F9C29CB310}" dt="2019-11-14T12:40:42.660" v="12558"/>
        <pc:sldMkLst>
          <pc:docMk/>
          <pc:sldMk cId="278045358" sldId="257"/>
        </pc:sldMkLst>
        <pc:spChg chg="mod">
          <ac:chgData name="Long B Nguyen" userId="f59fb8f3-a021-417a-8bc1-65c8d471c621" providerId="ADAL" clId="{59CB9C7B-CBC7-E549-B176-97F9C29CB310}" dt="2019-11-12T01:11:38.632" v="9417" actId="20577"/>
          <ac:spMkLst>
            <pc:docMk/>
            <pc:sldMk cId="278045358" sldId="257"/>
            <ac:spMk id="2" creationId="{AA3A228F-61D0-D949-A5E7-F83756230BF8}"/>
          </ac:spMkLst>
        </pc:spChg>
        <pc:spChg chg="mod">
          <ac:chgData name="Long B Nguyen" userId="f59fb8f3-a021-417a-8bc1-65c8d471c621" providerId="ADAL" clId="{59CB9C7B-CBC7-E549-B176-97F9C29CB310}" dt="2019-11-13T15:49:37.520" v="12034" actId="20577"/>
          <ac:spMkLst>
            <pc:docMk/>
            <pc:sldMk cId="278045358" sldId="257"/>
            <ac:spMk id="9" creationId="{E3B2E017-30B2-884B-A113-B419A2ED51AD}"/>
          </ac:spMkLst>
        </pc:spChg>
      </pc:sldChg>
      <pc:sldChg chg="modSp">
        <pc:chgData name="Long B Nguyen" userId="f59fb8f3-a021-417a-8bc1-65c8d471c621" providerId="ADAL" clId="{59CB9C7B-CBC7-E549-B176-97F9C29CB310}" dt="2019-11-12T15:11:32.112" v="11690" actId="20577"/>
        <pc:sldMkLst>
          <pc:docMk/>
          <pc:sldMk cId="1438711869" sldId="284"/>
        </pc:sldMkLst>
        <pc:spChg chg="mod">
          <ac:chgData name="Long B Nguyen" userId="f59fb8f3-a021-417a-8bc1-65c8d471c621" providerId="ADAL" clId="{59CB9C7B-CBC7-E549-B176-97F9C29CB310}" dt="2019-11-12T15:11:32.112" v="11690" actId="20577"/>
          <ac:spMkLst>
            <pc:docMk/>
            <pc:sldMk cId="1438711869" sldId="284"/>
            <ac:spMk id="9" creationId="{E3B2E017-30B2-884B-A113-B419A2ED51AD}"/>
          </ac:spMkLst>
        </pc:spChg>
      </pc:sldChg>
      <pc:sldChg chg="modSp">
        <pc:chgData name="Long B Nguyen" userId="f59fb8f3-a021-417a-8bc1-65c8d471c621" providerId="ADAL" clId="{59CB9C7B-CBC7-E549-B176-97F9C29CB310}" dt="2019-11-13T15:48:40.306" v="11995" actId="20577"/>
        <pc:sldMkLst>
          <pc:docMk/>
          <pc:sldMk cId="131840209" sldId="286"/>
        </pc:sldMkLst>
        <pc:spChg chg="mod">
          <ac:chgData name="Long B Nguyen" userId="f59fb8f3-a021-417a-8bc1-65c8d471c621" providerId="ADAL" clId="{59CB9C7B-CBC7-E549-B176-97F9C29CB310}" dt="2019-11-13T15:48:40.306" v="11995" actId="20577"/>
          <ac:spMkLst>
            <pc:docMk/>
            <pc:sldMk cId="131840209" sldId="286"/>
            <ac:spMk id="9" creationId="{E3B2E017-30B2-884B-A113-B419A2ED51AD}"/>
          </ac:spMkLst>
        </pc:spChg>
      </pc:sldChg>
      <pc:sldChg chg="addSp delSp modSp">
        <pc:chgData name="Long B Nguyen" userId="f59fb8f3-a021-417a-8bc1-65c8d471c621" providerId="ADAL" clId="{59CB9C7B-CBC7-E549-B176-97F9C29CB310}" dt="2019-11-10T19:22:00.946" v="8903" actId="20577"/>
        <pc:sldMkLst>
          <pc:docMk/>
          <pc:sldMk cId="3036972376" sldId="321"/>
        </pc:sldMkLst>
        <pc:spChg chg="add del mod">
          <ac:chgData name="Long B Nguyen" userId="f59fb8f3-a021-417a-8bc1-65c8d471c621" providerId="ADAL" clId="{59CB9C7B-CBC7-E549-B176-97F9C29CB310}" dt="2019-11-05T13:54:02.337" v="1287"/>
          <ac:spMkLst>
            <pc:docMk/>
            <pc:sldMk cId="3036972376" sldId="321"/>
            <ac:spMk id="3" creationId="{24F99C46-A32E-3148-9B44-9521E1A1E87B}"/>
          </ac:spMkLst>
        </pc:spChg>
        <pc:spChg chg="add mod">
          <ac:chgData name="Long B Nguyen" userId="f59fb8f3-a021-417a-8bc1-65c8d471c621" providerId="ADAL" clId="{59CB9C7B-CBC7-E549-B176-97F9C29CB310}" dt="2019-11-10T19:22:00.946" v="8903" actId="20577"/>
          <ac:spMkLst>
            <pc:docMk/>
            <pc:sldMk cId="3036972376" sldId="321"/>
            <ac:spMk id="4" creationId="{8659479A-1929-8C41-9815-9AEA66125320}"/>
          </ac:spMkLst>
        </pc:spChg>
        <pc:spChg chg="mod">
          <ac:chgData name="Long B Nguyen" userId="f59fb8f3-a021-417a-8bc1-65c8d471c621" providerId="ADAL" clId="{59CB9C7B-CBC7-E549-B176-97F9C29CB310}" dt="2019-11-04T19:50:37.380" v="66" actId="20577"/>
          <ac:spMkLst>
            <pc:docMk/>
            <pc:sldMk cId="3036972376" sldId="321"/>
            <ac:spMk id="9" creationId="{E3B2E017-30B2-884B-A113-B419A2ED51AD}"/>
          </ac:spMkLst>
        </pc:spChg>
        <pc:cxnChg chg="add del mod">
          <ac:chgData name="Long B Nguyen" userId="f59fb8f3-a021-417a-8bc1-65c8d471c621" providerId="ADAL" clId="{59CB9C7B-CBC7-E549-B176-97F9C29CB310}" dt="2019-11-05T13:54:02.337" v="1287"/>
          <ac:cxnSpMkLst>
            <pc:docMk/>
            <pc:sldMk cId="3036972376" sldId="321"/>
            <ac:cxnSpMk id="5" creationId="{4DB27AD3-BE1D-8F44-BD28-286CB0C4F16D}"/>
          </ac:cxnSpMkLst>
        </pc:cxnChg>
      </pc:sldChg>
      <pc:sldChg chg="addSp modSp modAnim">
        <pc:chgData name="Long B Nguyen" userId="f59fb8f3-a021-417a-8bc1-65c8d471c621" providerId="ADAL" clId="{59CB9C7B-CBC7-E549-B176-97F9C29CB310}" dt="2019-11-14T13:00:38.436" v="12869" actId="20577"/>
        <pc:sldMkLst>
          <pc:docMk/>
          <pc:sldMk cId="3329169435" sldId="324"/>
        </pc:sldMkLst>
        <pc:spChg chg="mod">
          <ac:chgData name="Long B Nguyen" userId="f59fb8f3-a021-417a-8bc1-65c8d471c621" providerId="ADAL" clId="{59CB9C7B-CBC7-E549-B176-97F9C29CB310}" dt="2019-11-10T19:19:28.717" v="8860" actId="20577"/>
          <ac:spMkLst>
            <pc:docMk/>
            <pc:sldMk cId="3329169435" sldId="324"/>
            <ac:spMk id="2" creationId="{AA3A228F-61D0-D949-A5E7-F83756230BF8}"/>
          </ac:spMkLst>
        </pc:spChg>
        <pc:spChg chg="add mod">
          <ac:chgData name="Long B Nguyen" userId="f59fb8f3-a021-417a-8bc1-65c8d471c621" providerId="ADAL" clId="{59CB9C7B-CBC7-E549-B176-97F9C29CB310}" dt="2019-11-12T14:36:53.122" v="9544" actId="20577"/>
          <ac:spMkLst>
            <pc:docMk/>
            <pc:sldMk cId="3329169435" sldId="324"/>
            <ac:spMk id="3" creationId="{A1DFF59C-0607-DD47-93E1-3B5DBC7CB72D}"/>
          </ac:spMkLst>
        </pc:spChg>
        <pc:spChg chg="add mod">
          <ac:chgData name="Long B Nguyen" userId="f59fb8f3-a021-417a-8bc1-65c8d471c621" providerId="ADAL" clId="{59CB9C7B-CBC7-E549-B176-97F9C29CB310}" dt="2019-11-12T14:53:54.886" v="10799" actId="20577"/>
          <ac:spMkLst>
            <pc:docMk/>
            <pc:sldMk cId="3329169435" sldId="324"/>
            <ac:spMk id="8" creationId="{7C58B594-C488-9F41-BC3D-B12A7562F3F7}"/>
          </ac:spMkLst>
        </pc:spChg>
        <pc:spChg chg="mod">
          <ac:chgData name="Long B Nguyen" userId="f59fb8f3-a021-417a-8bc1-65c8d471c621" providerId="ADAL" clId="{59CB9C7B-CBC7-E549-B176-97F9C29CB310}" dt="2019-11-14T13:00:38.436" v="12869" actId="20577"/>
          <ac:spMkLst>
            <pc:docMk/>
            <pc:sldMk cId="3329169435" sldId="324"/>
            <ac:spMk id="9" creationId="{E3B2E017-30B2-884B-A113-B419A2ED51AD}"/>
          </ac:spMkLst>
        </pc:spChg>
        <pc:spChg chg="add mod">
          <ac:chgData name="Long B Nguyen" userId="f59fb8f3-a021-417a-8bc1-65c8d471c621" providerId="ADAL" clId="{59CB9C7B-CBC7-E549-B176-97F9C29CB310}" dt="2019-11-12T14:54:40.604" v="10805" actId="113"/>
          <ac:spMkLst>
            <pc:docMk/>
            <pc:sldMk cId="3329169435" sldId="324"/>
            <ac:spMk id="14" creationId="{5EDF072F-75BE-8741-9067-D2D254F08E47}"/>
          </ac:spMkLst>
        </pc:spChg>
        <pc:cxnChg chg="add mod">
          <ac:chgData name="Long B Nguyen" userId="f59fb8f3-a021-417a-8bc1-65c8d471c621" providerId="ADAL" clId="{59CB9C7B-CBC7-E549-B176-97F9C29CB310}" dt="2019-11-12T14:54:15.245" v="10800" actId="14100"/>
          <ac:cxnSpMkLst>
            <pc:docMk/>
            <pc:sldMk cId="3329169435" sldId="324"/>
            <ac:cxnSpMk id="4" creationId="{A46F3D1F-4E4F-FA42-90BE-0487CC045C6E}"/>
          </ac:cxnSpMkLst>
        </pc:cxnChg>
        <pc:cxnChg chg="add mod">
          <ac:chgData name="Long B Nguyen" userId="f59fb8f3-a021-417a-8bc1-65c8d471c621" providerId="ADAL" clId="{59CB9C7B-CBC7-E549-B176-97F9C29CB310}" dt="2019-11-05T13:38:52.025" v="508" actId="1036"/>
          <ac:cxnSpMkLst>
            <pc:docMk/>
            <pc:sldMk cId="3329169435" sldId="324"/>
            <ac:cxnSpMk id="10" creationId="{72A59FBC-12F0-5C49-8BA8-983F96E9EE0E}"/>
          </ac:cxnSpMkLst>
        </pc:cxnChg>
        <pc:cxnChg chg="add mod">
          <ac:chgData name="Long B Nguyen" userId="f59fb8f3-a021-417a-8bc1-65c8d471c621" providerId="ADAL" clId="{59CB9C7B-CBC7-E549-B176-97F9C29CB310}" dt="2019-11-12T14:54:28.685" v="10803" actId="14100"/>
          <ac:cxnSpMkLst>
            <pc:docMk/>
            <pc:sldMk cId="3329169435" sldId="324"/>
            <ac:cxnSpMk id="15" creationId="{F7544DEB-4070-1144-B42C-B2D00FB2B589}"/>
          </ac:cxnSpMkLst>
        </pc:cxnChg>
      </pc:sldChg>
      <pc:sldChg chg="addSp delSp modSp add delAnim modAnim">
        <pc:chgData name="Long B Nguyen" userId="f59fb8f3-a021-417a-8bc1-65c8d471c621" providerId="ADAL" clId="{59CB9C7B-CBC7-E549-B176-97F9C29CB310}" dt="2019-11-14T12:43:23.402" v="12581"/>
        <pc:sldMkLst>
          <pc:docMk/>
          <pc:sldMk cId="1776864183" sldId="328"/>
        </pc:sldMkLst>
        <pc:spChg chg="mod">
          <ac:chgData name="Long B Nguyen" userId="f59fb8f3-a021-417a-8bc1-65c8d471c621" providerId="ADAL" clId="{59CB9C7B-CBC7-E549-B176-97F9C29CB310}" dt="2019-11-12T15:14:06.124" v="11712" actId="20577"/>
          <ac:spMkLst>
            <pc:docMk/>
            <pc:sldMk cId="1776864183" sldId="328"/>
            <ac:spMk id="2" creationId="{AA3A228F-61D0-D949-A5E7-F83756230BF8}"/>
          </ac:spMkLst>
        </pc:spChg>
        <pc:spChg chg="add mod">
          <ac:chgData name="Long B Nguyen" userId="f59fb8f3-a021-417a-8bc1-65c8d471c621" providerId="ADAL" clId="{59CB9C7B-CBC7-E549-B176-97F9C29CB310}" dt="2019-11-12T15:15:01.451" v="11782" actId="255"/>
          <ac:spMkLst>
            <pc:docMk/>
            <pc:sldMk cId="1776864183" sldId="328"/>
            <ac:spMk id="4" creationId="{FED0F1E3-82CD-B346-A913-A640D9993422}"/>
          </ac:spMkLst>
        </pc:spChg>
        <pc:spChg chg="del">
          <ac:chgData name="Long B Nguyen" userId="f59fb8f3-a021-417a-8bc1-65c8d471c621" providerId="ADAL" clId="{59CB9C7B-CBC7-E549-B176-97F9C29CB310}" dt="2019-11-12T15:14:09.609" v="11713" actId="478"/>
          <ac:spMkLst>
            <pc:docMk/>
            <pc:sldMk cId="1776864183" sldId="328"/>
            <ac:spMk id="8" creationId="{D57AD83D-A164-2C46-A5D9-850FF63C92FB}"/>
          </ac:spMkLst>
        </pc:spChg>
        <pc:spChg chg="add mod">
          <ac:chgData name="Long B Nguyen" userId="f59fb8f3-a021-417a-8bc1-65c8d471c621" providerId="ADAL" clId="{59CB9C7B-CBC7-E549-B176-97F9C29CB310}" dt="2019-11-12T15:17:48.107" v="11936" actId="1076"/>
          <ac:spMkLst>
            <pc:docMk/>
            <pc:sldMk cId="1776864183" sldId="328"/>
            <ac:spMk id="12" creationId="{9E2D0245-4E8B-0243-AE9F-4DE1A924CAF4}"/>
          </ac:spMkLst>
        </pc:spChg>
        <pc:spChg chg="del">
          <ac:chgData name="Long B Nguyen" userId="f59fb8f3-a021-417a-8bc1-65c8d471c621" providerId="ADAL" clId="{59CB9C7B-CBC7-E549-B176-97F9C29CB310}" dt="2019-11-12T15:14:25.270" v="11719" actId="478"/>
          <ac:spMkLst>
            <pc:docMk/>
            <pc:sldMk cId="1776864183" sldId="328"/>
            <ac:spMk id="15" creationId="{785021ED-C20D-0141-8AF2-FBA30E60D3E6}"/>
          </ac:spMkLst>
        </pc:spChg>
        <pc:spChg chg="del">
          <ac:chgData name="Long B Nguyen" userId="f59fb8f3-a021-417a-8bc1-65c8d471c621" providerId="ADAL" clId="{59CB9C7B-CBC7-E549-B176-97F9C29CB310}" dt="2019-11-12T15:14:22.851" v="11718" actId="478"/>
          <ac:spMkLst>
            <pc:docMk/>
            <pc:sldMk cId="1776864183" sldId="328"/>
            <ac:spMk id="16" creationId="{2C3068F1-27B1-8745-AC00-F5D5109130CF}"/>
          </ac:spMkLst>
        </pc:spChg>
        <pc:spChg chg="add mod">
          <ac:chgData name="Long B Nguyen" userId="f59fb8f3-a021-417a-8bc1-65c8d471c621" providerId="ADAL" clId="{59CB9C7B-CBC7-E549-B176-97F9C29CB310}" dt="2019-11-12T15:17:53.168" v="11938" actId="1076"/>
          <ac:spMkLst>
            <pc:docMk/>
            <pc:sldMk cId="1776864183" sldId="328"/>
            <ac:spMk id="18" creationId="{7116D9A5-60C1-8D4E-997E-2550DA5CAD84}"/>
          </ac:spMkLst>
        </pc:spChg>
        <pc:spChg chg="add mod">
          <ac:chgData name="Long B Nguyen" userId="f59fb8f3-a021-417a-8bc1-65c8d471c621" providerId="ADAL" clId="{59CB9C7B-CBC7-E549-B176-97F9C29CB310}" dt="2019-11-12T15:18:20.491" v="11962" actId="1076"/>
          <ac:spMkLst>
            <pc:docMk/>
            <pc:sldMk cId="1776864183" sldId="328"/>
            <ac:spMk id="22" creationId="{0E62641D-9476-0F48-9611-7021ACF92407}"/>
          </ac:spMkLst>
        </pc:spChg>
        <pc:graphicFrameChg chg="mod modGraphic">
          <ac:chgData name="Long B Nguyen" userId="f59fb8f3-a021-417a-8bc1-65c8d471c621" providerId="ADAL" clId="{59CB9C7B-CBC7-E549-B176-97F9C29CB310}" dt="2019-11-12T15:18:38.395" v="11977" actId="20577"/>
          <ac:graphicFrameMkLst>
            <pc:docMk/>
            <pc:sldMk cId="1776864183" sldId="328"/>
            <ac:graphicFrameMk id="3" creationId="{9AFC970E-3FBA-F843-9AA5-DEA44EAA51C8}"/>
          </ac:graphicFrameMkLst>
        </pc:graphicFrameChg>
        <pc:graphicFrameChg chg="del">
          <ac:chgData name="Long B Nguyen" userId="f59fb8f3-a021-417a-8bc1-65c8d471c621" providerId="ADAL" clId="{59CB9C7B-CBC7-E549-B176-97F9C29CB310}" dt="2019-11-12T15:14:13.755" v="11714" actId="478"/>
          <ac:graphicFrameMkLst>
            <pc:docMk/>
            <pc:sldMk cId="1776864183" sldId="328"/>
            <ac:graphicFrameMk id="5" creationId="{A202C015-BB96-FC4D-B798-E01CEEDE818A}"/>
          </ac:graphicFrameMkLst>
        </pc:graphicFrameChg>
        <pc:graphicFrameChg chg="del modGraphic">
          <ac:chgData name="Long B Nguyen" userId="f59fb8f3-a021-417a-8bc1-65c8d471c621" providerId="ADAL" clId="{59CB9C7B-CBC7-E549-B176-97F9C29CB310}" dt="2019-11-12T15:14:20.723" v="11717" actId="478"/>
          <ac:graphicFrameMkLst>
            <pc:docMk/>
            <pc:sldMk cId="1776864183" sldId="328"/>
            <ac:graphicFrameMk id="6" creationId="{CD4D97C6-774B-044C-9810-2CE615865126}"/>
          </ac:graphicFrameMkLst>
        </pc:graphicFrameChg>
        <pc:cxnChg chg="del">
          <ac:chgData name="Long B Nguyen" userId="f59fb8f3-a021-417a-8bc1-65c8d471c621" providerId="ADAL" clId="{59CB9C7B-CBC7-E549-B176-97F9C29CB310}" dt="2019-11-12T15:14:13.755" v="11714" actId="478"/>
          <ac:cxnSpMkLst>
            <pc:docMk/>
            <pc:sldMk cId="1776864183" sldId="328"/>
            <ac:cxnSpMk id="7" creationId="{0957043E-1F8C-8543-A3F1-31C9D596FC1F}"/>
          </ac:cxnSpMkLst>
        </pc:cxnChg>
        <pc:cxnChg chg="del">
          <ac:chgData name="Long B Nguyen" userId="f59fb8f3-a021-417a-8bc1-65c8d471c621" providerId="ADAL" clId="{59CB9C7B-CBC7-E549-B176-97F9C29CB310}" dt="2019-11-12T15:14:16.300" v="11715" actId="478"/>
          <ac:cxnSpMkLst>
            <pc:docMk/>
            <pc:sldMk cId="1776864183" sldId="328"/>
            <ac:cxnSpMk id="11" creationId="{EF130512-CDDF-C947-9F4C-970628FD5926}"/>
          </ac:cxnSpMkLst>
        </pc:cxnChg>
        <pc:cxnChg chg="add mod">
          <ac:chgData name="Long B Nguyen" userId="f59fb8f3-a021-417a-8bc1-65c8d471c621" providerId="ADAL" clId="{59CB9C7B-CBC7-E549-B176-97F9C29CB310}" dt="2019-11-12T15:17:50.325" v="11937" actId="14100"/>
          <ac:cxnSpMkLst>
            <pc:docMk/>
            <pc:sldMk cId="1776864183" sldId="328"/>
            <ac:cxnSpMk id="13" creationId="{8BC38A77-D77A-B949-95AE-18A25DC3C3F5}"/>
          </ac:cxnSpMkLst>
        </pc:cxnChg>
        <pc:cxnChg chg="add del mod">
          <ac:chgData name="Long B Nguyen" userId="f59fb8f3-a021-417a-8bc1-65c8d471c621" providerId="ADAL" clId="{59CB9C7B-CBC7-E549-B176-97F9C29CB310}" dt="2019-11-12T15:17:38.758" v="11908" actId="478"/>
          <ac:cxnSpMkLst>
            <pc:docMk/>
            <pc:sldMk cId="1776864183" sldId="328"/>
            <ac:cxnSpMk id="17" creationId="{F92AA7AF-571E-0D4A-BBBB-FE7856A0832F}"/>
          </ac:cxnSpMkLst>
        </pc:cxnChg>
        <pc:cxnChg chg="add mod">
          <ac:chgData name="Long B Nguyen" userId="f59fb8f3-a021-417a-8bc1-65c8d471c621" providerId="ADAL" clId="{59CB9C7B-CBC7-E549-B176-97F9C29CB310}" dt="2019-11-12T15:17:45.207" v="11935" actId="1037"/>
          <ac:cxnSpMkLst>
            <pc:docMk/>
            <pc:sldMk cId="1776864183" sldId="328"/>
            <ac:cxnSpMk id="20" creationId="{2FFEFA06-1569-2D46-A3A4-72572FB3A0DD}"/>
          </ac:cxnSpMkLst>
        </pc:cxnChg>
        <pc:cxnChg chg="add mod">
          <ac:chgData name="Long B Nguyen" userId="f59fb8f3-a021-417a-8bc1-65c8d471c621" providerId="ADAL" clId="{59CB9C7B-CBC7-E549-B176-97F9C29CB310}" dt="2019-11-12T15:18:16.030" v="11961" actId="14100"/>
          <ac:cxnSpMkLst>
            <pc:docMk/>
            <pc:sldMk cId="1776864183" sldId="328"/>
            <ac:cxnSpMk id="23" creationId="{DF859B50-AEDB-5C4C-BD6F-2305261149EE}"/>
          </ac:cxnSpMkLst>
        </pc:cxnChg>
      </pc:sldChg>
      <pc:sldChg chg="addSp modSp modAnim">
        <pc:chgData name="Long B Nguyen" userId="f59fb8f3-a021-417a-8bc1-65c8d471c621" providerId="ADAL" clId="{59CB9C7B-CBC7-E549-B176-97F9C29CB310}" dt="2019-11-14T12:51:19.338" v="12789"/>
        <pc:sldMkLst>
          <pc:docMk/>
          <pc:sldMk cId="1403592009" sldId="331"/>
        </pc:sldMkLst>
        <pc:spChg chg="add mod">
          <ac:chgData name="Long B Nguyen" userId="f59fb8f3-a021-417a-8bc1-65c8d471c621" providerId="ADAL" clId="{59CB9C7B-CBC7-E549-B176-97F9C29CB310}" dt="2019-11-12T00:48:36.243" v="9287" actId="1076"/>
          <ac:spMkLst>
            <pc:docMk/>
            <pc:sldMk cId="1403592009" sldId="331"/>
            <ac:spMk id="4" creationId="{557F7968-AE4D-9746-81FE-F79B57BD6EFE}"/>
          </ac:spMkLst>
        </pc:spChg>
        <pc:spChg chg="add mod">
          <ac:chgData name="Long B Nguyen" userId="f59fb8f3-a021-417a-8bc1-65c8d471c621" providerId="ADAL" clId="{59CB9C7B-CBC7-E549-B176-97F9C29CB310}" dt="2019-11-12T00:48:25.450" v="9284" actId="1076"/>
          <ac:spMkLst>
            <pc:docMk/>
            <pc:sldMk cId="1403592009" sldId="331"/>
            <ac:spMk id="6" creationId="{95DF8A1A-4837-3C40-9A2C-4A5FFE885A41}"/>
          </ac:spMkLst>
        </pc:spChg>
        <pc:spChg chg="mod">
          <ac:chgData name="Long B Nguyen" userId="f59fb8f3-a021-417a-8bc1-65c8d471c621" providerId="ADAL" clId="{59CB9C7B-CBC7-E549-B176-97F9C29CB310}" dt="2019-11-12T00:46:34.030" v="9046" actId="207"/>
          <ac:spMkLst>
            <pc:docMk/>
            <pc:sldMk cId="1403592009" sldId="331"/>
            <ac:spMk id="9" creationId="{E3B2E017-30B2-884B-A113-B419A2ED51AD}"/>
          </ac:spMkLst>
        </pc:spChg>
        <pc:cxnChg chg="add mod">
          <ac:chgData name="Long B Nguyen" userId="f59fb8f3-a021-417a-8bc1-65c8d471c621" providerId="ADAL" clId="{59CB9C7B-CBC7-E549-B176-97F9C29CB310}" dt="2019-11-12T00:48:45.586" v="9289" actId="14100"/>
          <ac:cxnSpMkLst>
            <pc:docMk/>
            <pc:sldMk cId="1403592009" sldId="331"/>
            <ac:cxnSpMk id="5" creationId="{3734FE02-600C-2A44-BC16-F394E2FB5293}"/>
          </ac:cxnSpMkLst>
        </pc:cxnChg>
        <pc:cxnChg chg="add mod">
          <ac:chgData name="Long B Nguyen" userId="f59fb8f3-a021-417a-8bc1-65c8d471c621" providerId="ADAL" clId="{59CB9C7B-CBC7-E549-B176-97F9C29CB310}" dt="2019-11-12T00:48:32.563" v="9286" actId="14100"/>
          <ac:cxnSpMkLst>
            <pc:docMk/>
            <pc:sldMk cId="1403592009" sldId="331"/>
            <ac:cxnSpMk id="7" creationId="{C6885A45-616A-744B-A4F0-146A3737FC47}"/>
          </ac:cxnSpMkLst>
        </pc:cxnChg>
      </pc:sldChg>
      <pc:sldChg chg="addSp modSp add modAnim">
        <pc:chgData name="Long B Nguyen" userId="f59fb8f3-a021-417a-8bc1-65c8d471c621" providerId="ADAL" clId="{59CB9C7B-CBC7-E549-B176-97F9C29CB310}" dt="2019-11-14T12:50:48.962" v="12785"/>
        <pc:sldMkLst>
          <pc:docMk/>
          <pc:sldMk cId="1776526477" sldId="332"/>
        </pc:sldMkLst>
        <pc:spChg chg="mod">
          <ac:chgData name="Long B Nguyen" userId="f59fb8f3-a021-417a-8bc1-65c8d471c621" providerId="ADAL" clId="{59CB9C7B-CBC7-E549-B176-97F9C29CB310}" dt="2019-11-06T17:40:28.615" v="1921" actId="1076"/>
          <ac:spMkLst>
            <pc:docMk/>
            <pc:sldMk cId="1776526477" sldId="332"/>
            <ac:spMk id="2" creationId="{AA3A228F-61D0-D949-A5E7-F83756230BF8}"/>
          </ac:spMkLst>
        </pc:spChg>
        <pc:spChg chg="add mod">
          <ac:chgData name="Long B Nguyen" userId="f59fb8f3-a021-417a-8bc1-65c8d471c621" providerId="ADAL" clId="{59CB9C7B-CBC7-E549-B176-97F9C29CB310}" dt="2019-11-14T12:49:55.911" v="12769" actId="1076"/>
          <ac:spMkLst>
            <pc:docMk/>
            <pc:sldMk cId="1776526477" sldId="332"/>
            <ac:spMk id="4" creationId="{BE66D76A-BB4F-8A4D-AB4B-A968E4D75F6C}"/>
          </ac:spMkLst>
        </pc:spChg>
        <pc:spChg chg="add mod">
          <ac:chgData name="Long B Nguyen" userId="f59fb8f3-a021-417a-8bc1-65c8d471c621" providerId="ADAL" clId="{59CB9C7B-CBC7-E549-B176-97F9C29CB310}" dt="2019-11-14T12:50:26.552" v="12783" actId="20577"/>
          <ac:spMkLst>
            <pc:docMk/>
            <pc:sldMk cId="1776526477" sldId="332"/>
            <ac:spMk id="6" creationId="{933C1516-15E0-6241-839C-CC896EC7C958}"/>
          </ac:spMkLst>
        </pc:spChg>
        <pc:spChg chg="mod">
          <ac:chgData name="Long B Nguyen" userId="f59fb8f3-a021-417a-8bc1-65c8d471c621" providerId="ADAL" clId="{59CB9C7B-CBC7-E549-B176-97F9C29CB310}" dt="2019-11-06T17:41:05.504" v="1934" actId="20577"/>
          <ac:spMkLst>
            <pc:docMk/>
            <pc:sldMk cId="1776526477" sldId="332"/>
            <ac:spMk id="9" creationId="{E3B2E017-30B2-884B-A113-B419A2ED51AD}"/>
          </ac:spMkLst>
        </pc:spChg>
        <pc:cxnChg chg="add mod">
          <ac:chgData name="Long B Nguyen" userId="f59fb8f3-a021-417a-8bc1-65c8d471c621" providerId="ADAL" clId="{59CB9C7B-CBC7-E549-B176-97F9C29CB310}" dt="2019-11-06T17:41:10.033" v="1935" actId="14100"/>
          <ac:cxnSpMkLst>
            <pc:docMk/>
            <pc:sldMk cId="1776526477" sldId="332"/>
            <ac:cxnSpMk id="5" creationId="{2ACA8F3D-2AEE-0146-8A7F-D08353AD1C3A}"/>
          </ac:cxnSpMkLst>
        </pc:cxnChg>
      </pc:sldChg>
      <pc:sldChg chg="addSp delSp modSp add modAnim">
        <pc:chgData name="Long B Nguyen" userId="f59fb8f3-a021-417a-8bc1-65c8d471c621" providerId="ADAL" clId="{59CB9C7B-CBC7-E549-B176-97F9C29CB310}" dt="2019-11-14T13:02:05.813" v="12882"/>
        <pc:sldMkLst>
          <pc:docMk/>
          <pc:sldMk cId="3768911574" sldId="333"/>
        </pc:sldMkLst>
        <pc:spChg chg="del">
          <ac:chgData name="Long B Nguyen" userId="f59fb8f3-a021-417a-8bc1-65c8d471c621" providerId="ADAL" clId="{59CB9C7B-CBC7-E549-B176-97F9C29CB310}" dt="2019-11-05T13:39:00.362" v="509" actId="478"/>
          <ac:spMkLst>
            <pc:docMk/>
            <pc:sldMk cId="3768911574" sldId="333"/>
            <ac:spMk id="3" creationId="{A1DFF59C-0607-DD47-93E1-3B5DBC7CB72D}"/>
          </ac:spMkLst>
        </pc:spChg>
        <pc:spChg chg="del">
          <ac:chgData name="Long B Nguyen" userId="f59fb8f3-a021-417a-8bc1-65c8d471c621" providerId="ADAL" clId="{59CB9C7B-CBC7-E549-B176-97F9C29CB310}" dt="2019-11-05T13:39:12.947" v="513" actId="478"/>
          <ac:spMkLst>
            <pc:docMk/>
            <pc:sldMk cId="3768911574" sldId="333"/>
            <ac:spMk id="8" creationId="{7C58B594-C488-9F41-BC3D-B12A7562F3F7}"/>
          </ac:spMkLst>
        </pc:spChg>
        <pc:spChg chg="mod">
          <ac:chgData name="Long B Nguyen" userId="f59fb8f3-a021-417a-8bc1-65c8d471c621" providerId="ADAL" clId="{59CB9C7B-CBC7-E549-B176-97F9C29CB310}" dt="2019-11-05T13:44:18.384" v="791" actId="20577"/>
          <ac:spMkLst>
            <pc:docMk/>
            <pc:sldMk cId="3768911574" sldId="333"/>
            <ac:spMk id="9" creationId="{E3B2E017-30B2-884B-A113-B419A2ED51AD}"/>
          </ac:spMkLst>
        </pc:spChg>
        <pc:spChg chg="mod">
          <ac:chgData name="Long B Nguyen" userId="f59fb8f3-a021-417a-8bc1-65c8d471c621" providerId="ADAL" clId="{59CB9C7B-CBC7-E549-B176-97F9C29CB310}" dt="2019-11-14T12:45:21.882" v="12589" actId="20577"/>
          <ac:spMkLst>
            <pc:docMk/>
            <pc:sldMk cId="3768911574" sldId="333"/>
            <ac:spMk id="14" creationId="{5EDF072F-75BE-8741-9067-D2D254F08E47}"/>
          </ac:spMkLst>
        </pc:spChg>
        <pc:spChg chg="add mod">
          <ac:chgData name="Long B Nguyen" userId="f59fb8f3-a021-417a-8bc1-65c8d471c621" providerId="ADAL" clId="{59CB9C7B-CBC7-E549-B176-97F9C29CB310}" dt="2019-11-14T12:45:25.993" v="12592" actId="20577"/>
          <ac:spMkLst>
            <pc:docMk/>
            <pc:sldMk cId="3768911574" sldId="333"/>
            <ac:spMk id="16" creationId="{5A9C07C4-A578-9340-813C-79D04F7B9BE1}"/>
          </ac:spMkLst>
        </pc:spChg>
        <pc:spChg chg="add mod">
          <ac:chgData name="Long B Nguyen" userId="f59fb8f3-a021-417a-8bc1-65c8d471c621" providerId="ADAL" clId="{59CB9C7B-CBC7-E549-B176-97F9C29CB310}" dt="2019-11-14T12:46:25.792" v="12667" actId="1076"/>
          <ac:spMkLst>
            <pc:docMk/>
            <pc:sldMk cId="3768911574" sldId="333"/>
            <ac:spMk id="17" creationId="{A0DA8034-18BF-A04B-95E1-E02483E3609C}"/>
          </ac:spMkLst>
        </pc:spChg>
        <pc:spChg chg="add mod">
          <ac:chgData name="Long B Nguyen" userId="f59fb8f3-a021-417a-8bc1-65c8d471c621" providerId="ADAL" clId="{59CB9C7B-CBC7-E549-B176-97F9C29CB310}" dt="2019-11-14T12:45:11.008" v="12586" actId="20577"/>
          <ac:spMkLst>
            <pc:docMk/>
            <pc:sldMk cId="3768911574" sldId="333"/>
            <ac:spMk id="20" creationId="{F9A61694-4FC5-7F46-9DC1-78F5E8AD77B0}"/>
          </ac:spMkLst>
        </pc:spChg>
        <pc:cxnChg chg="del">
          <ac:chgData name="Long B Nguyen" userId="f59fb8f3-a021-417a-8bc1-65c8d471c621" providerId="ADAL" clId="{59CB9C7B-CBC7-E549-B176-97F9C29CB310}" dt="2019-11-05T13:39:02.337" v="510" actId="478"/>
          <ac:cxnSpMkLst>
            <pc:docMk/>
            <pc:sldMk cId="3768911574" sldId="333"/>
            <ac:cxnSpMk id="4" creationId="{A46F3D1F-4E4F-FA42-90BE-0487CC045C6E}"/>
          </ac:cxnSpMkLst>
        </pc:cxnChg>
        <pc:cxnChg chg="del">
          <ac:chgData name="Long B Nguyen" userId="f59fb8f3-a021-417a-8bc1-65c8d471c621" providerId="ADAL" clId="{59CB9C7B-CBC7-E549-B176-97F9C29CB310}" dt="2019-11-05T13:39:12.947" v="513" actId="478"/>
          <ac:cxnSpMkLst>
            <pc:docMk/>
            <pc:sldMk cId="3768911574" sldId="333"/>
            <ac:cxnSpMk id="10" creationId="{72A59FBC-12F0-5C49-8BA8-983F96E9EE0E}"/>
          </ac:cxnSpMkLst>
        </pc:cxnChg>
        <pc:cxnChg chg="add mod">
          <ac:chgData name="Long B Nguyen" userId="f59fb8f3-a021-417a-8bc1-65c8d471c621" providerId="ADAL" clId="{59CB9C7B-CBC7-E549-B176-97F9C29CB310}" dt="2019-11-10T19:21:05.339" v="8892" actId="1037"/>
          <ac:cxnSpMkLst>
            <pc:docMk/>
            <pc:sldMk cId="3768911574" sldId="333"/>
            <ac:cxnSpMk id="10" creationId="{78689255-3173-164C-A63E-73DEF65651F2}"/>
          </ac:cxnSpMkLst>
        </pc:cxnChg>
        <pc:cxnChg chg="add mod">
          <ac:chgData name="Long B Nguyen" userId="f59fb8f3-a021-417a-8bc1-65c8d471c621" providerId="ADAL" clId="{59CB9C7B-CBC7-E549-B176-97F9C29CB310}" dt="2019-11-05T13:39:49.663" v="528" actId="14100"/>
          <ac:cxnSpMkLst>
            <pc:docMk/>
            <pc:sldMk cId="3768911574" sldId="333"/>
            <ac:cxnSpMk id="12" creationId="{CC48B4CD-941B-0741-BFA8-B9998C524923}"/>
          </ac:cxnSpMkLst>
        </pc:cxnChg>
        <pc:cxnChg chg="add mod">
          <ac:chgData name="Long B Nguyen" userId="f59fb8f3-a021-417a-8bc1-65c8d471c621" providerId="ADAL" clId="{59CB9C7B-CBC7-E549-B176-97F9C29CB310}" dt="2019-11-05T13:39:43.740" v="525" actId="14100"/>
          <ac:cxnSpMkLst>
            <pc:docMk/>
            <pc:sldMk cId="3768911574" sldId="333"/>
            <ac:cxnSpMk id="13" creationId="{031D278B-4055-D447-8A45-9C9C2EE370C7}"/>
          </ac:cxnSpMkLst>
        </pc:cxnChg>
        <pc:cxnChg chg="mod">
          <ac:chgData name="Long B Nguyen" userId="f59fb8f3-a021-417a-8bc1-65c8d471c621" providerId="ADAL" clId="{59CB9C7B-CBC7-E549-B176-97F9C29CB310}" dt="2019-11-05T13:39:24.362" v="520" actId="692"/>
          <ac:cxnSpMkLst>
            <pc:docMk/>
            <pc:sldMk cId="3768911574" sldId="333"/>
            <ac:cxnSpMk id="15" creationId="{F7544DEB-4070-1144-B42C-B2D00FB2B589}"/>
          </ac:cxnSpMkLst>
        </pc:cxnChg>
        <pc:cxnChg chg="add mod">
          <ac:chgData name="Long B Nguyen" userId="f59fb8f3-a021-417a-8bc1-65c8d471c621" providerId="ADAL" clId="{59CB9C7B-CBC7-E549-B176-97F9C29CB310}" dt="2019-11-05T13:45:56.060" v="830" actId="14100"/>
          <ac:cxnSpMkLst>
            <pc:docMk/>
            <pc:sldMk cId="3768911574" sldId="333"/>
            <ac:cxnSpMk id="18" creationId="{0455C446-0CB9-7542-A5E5-DF0CA973519D}"/>
          </ac:cxnSpMkLst>
        </pc:cxnChg>
        <pc:cxnChg chg="add mod">
          <ac:chgData name="Long B Nguyen" userId="f59fb8f3-a021-417a-8bc1-65c8d471c621" providerId="ADAL" clId="{59CB9C7B-CBC7-E549-B176-97F9C29CB310}" dt="2019-11-14T12:46:41.528" v="12671" actId="14100"/>
          <ac:cxnSpMkLst>
            <pc:docMk/>
            <pc:sldMk cId="3768911574" sldId="333"/>
            <ac:cxnSpMk id="19" creationId="{A6C5B7ED-9686-3549-A3DD-5DD0CF6E8DED}"/>
          </ac:cxnSpMkLst>
        </pc:cxnChg>
      </pc:sldChg>
      <pc:sldChg chg="addSp delSp modSp add">
        <pc:chgData name="Long B Nguyen" userId="f59fb8f3-a021-417a-8bc1-65c8d471c621" providerId="ADAL" clId="{59CB9C7B-CBC7-E549-B176-97F9C29CB310}" dt="2019-11-12T00:58:03.638" v="9374" actId="20577"/>
        <pc:sldMkLst>
          <pc:docMk/>
          <pc:sldMk cId="1520390356" sldId="334"/>
        </pc:sldMkLst>
        <pc:spChg chg="del">
          <ac:chgData name="Long B Nguyen" userId="f59fb8f3-a021-417a-8bc1-65c8d471c621" providerId="ADAL" clId="{59CB9C7B-CBC7-E549-B176-97F9C29CB310}" dt="2019-11-06T17:31:26.918" v="1461" actId="478"/>
          <ac:spMkLst>
            <pc:docMk/>
            <pc:sldMk cId="1520390356" sldId="334"/>
            <ac:spMk id="4" creationId="{557F7968-AE4D-9746-81FE-F79B57BD6EFE}"/>
          </ac:spMkLst>
        </pc:spChg>
        <pc:spChg chg="mod">
          <ac:chgData name="Long B Nguyen" userId="f59fb8f3-a021-417a-8bc1-65c8d471c621" providerId="ADAL" clId="{59CB9C7B-CBC7-E549-B176-97F9C29CB310}" dt="2019-11-12T00:58:03.638" v="9374" actId="20577"/>
          <ac:spMkLst>
            <pc:docMk/>
            <pc:sldMk cId="1520390356" sldId="334"/>
            <ac:spMk id="9" creationId="{E3B2E017-30B2-884B-A113-B419A2ED51AD}"/>
          </ac:spMkLst>
        </pc:spChg>
        <pc:cxnChg chg="mod">
          <ac:chgData name="Long B Nguyen" userId="f59fb8f3-a021-417a-8bc1-65c8d471c621" providerId="ADAL" clId="{59CB9C7B-CBC7-E549-B176-97F9C29CB310}" dt="2019-11-06T17:30:58.532" v="1457" actId="14100"/>
          <ac:cxnSpMkLst>
            <pc:docMk/>
            <pc:sldMk cId="1520390356" sldId="334"/>
            <ac:cxnSpMk id="5" creationId="{3734FE02-600C-2A44-BC16-F394E2FB5293}"/>
          </ac:cxnSpMkLst>
        </pc:cxnChg>
        <pc:cxnChg chg="add mod">
          <ac:chgData name="Long B Nguyen" userId="f59fb8f3-a021-417a-8bc1-65c8d471c621" providerId="ADAL" clId="{59CB9C7B-CBC7-E549-B176-97F9C29CB310}" dt="2019-11-06T17:31:06.805" v="1460" actId="14100"/>
          <ac:cxnSpMkLst>
            <pc:docMk/>
            <pc:sldMk cId="1520390356" sldId="334"/>
            <ac:cxnSpMk id="8" creationId="{EADE529A-64EB-0A40-B575-D437D32FAB41}"/>
          </ac:cxnSpMkLst>
        </pc:cxnChg>
      </pc:sldChg>
      <pc:sldChg chg="delSp modSp add modAnim">
        <pc:chgData name="Long B Nguyen" userId="f59fb8f3-a021-417a-8bc1-65c8d471c621" providerId="ADAL" clId="{59CB9C7B-CBC7-E549-B176-97F9C29CB310}" dt="2019-11-14T12:48:46.852" v="12698" actId="20577"/>
        <pc:sldMkLst>
          <pc:docMk/>
          <pc:sldMk cId="1370301937" sldId="335"/>
        </pc:sldMkLst>
        <pc:spChg chg="del">
          <ac:chgData name="Long B Nguyen" userId="f59fb8f3-a021-417a-8bc1-65c8d471c621" providerId="ADAL" clId="{59CB9C7B-CBC7-E549-B176-97F9C29CB310}" dt="2019-11-06T17:36:49.176" v="1782" actId="478"/>
          <ac:spMkLst>
            <pc:docMk/>
            <pc:sldMk cId="1370301937" sldId="335"/>
            <ac:spMk id="14" creationId="{5EDF072F-75BE-8741-9067-D2D254F08E47}"/>
          </ac:spMkLst>
        </pc:spChg>
        <pc:spChg chg="mod">
          <ac:chgData name="Long B Nguyen" userId="f59fb8f3-a021-417a-8bc1-65c8d471c621" providerId="ADAL" clId="{59CB9C7B-CBC7-E549-B176-97F9C29CB310}" dt="2019-11-14T12:48:46.852" v="12698" actId="20577"/>
          <ac:spMkLst>
            <pc:docMk/>
            <pc:sldMk cId="1370301937" sldId="335"/>
            <ac:spMk id="20" creationId="{F9A61694-4FC5-7F46-9DC1-78F5E8AD77B0}"/>
          </ac:spMkLst>
        </pc:spChg>
        <pc:cxnChg chg="del">
          <ac:chgData name="Long B Nguyen" userId="f59fb8f3-a021-417a-8bc1-65c8d471c621" providerId="ADAL" clId="{59CB9C7B-CBC7-E549-B176-97F9C29CB310}" dt="2019-11-06T17:36:49.176" v="1782" actId="478"/>
          <ac:cxnSpMkLst>
            <pc:docMk/>
            <pc:sldMk cId="1370301937" sldId="335"/>
            <ac:cxnSpMk id="12" creationId="{CC48B4CD-941B-0741-BFA8-B9998C524923}"/>
          </ac:cxnSpMkLst>
        </pc:cxnChg>
        <pc:cxnChg chg="del">
          <ac:chgData name="Long B Nguyen" userId="f59fb8f3-a021-417a-8bc1-65c8d471c621" providerId="ADAL" clId="{59CB9C7B-CBC7-E549-B176-97F9C29CB310}" dt="2019-11-06T17:36:49.176" v="1782" actId="478"/>
          <ac:cxnSpMkLst>
            <pc:docMk/>
            <pc:sldMk cId="1370301937" sldId="335"/>
            <ac:cxnSpMk id="13" creationId="{031D278B-4055-D447-8A45-9C9C2EE370C7}"/>
          </ac:cxnSpMkLst>
        </pc:cxnChg>
        <pc:cxnChg chg="del">
          <ac:chgData name="Long B Nguyen" userId="f59fb8f3-a021-417a-8bc1-65c8d471c621" providerId="ADAL" clId="{59CB9C7B-CBC7-E549-B176-97F9C29CB310}" dt="2019-11-06T17:36:41.962" v="1781" actId="478"/>
          <ac:cxnSpMkLst>
            <pc:docMk/>
            <pc:sldMk cId="1370301937" sldId="335"/>
            <ac:cxnSpMk id="15" creationId="{F7544DEB-4070-1144-B42C-B2D00FB2B589}"/>
          </ac:cxnSpMkLst>
        </pc:cxnChg>
        <pc:cxnChg chg="del">
          <ac:chgData name="Long B Nguyen" userId="f59fb8f3-a021-417a-8bc1-65c8d471c621" providerId="ADAL" clId="{59CB9C7B-CBC7-E549-B176-97F9C29CB310}" dt="2019-11-06T17:36:40.542" v="1780" actId="478"/>
          <ac:cxnSpMkLst>
            <pc:docMk/>
            <pc:sldMk cId="1370301937" sldId="335"/>
            <ac:cxnSpMk id="18" creationId="{0455C446-0CB9-7542-A5E5-DF0CA973519D}"/>
          </ac:cxnSpMkLst>
        </pc:cxnChg>
      </pc:sldChg>
      <pc:sldChg chg="addSp delSp modSp add">
        <pc:chgData name="Long B Nguyen" userId="f59fb8f3-a021-417a-8bc1-65c8d471c621" providerId="ADAL" clId="{59CB9C7B-CBC7-E549-B176-97F9C29CB310}" dt="2019-11-06T17:41:57.400" v="1984" actId="255"/>
        <pc:sldMkLst>
          <pc:docMk/>
          <pc:sldMk cId="649473723" sldId="336"/>
        </pc:sldMkLst>
        <pc:spChg chg="del">
          <ac:chgData name="Long B Nguyen" userId="f59fb8f3-a021-417a-8bc1-65c8d471c621" providerId="ADAL" clId="{59CB9C7B-CBC7-E549-B176-97F9C29CB310}" dt="2019-11-06T17:41:40.395" v="1977" actId="478"/>
          <ac:spMkLst>
            <pc:docMk/>
            <pc:sldMk cId="649473723" sldId="336"/>
            <ac:spMk id="4" creationId="{BE66D76A-BB4F-8A4D-AB4B-A968E4D75F6C}"/>
          </ac:spMkLst>
        </pc:spChg>
        <pc:spChg chg="add mod">
          <ac:chgData name="Long B Nguyen" userId="f59fb8f3-a021-417a-8bc1-65c8d471c621" providerId="ADAL" clId="{59CB9C7B-CBC7-E549-B176-97F9C29CB310}" dt="2019-11-06T17:41:57.400" v="1984" actId="255"/>
          <ac:spMkLst>
            <pc:docMk/>
            <pc:sldMk cId="649473723" sldId="336"/>
            <ac:spMk id="7" creationId="{A9401C64-AC9A-004F-A248-696EF36A106F}"/>
          </ac:spMkLst>
        </pc:spChg>
        <pc:spChg chg="mod">
          <ac:chgData name="Long B Nguyen" userId="f59fb8f3-a021-417a-8bc1-65c8d471c621" providerId="ADAL" clId="{59CB9C7B-CBC7-E549-B176-97F9C29CB310}" dt="2019-11-06T17:40:57.398" v="1930" actId="20577"/>
          <ac:spMkLst>
            <pc:docMk/>
            <pc:sldMk cId="649473723" sldId="336"/>
            <ac:spMk id="9" creationId="{E3B2E017-30B2-884B-A113-B419A2ED51AD}"/>
          </ac:spMkLst>
        </pc:spChg>
        <pc:cxnChg chg="mod">
          <ac:chgData name="Long B Nguyen" userId="f59fb8f3-a021-417a-8bc1-65c8d471c621" providerId="ADAL" clId="{59CB9C7B-CBC7-E549-B176-97F9C29CB310}" dt="2019-11-06T17:40:49.393" v="1926" actId="14100"/>
          <ac:cxnSpMkLst>
            <pc:docMk/>
            <pc:sldMk cId="649473723" sldId="336"/>
            <ac:cxnSpMk id="5" creationId="{2ACA8F3D-2AEE-0146-8A7F-D08353AD1C3A}"/>
          </ac:cxnSpMkLst>
        </pc:cxnChg>
      </pc:sldChg>
      <pc:sldChg chg="modSp add modAnim">
        <pc:chgData name="Long B Nguyen" userId="f59fb8f3-a021-417a-8bc1-65c8d471c621" providerId="ADAL" clId="{59CB9C7B-CBC7-E549-B176-97F9C29CB310}" dt="2019-11-14T12:57:06.015" v="12816"/>
        <pc:sldMkLst>
          <pc:docMk/>
          <pc:sldMk cId="1454819895" sldId="337"/>
        </pc:sldMkLst>
        <pc:spChg chg="mod">
          <ac:chgData name="Long B Nguyen" userId="f59fb8f3-a021-417a-8bc1-65c8d471c621" providerId="ADAL" clId="{59CB9C7B-CBC7-E549-B176-97F9C29CB310}" dt="2019-11-12T00:45:18.003" v="9033" actId="20577"/>
          <ac:spMkLst>
            <pc:docMk/>
            <pc:sldMk cId="1454819895" sldId="337"/>
            <ac:spMk id="9" creationId="{E3B2E017-30B2-884B-A113-B419A2ED51AD}"/>
          </ac:spMkLst>
        </pc:spChg>
      </pc:sldChg>
      <pc:sldChg chg="modSp add modAnim">
        <pc:chgData name="Long B Nguyen" userId="f59fb8f3-a021-417a-8bc1-65c8d471c621" providerId="ADAL" clId="{59CB9C7B-CBC7-E549-B176-97F9C29CB310}" dt="2019-11-14T12:57:17.150" v="12819"/>
        <pc:sldMkLst>
          <pc:docMk/>
          <pc:sldMk cId="3761802647" sldId="338"/>
        </pc:sldMkLst>
        <pc:spChg chg="mod">
          <ac:chgData name="Long B Nguyen" userId="f59fb8f3-a021-417a-8bc1-65c8d471c621" providerId="ADAL" clId="{59CB9C7B-CBC7-E549-B176-97F9C29CB310}" dt="2019-11-12T00:50:29.296" v="9342" actId="20577"/>
          <ac:spMkLst>
            <pc:docMk/>
            <pc:sldMk cId="3761802647" sldId="338"/>
            <ac:spMk id="9" creationId="{E3B2E017-30B2-884B-A113-B419A2ED51AD}"/>
          </ac:spMkLst>
        </pc:spChg>
      </pc:sldChg>
      <pc:sldChg chg="modSp add modAnim">
        <pc:chgData name="Long B Nguyen" userId="f59fb8f3-a021-417a-8bc1-65c8d471c621" providerId="ADAL" clId="{59CB9C7B-CBC7-E549-B176-97F9C29CB310}" dt="2019-11-14T12:41:27.577" v="12568"/>
        <pc:sldMkLst>
          <pc:docMk/>
          <pc:sldMk cId="2700872664" sldId="339"/>
        </pc:sldMkLst>
        <pc:spChg chg="mod">
          <ac:chgData name="Long B Nguyen" userId="f59fb8f3-a021-417a-8bc1-65c8d471c621" providerId="ADAL" clId="{59CB9C7B-CBC7-E549-B176-97F9C29CB310}" dt="2019-11-10T19:18:36.909" v="8819" actId="20577"/>
          <ac:spMkLst>
            <pc:docMk/>
            <pc:sldMk cId="2700872664" sldId="339"/>
            <ac:spMk id="2" creationId="{AA3A228F-61D0-D949-A5E7-F83756230BF8}"/>
          </ac:spMkLst>
        </pc:spChg>
        <pc:spChg chg="mod">
          <ac:chgData name="Long B Nguyen" userId="f59fb8f3-a021-417a-8bc1-65c8d471c621" providerId="ADAL" clId="{59CB9C7B-CBC7-E549-B176-97F9C29CB310}" dt="2019-11-12T14:50:38.623" v="10523" actId="20577"/>
          <ac:spMkLst>
            <pc:docMk/>
            <pc:sldMk cId="2700872664" sldId="339"/>
            <ac:spMk id="9" creationId="{E3B2E017-30B2-884B-A113-B419A2ED51AD}"/>
          </ac:spMkLst>
        </pc:spChg>
      </pc:sldChg>
      <pc:sldChg chg="modSp add modAnim">
        <pc:chgData name="Long B Nguyen" userId="f59fb8f3-a021-417a-8bc1-65c8d471c621" providerId="ADAL" clId="{59CB9C7B-CBC7-E549-B176-97F9C29CB310}" dt="2019-11-14T13:00:08.319" v="12834"/>
        <pc:sldMkLst>
          <pc:docMk/>
          <pc:sldMk cId="2044636910" sldId="340"/>
        </pc:sldMkLst>
        <pc:spChg chg="mod">
          <ac:chgData name="Long B Nguyen" userId="f59fb8f3-a021-417a-8bc1-65c8d471c621" providerId="ADAL" clId="{59CB9C7B-CBC7-E549-B176-97F9C29CB310}" dt="2019-11-10T19:19:14.943" v="8840" actId="20577"/>
          <ac:spMkLst>
            <pc:docMk/>
            <pc:sldMk cId="2044636910" sldId="340"/>
            <ac:spMk id="2" creationId="{AA3A228F-61D0-D949-A5E7-F83756230BF8}"/>
          </ac:spMkLst>
        </pc:spChg>
        <pc:spChg chg="mod">
          <ac:chgData name="Long B Nguyen" userId="f59fb8f3-a021-417a-8bc1-65c8d471c621" providerId="ADAL" clId="{59CB9C7B-CBC7-E549-B176-97F9C29CB310}" dt="2019-11-12T01:01:37.390" v="9406" actId="20577"/>
          <ac:spMkLst>
            <pc:docMk/>
            <pc:sldMk cId="2044636910" sldId="340"/>
            <ac:spMk id="9" creationId="{E3B2E017-30B2-884B-A113-B419A2ED51AD}"/>
          </ac:spMkLst>
        </pc:spChg>
      </pc:sldChg>
      <pc:sldChg chg="modSp add modAnim">
        <pc:chgData name="Long B Nguyen" userId="f59fb8f3-a021-417a-8bc1-65c8d471c621" providerId="ADAL" clId="{59CB9C7B-CBC7-E549-B176-97F9C29CB310}" dt="2019-11-14T12:41:05.691" v="12564"/>
        <pc:sldMkLst>
          <pc:docMk/>
          <pc:sldMk cId="2849583976" sldId="341"/>
        </pc:sldMkLst>
        <pc:spChg chg="mod">
          <ac:chgData name="Long B Nguyen" userId="f59fb8f3-a021-417a-8bc1-65c8d471c621" providerId="ADAL" clId="{59CB9C7B-CBC7-E549-B176-97F9C29CB310}" dt="2019-11-13T15:50:19.846" v="12040" actId="20577"/>
          <ac:spMkLst>
            <pc:docMk/>
            <pc:sldMk cId="2849583976" sldId="341"/>
            <ac:spMk id="9" creationId="{E3B2E017-30B2-884B-A113-B419A2ED51AD}"/>
          </ac:spMkLst>
        </pc:spChg>
      </pc:sldChg>
      <pc:sldChg chg="modSp add modAnim">
        <pc:chgData name="Long B Nguyen" userId="f59fb8f3-a021-417a-8bc1-65c8d471c621" providerId="ADAL" clId="{59CB9C7B-CBC7-E549-B176-97F9C29CB310}" dt="2019-11-14T12:40:58.843" v="12562"/>
        <pc:sldMkLst>
          <pc:docMk/>
          <pc:sldMk cId="1097937752" sldId="342"/>
        </pc:sldMkLst>
        <pc:spChg chg="mod">
          <ac:chgData name="Long B Nguyen" userId="f59fb8f3-a021-417a-8bc1-65c8d471c621" providerId="ADAL" clId="{59CB9C7B-CBC7-E549-B176-97F9C29CB310}" dt="2019-11-10T19:18:08.769" v="8792" actId="20577"/>
          <ac:spMkLst>
            <pc:docMk/>
            <pc:sldMk cId="1097937752" sldId="342"/>
            <ac:spMk id="2" creationId="{AA3A228F-61D0-D949-A5E7-F83756230BF8}"/>
          </ac:spMkLst>
        </pc:spChg>
        <pc:spChg chg="mod">
          <ac:chgData name="Long B Nguyen" userId="f59fb8f3-a021-417a-8bc1-65c8d471c621" providerId="ADAL" clId="{59CB9C7B-CBC7-E549-B176-97F9C29CB310}" dt="2019-11-13T15:50:02.213" v="12038" actId="114"/>
          <ac:spMkLst>
            <pc:docMk/>
            <pc:sldMk cId="1097937752" sldId="342"/>
            <ac:spMk id="9" creationId="{E3B2E017-30B2-884B-A113-B419A2ED51AD}"/>
          </ac:spMkLst>
        </pc:spChg>
      </pc:sldChg>
      <pc:sldChg chg="modSp add modAnim">
        <pc:chgData name="Long B Nguyen" userId="f59fb8f3-a021-417a-8bc1-65c8d471c621" providerId="ADAL" clId="{59CB9C7B-CBC7-E549-B176-97F9C29CB310}" dt="2019-11-14T12:51:56.869" v="12795"/>
        <pc:sldMkLst>
          <pc:docMk/>
          <pc:sldMk cId="2946703032" sldId="346"/>
        </pc:sldMkLst>
        <pc:spChg chg="mod">
          <ac:chgData name="Long B Nguyen" userId="f59fb8f3-a021-417a-8bc1-65c8d471c621" providerId="ADAL" clId="{59CB9C7B-CBC7-E549-B176-97F9C29CB310}" dt="2019-11-12T00:56:32.031" v="9344" actId="14100"/>
          <ac:spMkLst>
            <pc:docMk/>
            <pc:sldMk cId="2946703032" sldId="346"/>
            <ac:spMk id="2" creationId="{AA3A228F-61D0-D949-A5E7-F83756230BF8}"/>
          </ac:spMkLst>
        </pc:spChg>
        <pc:spChg chg="mod">
          <ac:chgData name="Long B Nguyen" userId="f59fb8f3-a021-417a-8bc1-65c8d471c621" providerId="ADAL" clId="{59CB9C7B-CBC7-E549-B176-97F9C29CB310}" dt="2019-11-12T15:00:23.500" v="11132" actId="20577"/>
          <ac:spMkLst>
            <pc:docMk/>
            <pc:sldMk cId="2946703032" sldId="346"/>
            <ac:spMk id="9" creationId="{E3B2E017-30B2-884B-A113-B419A2ED51AD}"/>
          </ac:spMkLst>
        </pc:spChg>
        <pc:spChg chg="mod">
          <ac:chgData name="Long B Nguyen" userId="f59fb8f3-a021-417a-8bc1-65c8d471c621" providerId="ADAL" clId="{59CB9C7B-CBC7-E549-B176-97F9C29CB310}" dt="2019-11-10T19:16:44.615" v="8779" actId="1076"/>
          <ac:spMkLst>
            <pc:docMk/>
            <pc:sldMk cId="2946703032" sldId="346"/>
            <ac:spMk id="10" creationId="{9947108E-12E8-044F-805D-DC505E96834C}"/>
          </ac:spMkLst>
        </pc:spChg>
      </pc:sldChg>
      <pc:sldChg chg="delSp modSp add modAnim">
        <pc:chgData name="Long B Nguyen" userId="f59fb8f3-a021-417a-8bc1-65c8d471c621" providerId="ADAL" clId="{59CB9C7B-CBC7-E549-B176-97F9C29CB310}" dt="2019-11-14T12:52:03.644" v="12797"/>
        <pc:sldMkLst>
          <pc:docMk/>
          <pc:sldMk cId="3861312264" sldId="347"/>
        </pc:sldMkLst>
        <pc:spChg chg="mod">
          <ac:chgData name="Long B Nguyen" userId="f59fb8f3-a021-417a-8bc1-65c8d471c621" providerId="ADAL" clId="{59CB9C7B-CBC7-E549-B176-97F9C29CB310}" dt="2019-11-10T18:41:18.297" v="6968" actId="20577"/>
          <ac:spMkLst>
            <pc:docMk/>
            <pc:sldMk cId="3861312264" sldId="347"/>
            <ac:spMk id="2" creationId="{AA3A228F-61D0-D949-A5E7-F83756230BF8}"/>
          </ac:spMkLst>
        </pc:spChg>
        <pc:spChg chg="mod">
          <ac:chgData name="Long B Nguyen" userId="f59fb8f3-a021-417a-8bc1-65c8d471c621" providerId="ADAL" clId="{59CB9C7B-CBC7-E549-B176-97F9C29CB310}" dt="2019-11-12T00:43:16.595" v="9017" actId="20577"/>
          <ac:spMkLst>
            <pc:docMk/>
            <pc:sldMk cId="3861312264" sldId="347"/>
            <ac:spMk id="9" creationId="{E3B2E017-30B2-884B-A113-B419A2ED51AD}"/>
          </ac:spMkLst>
        </pc:spChg>
        <pc:spChg chg="del">
          <ac:chgData name="Long B Nguyen" userId="f59fb8f3-a021-417a-8bc1-65c8d471c621" providerId="ADAL" clId="{59CB9C7B-CBC7-E549-B176-97F9C29CB310}" dt="2019-11-10T18:40:13.153" v="6927" actId="478"/>
          <ac:spMkLst>
            <pc:docMk/>
            <pc:sldMk cId="3861312264" sldId="347"/>
            <ac:spMk id="10" creationId="{9947108E-12E8-044F-805D-DC505E96834C}"/>
          </ac:spMkLst>
        </pc:spChg>
      </pc:sldChg>
      <pc:sldChg chg="addSp delSp modSp add modAnim">
        <pc:chgData name="Long B Nguyen" userId="f59fb8f3-a021-417a-8bc1-65c8d471c621" providerId="ADAL" clId="{59CB9C7B-CBC7-E549-B176-97F9C29CB310}" dt="2019-11-14T13:12:01.541" v="12955" actId="20577"/>
        <pc:sldMkLst>
          <pc:docMk/>
          <pc:sldMk cId="4152312606" sldId="348"/>
        </pc:sldMkLst>
        <pc:spChg chg="add mod">
          <ac:chgData name="Long B Nguyen" userId="f59fb8f3-a021-417a-8bc1-65c8d471c621" providerId="ADAL" clId="{59CB9C7B-CBC7-E549-B176-97F9C29CB310}" dt="2019-11-14T13:12:01.541" v="12955" actId="20577"/>
          <ac:spMkLst>
            <pc:docMk/>
            <pc:sldMk cId="4152312606" sldId="348"/>
            <ac:spMk id="3" creationId="{74672431-8FFA-904A-BC8A-F824A588FCDD}"/>
          </ac:spMkLst>
        </pc:spChg>
        <pc:spChg chg="add del mod">
          <ac:chgData name="Long B Nguyen" userId="f59fb8f3-a021-417a-8bc1-65c8d471c621" providerId="ADAL" clId="{59CB9C7B-CBC7-E549-B176-97F9C29CB310}" dt="2019-11-10T19:00:18.499" v="7687" actId="478"/>
          <ac:spMkLst>
            <pc:docMk/>
            <pc:sldMk cId="4152312606" sldId="348"/>
            <ac:spMk id="3" creationId="{ABB60266-6ED5-534D-8933-CA03ABF66C15}"/>
          </ac:spMkLst>
        </pc:spChg>
        <pc:spChg chg="add mod">
          <ac:chgData name="Long B Nguyen" userId="f59fb8f3-a021-417a-8bc1-65c8d471c621" providerId="ADAL" clId="{59CB9C7B-CBC7-E549-B176-97F9C29CB310}" dt="2019-11-10T19:10:11.008" v="8412" actId="1036"/>
          <ac:spMkLst>
            <pc:docMk/>
            <pc:sldMk cId="4152312606" sldId="348"/>
            <ac:spMk id="4" creationId="{AFC1027A-A2B6-B44B-9245-2E5D826BC5DB}"/>
          </ac:spMkLst>
        </pc:spChg>
        <pc:spChg chg="add mod">
          <ac:chgData name="Long B Nguyen" userId="f59fb8f3-a021-417a-8bc1-65c8d471c621" providerId="ADAL" clId="{59CB9C7B-CBC7-E549-B176-97F9C29CB310}" dt="2019-11-10T19:11:32.585" v="8514" actId="207"/>
          <ac:spMkLst>
            <pc:docMk/>
            <pc:sldMk cId="4152312606" sldId="348"/>
            <ac:spMk id="5" creationId="{BABC40CC-AD73-DE40-9706-D1FABABD38CB}"/>
          </ac:spMkLst>
        </pc:spChg>
        <pc:spChg chg="add mod">
          <ac:chgData name="Long B Nguyen" userId="f59fb8f3-a021-417a-8bc1-65c8d471c621" providerId="ADAL" clId="{59CB9C7B-CBC7-E549-B176-97F9C29CB310}" dt="2019-11-10T19:10:11.008" v="8412" actId="1036"/>
          <ac:spMkLst>
            <pc:docMk/>
            <pc:sldMk cId="4152312606" sldId="348"/>
            <ac:spMk id="6" creationId="{DA0DFD29-B861-3643-8A1F-6A851B97825B}"/>
          </ac:spMkLst>
        </pc:spChg>
        <pc:spChg chg="add mod">
          <ac:chgData name="Long B Nguyen" userId="f59fb8f3-a021-417a-8bc1-65c8d471c621" providerId="ADAL" clId="{59CB9C7B-CBC7-E549-B176-97F9C29CB310}" dt="2019-11-10T19:10:20.645" v="8414" actId="255"/>
          <ac:spMkLst>
            <pc:docMk/>
            <pc:sldMk cId="4152312606" sldId="348"/>
            <ac:spMk id="7" creationId="{7FA88EF5-A7E3-4B42-AC10-E3709C51AEBA}"/>
          </ac:spMkLst>
        </pc:spChg>
        <pc:spChg chg="add mod">
          <ac:chgData name="Long B Nguyen" userId="f59fb8f3-a021-417a-8bc1-65c8d471c621" providerId="ADAL" clId="{59CB9C7B-CBC7-E549-B176-97F9C29CB310}" dt="2019-11-10T19:10:11.008" v="8412" actId="1036"/>
          <ac:spMkLst>
            <pc:docMk/>
            <pc:sldMk cId="4152312606" sldId="348"/>
            <ac:spMk id="8" creationId="{9678D9F0-77F4-7A43-B46C-EBDB97CE2005}"/>
          </ac:spMkLst>
        </pc:spChg>
        <pc:spChg chg="mod">
          <ac:chgData name="Long B Nguyen" userId="f59fb8f3-a021-417a-8bc1-65c8d471c621" providerId="ADAL" clId="{59CB9C7B-CBC7-E549-B176-97F9C29CB310}" dt="2019-11-12T00:43:34.297" v="9020" actId="20577"/>
          <ac:spMkLst>
            <pc:docMk/>
            <pc:sldMk cId="4152312606" sldId="348"/>
            <ac:spMk id="9" creationId="{E3B2E017-30B2-884B-A113-B419A2ED51AD}"/>
          </ac:spMkLst>
        </pc:spChg>
      </pc:sldChg>
      <pc:sldChg chg="modSp add modAnim">
        <pc:chgData name="Long B Nguyen" userId="f59fb8f3-a021-417a-8bc1-65c8d471c621" providerId="ADAL" clId="{59CB9C7B-CBC7-E549-B176-97F9C29CB310}" dt="2019-11-14T13:07:01.353" v="12891" actId="20577"/>
        <pc:sldMkLst>
          <pc:docMk/>
          <pc:sldMk cId="2239308720" sldId="349"/>
        </pc:sldMkLst>
        <pc:spChg chg="mod">
          <ac:chgData name="Long B Nguyen" userId="f59fb8f3-a021-417a-8bc1-65c8d471c621" providerId="ADAL" clId="{59CB9C7B-CBC7-E549-B176-97F9C29CB310}" dt="2019-11-14T13:07:01.353" v="12891" actId="20577"/>
          <ac:spMkLst>
            <pc:docMk/>
            <pc:sldMk cId="2239308720" sldId="349"/>
            <ac:spMk id="5" creationId="{BABC40CC-AD73-DE40-9706-D1FABABD38CB}"/>
          </ac:spMkLst>
        </pc:spChg>
        <pc:spChg chg="mod">
          <ac:chgData name="Long B Nguyen" userId="f59fb8f3-a021-417a-8bc1-65c8d471c621" providerId="ADAL" clId="{59CB9C7B-CBC7-E549-B176-97F9C29CB310}" dt="2019-11-10T19:12:50.729" v="8607" actId="20577"/>
          <ac:spMkLst>
            <pc:docMk/>
            <pc:sldMk cId="2239308720" sldId="349"/>
            <ac:spMk id="7" creationId="{7FA88EF5-A7E3-4B42-AC10-E3709C51AEBA}"/>
          </ac:spMkLst>
        </pc:spChg>
        <pc:spChg chg="mod">
          <ac:chgData name="Long B Nguyen" userId="f59fb8f3-a021-417a-8bc1-65c8d471c621" providerId="ADAL" clId="{59CB9C7B-CBC7-E549-B176-97F9C29CB310}" dt="2019-11-10T19:11:23.207" v="8508" actId="20577"/>
          <ac:spMkLst>
            <pc:docMk/>
            <pc:sldMk cId="2239308720" sldId="349"/>
            <ac:spMk id="9" creationId="{E3B2E017-30B2-884B-A113-B419A2ED51AD}"/>
          </ac:spMkLst>
        </pc:spChg>
      </pc:sldChg>
      <pc:sldChg chg="modSp add modAnim">
        <pc:chgData name="Long B Nguyen" userId="f59fb8f3-a021-417a-8bc1-65c8d471c621" providerId="ADAL" clId="{59CB9C7B-CBC7-E549-B176-97F9C29CB310}" dt="2019-11-14T12:56:28.365" v="12807"/>
        <pc:sldMkLst>
          <pc:docMk/>
          <pc:sldMk cId="1532134668" sldId="350"/>
        </pc:sldMkLst>
        <pc:spChg chg="mod">
          <ac:chgData name="Long B Nguyen" userId="f59fb8f3-a021-417a-8bc1-65c8d471c621" providerId="ADAL" clId="{59CB9C7B-CBC7-E549-B176-97F9C29CB310}" dt="2019-11-10T19:13:39.293" v="8668" actId="20577"/>
          <ac:spMkLst>
            <pc:docMk/>
            <pc:sldMk cId="1532134668" sldId="350"/>
            <ac:spMk id="5" creationId="{BABC40CC-AD73-DE40-9706-D1FABABD38CB}"/>
          </ac:spMkLst>
        </pc:spChg>
        <pc:spChg chg="mod">
          <ac:chgData name="Long B Nguyen" userId="f59fb8f3-a021-417a-8bc1-65c8d471c621" providerId="ADAL" clId="{59CB9C7B-CBC7-E549-B176-97F9C29CB310}" dt="2019-11-10T19:14:01.220" v="8681" actId="1076"/>
          <ac:spMkLst>
            <pc:docMk/>
            <pc:sldMk cId="1532134668" sldId="350"/>
            <ac:spMk id="7" creationId="{7FA88EF5-A7E3-4B42-AC10-E3709C51AEBA}"/>
          </ac:spMkLst>
        </pc:spChg>
        <pc:spChg chg="mod">
          <ac:chgData name="Long B Nguyen" userId="f59fb8f3-a021-417a-8bc1-65c8d471c621" providerId="ADAL" clId="{59CB9C7B-CBC7-E549-B176-97F9C29CB310}" dt="2019-11-10T19:13:22.858" v="8649" actId="20577"/>
          <ac:spMkLst>
            <pc:docMk/>
            <pc:sldMk cId="1532134668" sldId="350"/>
            <ac:spMk id="9" creationId="{E3B2E017-30B2-884B-A113-B419A2ED51AD}"/>
          </ac:spMkLst>
        </pc:spChg>
      </pc:sldChg>
      <pc:sldChg chg="add modAnim">
        <pc:chgData name="Long B Nguyen" userId="f59fb8f3-a021-417a-8bc1-65c8d471c621" providerId="ADAL" clId="{59CB9C7B-CBC7-E549-B176-97F9C29CB310}" dt="2019-11-14T12:55:27.111" v="12804"/>
        <pc:sldMkLst>
          <pc:docMk/>
          <pc:sldMk cId="3420249496" sldId="351"/>
        </pc:sldMkLst>
      </pc:sldChg>
      <pc:sldChg chg="modSp add modAnim">
        <pc:chgData name="Long B Nguyen" userId="f59fb8f3-a021-417a-8bc1-65c8d471c621" providerId="ADAL" clId="{59CB9C7B-CBC7-E549-B176-97F9C29CB310}" dt="2019-11-14T12:40:25.058" v="12554"/>
        <pc:sldMkLst>
          <pc:docMk/>
          <pc:sldMk cId="2101795491" sldId="545"/>
        </pc:sldMkLst>
        <pc:spChg chg="mod">
          <ac:chgData name="Long B Nguyen" userId="f59fb8f3-a021-417a-8bc1-65c8d471c621" providerId="ADAL" clId="{59CB9C7B-CBC7-E549-B176-97F9C29CB310}" dt="2019-11-12T00:41:44.199" v="8972" actId="20577"/>
          <ac:spMkLst>
            <pc:docMk/>
            <pc:sldMk cId="2101795491" sldId="545"/>
            <ac:spMk id="27650" creationId="{CDDBD0B0-F30B-EE40-92BE-F8B3992FD62C}"/>
          </ac:spMkLst>
        </pc:spChg>
      </pc:sldChg>
      <pc:sldChg chg="modSp add modAnim">
        <pc:chgData name="Long B Nguyen" userId="f59fb8f3-a021-417a-8bc1-65c8d471c621" providerId="ADAL" clId="{59CB9C7B-CBC7-E549-B176-97F9C29CB310}" dt="2019-11-12T15:20:09.141" v="11989" actId="20577"/>
        <pc:sldMkLst>
          <pc:docMk/>
          <pc:sldMk cId="1854861563" sldId="546"/>
        </pc:sldMkLst>
        <pc:spChg chg="mod">
          <ac:chgData name="Long B Nguyen" userId="f59fb8f3-a021-417a-8bc1-65c8d471c621" providerId="ADAL" clId="{59CB9C7B-CBC7-E549-B176-97F9C29CB310}" dt="2019-11-12T01:38:55.875" v="9475" actId="20577"/>
          <ac:spMkLst>
            <pc:docMk/>
            <pc:sldMk cId="1854861563" sldId="546"/>
            <ac:spMk id="2" creationId="{AA3A228F-61D0-D949-A5E7-F83756230BF8}"/>
          </ac:spMkLst>
        </pc:spChg>
        <pc:spChg chg="mod">
          <ac:chgData name="Long B Nguyen" userId="f59fb8f3-a021-417a-8bc1-65c8d471c621" providerId="ADAL" clId="{59CB9C7B-CBC7-E549-B176-97F9C29CB310}" dt="2019-11-12T15:20:09.141" v="11989" actId="20577"/>
          <ac:spMkLst>
            <pc:docMk/>
            <pc:sldMk cId="1854861563" sldId="546"/>
            <ac:spMk id="9" creationId="{E3B2E017-30B2-884B-A113-B419A2ED51AD}"/>
          </ac:spMkLst>
        </pc:spChg>
      </pc:sldChg>
      <pc:sldChg chg="modSp add modAnim">
        <pc:chgData name="Long B Nguyen" userId="f59fb8f3-a021-417a-8bc1-65c8d471c621" providerId="ADAL" clId="{59CB9C7B-CBC7-E549-B176-97F9C29CB310}" dt="2019-11-14T12:42:09.435" v="12575"/>
        <pc:sldMkLst>
          <pc:docMk/>
          <pc:sldMk cId="906346442" sldId="547"/>
        </pc:sldMkLst>
        <pc:spChg chg="mod">
          <ac:chgData name="Long B Nguyen" userId="f59fb8f3-a021-417a-8bc1-65c8d471c621" providerId="ADAL" clId="{59CB9C7B-CBC7-E549-B176-97F9C29CB310}" dt="2019-11-12T14:52:49.478" v="10756" actId="20577"/>
          <ac:spMkLst>
            <pc:docMk/>
            <pc:sldMk cId="906346442" sldId="547"/>
            <ac:spMk id="2" creationId="{AA3A228F-61D0-D949-A5E7-F83756230BF8}"/>
          </ac:spMkLst>
        </pc:spChg>
        <pc:spChg chg="mod">
          <ac:chgData name="Long B Nguyen" userId="f59fb8f3-a021-417a-8bc1-65c8d471c621" providerId="ADAL" clId="{59CB9C7B-CBC7-E549-B176-97F9C29CB310}" dt="2019-11-12T14:57:25.508" v="10934" actId="20577"/>
          <ac:spMkLst>
            <pc:docMk/>
            <pc:sldMk cId="906346442" sldId="547"/>
            <ac:spMk id="9" creationId="{E3B2E017-30B2-884B-A113-B419A2ED51AD}"/>
          </ac:spMkLst>
        </pc:spChg>
      </pc:sldChg>
      <pc:sldChg chg="modSp add modAnim">
        <pc:chgData name="Long B Nguyen" userId="f59fb8f3-a021-417a-8bc1-65c8d471c621" providerId="ADAL" clId="{59CB9C7B-CBC7-E549-B176-97F9C29CB310}" dt="2019-11-14T12:49:01.182" v="12701"/>
        <pc:sldMkLst>
          <pc:docMk/>
          <pc:sldMk cId="2079192273" sldId="548"/>
        </pc:sldMkLst>
        <pc:spChg chg="mod">
          <ac:chgData name="Long B Nguyen" userId="f59fb8f3-a021-417a-8bc1-65c8d471c621" providerId="ADAL" clId="{59CB9C7B-CBC7-E549-B176-97F9C29CB310}" dt="2019-11-12T14:56:52.237" v="10880" actId="20577"/>
          <ac:spMkLst>
            <pc:docMk/>
            <pc:sldMk cId="2079192273" sldId="548"/>
            <ac:spMk id="2" creationId="{AA3A228F-61D0-D949-A5E7-F83756230BF8}"/>
          </ac:spMkLst>
        </pc:spChg>
        <pc:spChg chg="mod">
          <ac:chgData name="Long B Nguyen" userId="f59fb8f3-a021-417a-8bc1-65c8d471c621" providerId="ADAL" clId="{59CB9C7B-CBC7-E549-B176-97F9C29CB310}" dt="2019-11-12T14:58:49.833" v="11089" actId="20577"/>
          <ac:spMkLst>
            <pc:docMk/>
            <pc:sldMk cId="2079192273" sldId="548"/>
            <ac:spMk id="9" creationId="{E3B2E017-30B2-884B-A113-B419A2ED51AD}"/>
          </ac:spMkLst>
        </pc:spChg>
      </pc:sldChg>
      <pc:sldChg chg="delSp modSp add modAnim">
        <pc:chgData name="Long B Nguyen" userId="f59fb8f3-a021-417a-8bc1-65c8d471c621" providerId="ADAL" clId="{59CB9C7B-CBC7-E549-B176-97F9C29CB310}" dt="2019-11-14T12:57:41.484" v="12822"/>
        <pc:sldMkLst>
          <pc:docMk/>
          <pc:sldMk cId="1299838656" sldId="549"/>
        </pc:sldMkLst>
        <pc:spChg chg="mod">
          <ac:chgData name="Long B Nguyen" userId="f59fb8f3-a021-417a-8bc1-65c8d471c621" providerId="ADAL" clId="{59CB9C7B-CBC7-E549-B176-97F9C29CB310}" dt="2019-11-12T15:10:57.849" v="11689" actId="20577"/>
          <ac:spMkLst>
            <pc:docMk/>
            <pc:sldMk cId="1299838656" sldId="549"/>
            <ac:spMk id="2" creationId="{AA3A228F-61D0-D949-A5E7-F83756230BF8}"/>
          </ac:spMkLst>
        </pc:spChg>
        <pc:spChg chg="mod">
          <ac:chgData name="Long B Nguyen" userId="f59fb8f3-a021-417a-8bc1-65c8d471c621" providerId="ADAL" clId="{59CB9C7B-CBC7-E549-B176-97F9C29CB310}" dt="2019-11-12T15:05:29.135" v="11446" actId="20577"/>
          <ac:spMkLst>
            <pc:docMk/>
            <pc:sldMk cId="1299838656" sldId="549"/>
            <ac:spMk id="9" creationId="{E3B2E017-30B2-884B-A113-B419A2ED51AD}"/>
          </ac:spMkLst>
        </pc:spChg>
        <pc:spChg chg="del">
          <ac:chgData name="Long B Nguyen" userId="f59fb8f3-a021-417a-8bc1-65c8d471c621" providerId="ADAL" clId="{59CB9C7B-CBC7-E549-B176-97F9C29CB310}" dt="2019-11-12T14:59:58.015" v="11128" actId="478"/>
          <ac:spMkLst>
            <pc:docMk/>
            <pc:sldMk cId="1299838656" sldId="549"/>
            <ac:spMk id="10" creationId="{9947108E-12E8-044F-805D-DC505E96834C}"/>
          </ac:spMkLst>
        </pc:spChg>
      </pc:sldChg>
      <pc:sldChg chg="modSp add modAnim">
        <pc:chgData name="Long B Nguyen" userId="f59fb8f3-a021-417a-8bc1-65c8d471c621" providerId="ADAL" clId="{59CB9C7B-CBC7-E549-B176-97F9C29CB310}" dt="2019-11-14T12:58:19.218" v="12827"/>
        <pc:sldMkLst>
          <pc:docMk/>
          <pc:sldMk cId="2820908233" sldId="551"/>
        </pc:sldMkLst>
        <pc:spChg chg="mod">
          <ac:chgData name="Long B Nguyen" userId="f59fb8f3-a021-417a-8bc1-65c8d471c621" providerId="ADAL" clId="{59CB9C7B-CBC7-E549-B176-97F9C29CB310}" dt="2019-11-12T15:08:09.321" v="11682" actId="20577"/>
          <ac:spMkLst>
            <pc:docMk/>
            <pc:sldMk cId="2820908233" sldId="551"/>
            <ac:spMk id="2" creationId="{AA3A228F-61D0-D949-A5E7-F83756230BF8}"/>
          </ac:spMkLst>
        </pc:spChg>
        <pc:spChg chg="mod">
          <ac:chgData name="Long B Nguyen" userId="f59fb8f3-a021-417a-8bc1-65c8d471c621" providerId="ADAL" clId="{59CB9C7B-CBC7-E549-B176-97F9C29CB310}" dt="2019-11-12T15:08:50.392" v="11688" actId="207"/>
          <ac:spMkLst>
            <pc:docMk/>
            <pc:sldMk cId="2820908233" sldId="551"/>
            <ac:spMk id="9" creationId="{E3B2E017-30B2-884B-A113-B419A2ED51AD}"/>
          </ac:spMkLst>
        </pc:spChg>
      </pc:sldChg>
      <pc:sldChg chg="add del">
        <pc:chgData name="Long B Nguyen" userId="f59fb8f3-a021-417a-8bc1-65c8d471c621" providerId="ADAL" clId="{59CB9C7B-CBC7-E549-B176-97F9C29CB310}" dt="2019-11-19T12:45:40.186" v="12957" actId="2696"/>
        <pc:sldMkLst>
          <pc:docMk/>
          <pc:sldMk cId="1559918550" sldId="552"/>
        </pc:sldMkLst>
      </pc:sldChg>
      <pc:sldChg chg="modSp add modAnim">
        <pc:chgData name="Long B Nguyen" userId="f59fb8f3-a021-417a-8bc1-65c8d471c621" providerId="ADAL" clId="{59CB9C7B-CBC7-E549-B176-97F9C29CB310}" dt="2019-11-14T12:56:42.041" v="12810"/>
        <pc:sldMkLst>
          <pc:docMk/>
          <pc:sldMk cId="1358728332" sldId="553"/>
        </pc:sldMkLst>
        <pc:spChg chg="mod">
          <ac:chgData name="Long B Nguyen" userId="f59fb8f3-a021-417a-8bc1-65c8d471c621" providerId="ADAL" clId="{59CB9C7B-CBC7-E549-B176-97F9C29CB310}" dt="2019-11-13T15:57:03.762" v="12061" actId="20577"/>
          <ac:spMkLst>
            <pc:docMk/>
            <pc:sldMk cId="1358728332" sldId="553"/>
            <ac:spMk id="2" creationId="{AA3A228F-61D0-D949-A5E7-F83756230BF8}"/>
          </ac:spMkLst>
        </pc:spChg>
        <pc:spChg chg="mod">
          <ac:chgData name="Long B Nguyen" userId="f59fb8f3-a021-417a-8bc1-65c8d471c621" providerId="ADAL" clId="{59CB9C7B-CBC7-E549-B176-97F9C29CB310}" dt="2019-11-13T16:02:48.086" v="12552" actId="255"/>
          <ac:spMkLst>
            <pc:docMk/>
            <pc:sldMk cId="1358728332" sldId="553"/>
            <ac:spMk id="9" creationId="{E3B2E017-30B2-884B-A113-B419A2ED51AD}"/>
          </ac:spMkLst>
        </pc:spChg>
      </pc:sldChg>
      <pc:sldChg chg="modSp add">
        <pc:chgData name="Long B Nguyen" userId="f59fb8f3-a021-417a-8bc1-65c8d471c621" providerId="ADAL" clId="{59CB9C7B-CBC7-E549-B176-97F9C29CB310}" dt="2019-11-19T12:47:14.779" v="13175" actId="20577"/>
        <pc:sldMkLst>
          <pc:docMk/>
          <pc:sldMk cId="3027756854" sldId="554"/>
        </pc:sldMkLst>
        <pc:spChg chg="mod">
          <ac:chgData name="Long B Nguyen" userId="f59fb8f3-a021-417a-8bc1-65c8d471c621" providerId="ADAL" clId="{59CB9C7B-CBC7-E549-B176-97F9C29CB310}" dt="2019-11-19T12:47:14.779" v="13175" actId="20577"/>
          <ac:spMkLst>
            <pc:docMk/>
            <pc:sldMk cId="3027756854" sldId="554"/>
            <ac:spMk id="9" creationId="{E3B2E017-30B2-884B-A113-B419A2ED51AD}"/>
          </ac:spMkLst>
        </pc:spChg>
      </pc:sldChg>
    </pc:docChg>
  </pc:docChgLst>
  <pc:docChgLst>
    <pc:chgData name="Long B Nguyen" userId="f59fb8f3-a021-417a-8bc1-65c8d471c621" providerId="ADAL" clId="{308CFCF3-47BA-8D4A-8A80-5ECC75BA7E52}"/>
    <pc:docChg chg="addSld delSld modSld">
      <pc:chgData name="Long B Nguyen" userId="f59fb8f3-a021-417a-8bc1-65c8d471c621" providerId="ADAL" clId="{308CFCF3-47BA-8D4A-8A80-5ECC75BA7E52}" dt="2019-11-19T12:50:23.367" v="38" actId="207"/>
      <pc:docMkLst>
        <pc:docMk/>
      </pc:docMkLst>
      <pc:sldChg chg="del">
        <pc:chgData name="Long B Nguyen" userId="f59fb8f3-a021-417a-8bc1-65c8d471c621" providerId="ADAL" clId="{308CFCF3-47BA-8D4A-8A80-5ECC75BA7E52}" dt="2019-11-19T12:49:13.963" v="1" actId="2696"/>
        <pc:sldMkLst>
          <pc:docMk/>
          <pc:sldMk cId="4247104139" sldId="256"/>
        </pc:sldMkLst>
      </pc:sldChg>
      <pc:sldChg chg="del">
        <pc:chgData name="Long B Nguyen" userId="f59fb8f3-a021-417a-8bc1-65c8d471c621" providerId="ADAL" clId="{308CFCF3-47BA-8D4A-8A80-5ECC75BA7E52}" dt="2019-11-19T12:49:54.751" v="6" actId="2696"/>
        <pc:sldMkLst>
          <pc:docMk/>
          <pc:sldMk cId="278045358" sldId="257"/>
        </pc:sldMkLst>
      </pc:sldChg>
      <pc:sldChg chg="del">
        <pc:chgData name="Long B Nguyen" userId="f59fb8f3-a021-417a-8bc1-65c8d471c621" providerId="ADAL" clId="{308CFCF3-47BA-8D4A-8A80-5ECC75BA7E52}" dt="2019-11-19T12:49:55.390" v="35" actId="2696"/>
        <pc:sldMkLst>
          <pc:docMk/>
          <pc:sldMk cId="1438711869" sldId="284"/>
        </pc:sldMkLst>
      </pc:sldChg>
      <pc:sldChg chg="del">
        <pc:chgData name="Long B Nguyen" userId="f59fb8f3-a021-417a-8bc1-65c8d471c621" providerId="ADAL" clId="{308CFCF3-47BA-8D4A-8A80-5ECC75BA7E52}" dt="2019-11-19T12:49:54.721" v="4" actId="2696"/>
        <pc:sldMkLst>
          <pc:docMk/>
          <pc:sldMk cId="131840209" sldId="286"/>
        </pc:sldMkLst>
      </pc:sldChg>
      <pc:sldChg chg="add">
        <pc:chgData name="Long B Nguyen" userId="f59fb8f3-a021-417a-8bc1-65c8d471c621" providerId="ADAL" clId="{308CFCF3-47BA-8D4A-8A80-5ECC75BA7E52}" dt="2019-11-19T12:49:08.416" v="0"/>
        <pc:sldMkLst>
          <pc:docMk/>
          <pc:sldMk cId="1769313612" sldId="306"/>
        </pc:sldMkLst>
      </pc:sldChg>
      <pc:sldChg chg="add">
        <pc:chgData name="Long B Nguyen" userId="f59fb8f3-a021-417a-8bc1-65c8d471c621" providerId="ADAL" clId="{308CFCF3-47BA-8D4A-8A80-5ECC75BA7E52}" dt="2019-11-19T12:49:08.416" v="0"/>
        <pc:sldMkLst>
          <pc:docMk/>
          <pc:sldMk cId="3175113722" sldId="307"/>
        </pc:sldMkLst>
      </pc:sldChg>
      <pc:sldChg chg="add">
        <pc:chgData name="Long B Nguyen" userId="f59fb8f3-a021-417a-8bc1-65c8d471c621" providerId="ADAL" clId="{308CFCF3-47BA-8D4A-8A80-5ECC75BA7E52}" dt="2019-11-19T12:49:08.416" v="0"/>
        <pc:sldMkLst>
          <pc:docMk/>
          <pc:sldMk cId="3855133670" sldId="308"/>
        </pc:sldMkLst>
      </pc:sldChg>
      <pc:sldChg chg="add">
        <pc:chgData name="Long B Nguyen" userId="f59fb8f3-a021-417a-8bc1-65c8d471c621" providerId="ADAL" clId="{308CFCF3-47BA-8D4A-8A80-5ECC75BA7E52}" dt="2019-11-19T12:49:08.416" v="0"/>
        <pc:sldMkLst>
          <pc:docMk/>
          <pc:sldMk cId="3585856351" sldId="309"/>
        </pc:sldMkLst>
      </pc:sldChg>
      <pc:sldChg chg="add">
        <pc:chgData name="Long B Nguyen" userId="f59fb8f3-a021-417a-8bc1-65c8d471c621" providerId="ADAL" clId="{308CFCF3-47BA-8D4A-8A80-5ECC75BA7E52}" dt="2019-11-19T12:49:08.416" v="0"/>
        <pc:sldMkLst>
          <pc:docMk/>
          <pc:sldMk cId="3276587347" sldId="310"/>
        </pc:sldMkLst>
      </pc:sldChg>
      <pc:sldChg chg="add">
        <pc:chgData name="Long B Nguyen" userId="f59fb8f3-a021-417a-8bc1-65c8d471c621" providerId="ADAL" clId="{308CFCF3-47BA-8D4A-8A80-5ECC75BA7E52}" dt="2019-11-19T12:49:08.416" v="0"/>
        <pc:sldMkLst>
          <pc:docMk/>
          <pc:sldMk cId="863905040" sldId="312"/>
        </pc:sldMkLst>
      </pc:sldChg>
      <pc:sldChg chg="add">
        <pc:chgData name="Long B Nguyen" userId="f59fb8f3-a021-417a-8bc1-65c8d471c621" providerId="ADAL" clId="{308CFCF3-47BA-8D4A-8A80-5ECC75BA7E52}" dt="2019-11-19T12:49:08.416" v="0"/>
        <pc:sldMkLst>
          <pc:docMk/>
          <pc:sldMk cId="1871198671" sldId="313"/>
        </pc:sldMkLst>
      </pc:sldChg>
      <pc:sldChg chg="add">
        <pc:chgData name="Long B Nguyen" userId="f59fb8f3-a021-417a-8bc1-65c8d471c621" providerId="ADAL" clId="{308CFCF3-47BA-8D4A-8A80-5ECC75BA7E52}" dt="2019-11-19T12:49:08.416" v="0"/>
        <pc:sldMkLst>
          <pc:docMk/>
          <pc:sldMk cId="1880090826" sldId="316"/>
        </pc:sldMkLst>
      </pc:sldChg>
      <pc:sldChg chg="add">
        <pc:chgData name="Long B Nguyen" userId="f59fb8f3-a021-417a-8bc1-65c8d471c621" providerId="ADAL" clId="{308CFCF3-47BA-8D4A-8A80-5ECC75BA7E52}" dt="2019-11-19T12:49:08.416" v="0"/>
        <pc:sldMkLst>
          <pc:docMk/>
          <pc:sldMk cId="518539467" sldId="317"/>
        </pc:sldMkLst>
      </pc:sldChg>
      <pc:sldChg chg="add">
        <pc:chgData name="Long B Nguyen" userId="f59fb8f3-a021-417a-8bc1-65c8d471c621" providerId="ADAL" clId="{308CFCF3-47BA-8D4A-8A80-5ECC75BA7E52}" dt="2019-11-19T12:49:08.416" v="0"/>
        <pc:sldMkLst>
          <pc:docMk/>
          <pc:sldMk cId="2878693247" sldId="318"/>
        </pc:sldMkLst>
      </pc:sldChg>
      <pc:sldChg chg="add">
        <pc:chgData name="Long B Nguyen" userId="f59fb8f3-a021-417a-8bc1-65c8d471c621" providerId="ADAL" clId="{308CFCF3-47BA-8D4A-8A80-5ECC75BA7E52}" dt="2019-11-19T12:49:08.416" v="0"/>
        <pc:sldMkLst>
          <pc:docMk/>
          <pc:sldMk cId="3014449171" sldId="319"/>
        </pc:sldMkLst>
      </pc:sldChg>
      <pc:sldChg chg="del">
        <pc:chgData name="Long B Nguyen" userId="f59fb8f3-a021-417a-8bc1-65c8d471c621" providerId="ADAL" clId="{308CFCF3-47BA-8D4A-8A80-5ECC75BA7E52}" dt="2019-11-19T12:49:55.067" v="19" actId="2696"/>
        <pc:sldMkLst>
          <pc:docMk/>
          <pc:sldMk cId="3036972376" sldId="321"/>
        </pc:sldMkLst>
      </pc:sldChg>
      <pc:sldChg chg="add">
        <pc:chgData name="Long B Nguyen" userId="f59fb8f3-a021-417a-8bc1-65c8d471c621" providerId="ADAL" clId="{308CFCF3-47BA-8D4A-8A80-5ECC75BA7E52}" dt="2019-11-19T12:49:08.416" v="0"/>
        <pc:sldMkLst>
          <pc:docMk/>
          <pc:sldMk cId="1925491708" sldId="322"/>
        </pc:sldMkLst>
      </pc:sldChg>
      <pc:sldChg chg="add">
        <pc:chgData name="Long B Nguyen" userId="f59fb8f3-a021-417a-8bc1-65c8d471c621" providerId="ADAL" clId="{308CFCF3-47BA-8D4A-8A80-5ECC75BA7E52}" dt="2019-11-19T12:49:08.416" v="0"/>
        <pc:sldMkLst>
          <pc:docMk/>
          <pc:sldMk cId="856464997" sldId="323"/>
        </pc:sldMkLst>
      </pc:sldChg>
      <pc:sldChg chg="del">
        <pc:chgData name="Long B Nguyen" userId="f59fb8f3-a021-417a-8bc1-65c8d471c621" providerId="ADAL" clId="{308CFCF3-47BA-8D4A-8A80-5ECC75BA7E52}" dt="2019-11-19T12:49:54.854" v="12" actId="2696"/>
        <pc:sldMkLst>
          <pc:docMk/>
          <pc:sldMk cId="3329169435" sldId="324"/>
        </pc:sldMkLst>
      </pc:sldChg>
      <pc:sldChg chg="add">
        <pc:chgData name="Long B Nguyen" userId="f59fb8f3-a021-417a-8bc1-65c8d471c621" providerId="ADAL" clId="{308CFCF3-47BA-8D4A-8A80-5ECC75BA7E52}" dt="2019-11-19T12:49:08.416" v="0"/>
        <pc:sldMkLst>
          <pc:docMk/>
          <pc:sldMk cId="2537719982" sldId="325"/>
        </pc:sldMkLst>
      </pc:sldChg>
      <pc:sldChg chg="add">
        <pc:chgData name="Long B Nguyen" userId="f59fb8f3-a021-417a-8bc1-65c8d471c621" providerId="ADAL" clId="{308CFCF3-47BA-8D4A-8A80-5ECC75BA7E52}" dt="2019-11-19T12:49:08.416" v="0"/>
        <pc:sldMkLst>
          <pc:docMk/>
          <pc:sldMk cId="73332731" sldId="326"/>
        </pc:sldMkLst>
      </pc:sldChg>
      <pc:sldChg chg="add">
        <pc:chgData name="Long B Nguyen" userId="f59fb8f3-a021-417a-8bc1-65c8d471c621" providerId="ADAL" clId="{308CFCF3-47BA-8D4A-8A80-5ECC75BA7E52}" dt="2019-11-19T12:49:08.416" v="0"/>
        <pc:sldMkLst>
          <pc:docMk/>
          <pc:sldMk cId="3935762855" sldId="327"/>
        </pc:sldMkLst>
      </pc:sldChg>
      <pc:sldChg chg="del">
        <pc:chgData name="Long B Nguyen" userId="f59fb8f3-a021-417a-8bc1-65c8d471c621" providerId="ADAL" clId="{308CFCF3-47BA-8D4A-8A80-5ECC75BA7E52}" dt="2019-11-19T12:49:54.890" v="13" actId="2696"/>
        <pc:sldMkLst>
          <pc:docMk/>
          <pc:sldMk cId="1776864183" sldId="328"/>
        </pc:sldMkLst>
      </pc:sldChg>
      <pc:sldChg chg="add">
        <pc:chgData name="Long B Nguyen" userId="f59fb8f3-a021-417a-8bc1-65c8d471c621" providerId="ADAL" clId="{308CFCF3-47BA-8D4A-8A80-5ECC75BA7E52}" dt="2019-11-19T12:49:08.416" v="0"/>
        <pc:sldMkLst>
          <pc:docMk/>
          <pc:sldMk cId="1369627949" sldId="330"/>
        </pc:sldMkLst>
      </pc:sldChg>
      <pc:sldChg chg="del">
        <pc:chgData name="Long B Nguyen" userId="f59fb8f3-a021-417a-8bc1-65c8d471c621" providerId="ADAL" clId="{308CFCF3-47BA-8D4A-8A80-5ECC75BA7E52}" dt="2019-11-19T12:49:55.092" v="20" actId="2696"/>
        <pc:sldMkLst>
          <pc:docMk/>
          <pc:sldMk cId="1403592009" sldId="331"/>
        </pc:sldMkLst>
      </pc:sldChg>
      <pc:sldChg chg="del">
        <pc:chgData name="Long B Nguyen" userId="f59fb8f3-a021-417a-8bc1-65c8d471c621" providerId="ADAL" clId="{308CFCF3-47BA-8D4A-8A80-5ECC75BA7E52}" dt="2019-11-19T12:49:55.001" v="17" actId="2696"/>
        <pc:sldMkLst>
          <pc:docMk/>
          <pc:sldMk cId="1776526477" sldId="332"/>
        </pc:sldMkLst>
      </pc:sldChg>
      <pc:sldChg chg="del">
        <pc:chgData name="Long B Nguyen" userId="f59fb8f3-a021-417a-8bc1-65c8d471c621" providerId="ADAL" clId="{308CFCF3-47BA-8D4A-8A80-5ECC75BA7E52}" dt="2019-11-19T12:49:54.925" v="14" actId="2696"/>
        <pc:sldMkLst>
          <pc:docMk/>
          <pc:sldMk cId="3768911574" sldId="333"/>
        </pc:sldMkLst>
      </pc:sldChg>
      <pc:sldChg chg="del">
        <pc:chgData name="Long B Nguyen" userId="f59fb8f3-a021-417a-8bc1-65c8d471c621" providerId="ADAL" clId="{308CFCF3-47BA-8D4A-8A80-5ECC75BA7E52}" dt="2019-11-19T12:49:55.115" v="21" actId="2696"/>
        <pc:sldMkLst>
          <pc:docMk/>
          <pc:sldMk cId="1520390356" sldId="334"/>
        </pc:sldMkLst>
      </pc:sldChg>
      <pc:sldChg chg="del">
        <pc:chgData name="Long B Nguyen" userId="f59fb8f3-a021-417a-8bc1-65c8d471c621" providerId="ADAL" clId="{308CFCF3-47BA-8D4A-8A80-5ECC75BA7E52}" dt="2019-11-19T12:49:54.938" v="15" actId="2696"/>
        <pc:sldMkLst>
          <pc:docMk/>
          <pc:sldMk cId="1370301937" sldId="335"/>
        </pc:sldMkLst>
      </pc:sldChg>
      <pc:sldChg chg="del">
        <pc:chgData name="Long B Nguyen" userId="f59fb8f3-a021-417a-8bc1-65c8d471c621" providerId="ADAL" clId="{308CFCF3-47BA-8D4A-8A80-5ECC75BA7E52}" dt="2019-11-19T12:49:55.033" v="18" actId="2696"/>
        <pc:sldMkLst>
          <pc:docMk/>
          <pc:sldMk cId="649473723" sldId="336"/>
        </pc:sldMkLst>
      </pc:sldChg>
      <pc:sldChg chg="del">
        <pc:chgData name="Long B Nguyen" userId="f59fb8f3-a021-417a-8bc1-65c8d471c621" providerId="ADAL" clId="{308CFCF3-47BA-8D4A-8A80-5ECC75BA7E52}" dt="2019-11-19T12:49:55.295" v="29" actId="2696"/>
        <pc:sldMkLst>
          <pc:docMk/>
          <pc:sldMk cId="1454819895" sldId="337"/>
        </pc:sldMkLst>
      </pc:sldChg>
      <pc:sldChg chg="del">
        <pc:chgData name="Long B Nguyen" userId="f59fb8f3-a021-417a-8bc1-65c8d471c621" providerId="ADAL" clId="{308CFCF3-47BA-8D4A-8A80-5ECC75BA7E52}" dt="2019-11-19T12:49:55.313" v="30" actId="2696"/>
        <pc:sldMkLst>
          <pc:docMk/>
          <pc:sldMk cId="3761802647" sldId="338"/>
        </pc:sldMkLst>
      </pc:sldChg>
      <pc:sldChg chg="del">
        <pc:chgData name="Long B Nguyen" userId="f59fb8f3-a021-417a-8bc1-65c8d471c621" providerId="ADAL" clId="{308CFCF3-47BA-8D4A-8A80-5ECC75BA7E52}" dt="2019-11-19T12:49:54.789" v="9" actId="2696"/>
        <pc:sldMkLst>
          <pc:docMk/>
          <pc:sldMk cId="2700872664" sldId="339"/>
        </pc:sldMkLst>
      </pc:sldChg>
      <pc:sldChg chg="del">
        <pc:chgData name="Long B Nguyen" userId="f59fb8f3-a021-417a-8bc1-65c8d471c621" providerId="ADAL" clId="{308CFCF3-47BA-8D4A-8A80-5ECC75BA7E52}" dt="2019-11-19T12:49:54.803" v="10" actId="2696"/>
        <pc:sldMkLst>
          <pc:docMk/>
          <pc:sldMk cId="2044636910" sldId="340"/>
        </pc:sldMkLst>
      </pc:sldChg>
      <pc:sldChg chg="del">
        <pc:chgData name="Long B Nguyen" userId="f59fb8f3-a021-417a-8bc1-65c8d471c621" providerId="ADAL" clId="{308CFCF3-47BA-8D4A-8A80-5ECC75BA7E52}" dt="2019-11-19T12:49:54.775" v="8" actId="2696"/>
        <pc:sldMkLst>
          <pc:docMk/>
          <pc:sldMk cId="2849583976" sldId="341"/>
        </pc:sldMkLst>
      </pc:sldChg>
      <pc:sldChg chg="del">
        <pc:chgData name="Long B Nguyen" userId="f59fb8f3-a021-417a-8bc1-65c8d471c621" providerId="ADAL" clId="{308CFCF3-47BA-8D4A-8A80-5ECC75BA7E52}" dt="2019-11-19T12:49:54.762" v="7" actId="2696"/>
        <pc:sldMkLst>
          <pc:docMk/>
          <pc:sldMk cId="1097937752" sldId="342"/>
        </pc:sldMkLst>
      </pc:sldChg>
      <pc:sldChg chg="del">
        <pc:chgData name="Long B Nguyen" userId="f59fb8f3-a021-417a-8bc1-65c8d471c621" providerId="ADAL" clId="{308CFCF3-47BA-8D4A-8A80-5ECC75BA7E52}" dt="2019-11-19T12:49:55.133" v="22" actId="2696"/>
        <pc:sldMkLst>
          <pc:docMk/>
          <pc:sldMk cId="2946703032" sldId="346"/>
        </pc:sldMkLst>
      </pc:sldChg>
      <pc:sldChg chg="del">
        <pc:chgData name="Long B Nguyen" userId="f59fb8f3-a021-417a-8bc1-65c8d471c621" providerId="ADAL" clId="{308CFCF3-47BA-8D4A-8A80-5ECC75BA7E52}" dt="2019-11-19T12:49:55.164" v="23" actId="2696"/>
        <pc:sldMkLst>
          <pc:docMk/>
          <pc:sldMk cId="3861312264" sldId="347"/>
        </pc:sldMkLst>
      </pc:sldChg>
      <pc:sldChg chg="del">
        <pc:chgData name="Long B Nguyen" userId="f59fb8f3-a021-417a-8bc1-65c8d471c621" providerId="ADAL" clId="{308CFCF3-47BA-8D4A-8A80-5ECC75BA7E52}" dt="2019-11-19T12:49:55.189" v="24" actId="2696"/>
        <pc:sldMkLst>
          <pc:docMk/>
          <pc:sldMk cId="4152312606" sldId="348"/>
        </pc:sldMkLst>
      </pc:sldChg>
      <pc:sldChg chg="del">
        <pc:chgData name="Long B Nguyen" userId="f59fb8f3-a021-417a-8bc1-65c8d471c621" providerId="ADAL" clId="{308CFCF3-47BA-8D4A-8A80-5ECC75BA7E52}" dt="2019-11-19T12:49:55.235" v="26" actId="2696"/>
        <pc:sldMkLst>
          <pc:docMk/>
          <pc:sldMk cId="2239308720" sldId="349"/>
        </pc:sldMkLst>
      </pc:sldChg>
      <pc:sldChg chg="del">
        <pc:chgData name="Long B Nguyen" userId="f59fb8f3-a021-417a-8bc1-65c8d471c621" providerId="ADAL" clId="{308CFCF3-47BA-8D4A-8A80-5ECC75BA7E52}" dt="2019-11-19T12:49:55.252" v="27" actId="2696"/>
        <pc:sldMkLst>
          <pc:docMk/>
          <pc:sldMk cId="1532134668" sldId="350"/>
        </pc:sldMkLst>
      </pc:sldChg>
      <pc:sldChg chg="del">
        <pc:chgData name="Long B Nguyen" userId="f59fb8f3-a021-417a-8bc1-65c8d471c621" providerId="ADAL" clId="{308CFCF3-47BA-8D4A-8A80-5ECC75BA7E52}" dt="2019-11-19T12:49:55.212" v="25" actId="2696"/>
        <pc:sldMkLst>
          <pc:docMk/>
          <pc:sldMk cId="3420249496" sldId="351"/>
        </pc:sldMkLst>
      </pc:sldChg>
      <pc:sldChg chg="add">
        <pc:chgData name="Long B Nguyen" userId="f59fb8f3-a021-417a-8bc1-65c8d471c621" providerId="ADAL" clId="{308CFCF3-47BA-8D4A-8A80-5ECC75BA7E52}" dt="2019-11-19T12:49:08.416" v="0"/>
        <pc:sldMkLst>
          <pc:docMk/>
          <pc:sldMk cId="3212712238" sldId="424"/>
        </pc:sldMkLst>
      </pc:sldChg>
      <pc:sldChg chg="add">
        <pc:chgData name="Long B Nguyen" userId="f59fb8f3-a021-417a-8bc1-65c8d471c621" providerId="ADAL" clId="{308CFCF3-47BA-8D4A-8A80-5ECC75BA7E52}" dt="2019-11-19T12:49:08.416" v="0"/>
        <pc:sldMkLst>
          <pc:docMk/>
          <pc:sldMk cId="2744089513" sldId="425"/>
        </pc:sldMkLst>
      </pc:sldChg>
      <pc:sldChg chg="add">
        <pc:chgData name="Long B Nguyen" userId="f59fb8f3-a021-417a-8bc1-65c8d471c621" providerId="ADAL" clId="{308CFCF3-47BA-8D4A-8A80-5ECC75BA7E52}" dt="2019-11-19T12:49:08.416" v="0"/>
        <pc:sldMkLst>
          <pc:docMk/>
          <pc:sldMk cId="3169230028" sldId="426"/>
        </pc:sldMkLst>
      </pc:sldChg>
      <pc:sldChg chg="del">
        <pc:chgData name="Long B Nguyen" userId="f59fb8f3-a021-417a-8bc1-65c8d471c621" providerId="ADAL" clId="{308CFCF3-47BA-8D4A-8A80-5ECC75BA7E52}" dt="2019-11-19T12:49:54.737" v="5" actId="2696"/>
        <pc:sldMkLst>
          <pc:docMk/>
          <pc:sldMk cId="2101795491" sldId="545"/>
        </pc:sldMkLst>
      </pc:sldChg>
      <pc:sldChg chg="del">
        <pc:chgData name="Long B Nguyen" userId="f59fb8f3-a021-417a-8bc1-65c8d471c621" providerId="ADAL" clId="{308CFCF3-47BA-8D4A-8A80-5ECC75BA7E52}" dt="2019-11-19T12:49:55.369" v="33" actId="2696"/>
        <pc:sldMkLst>
          <pc:docMk/>
          <pc:sldMk cId="1854861563" sldId="546"/>
        </pc:sldMkLst>
      </pc:sldChg>
      <pc:sldChg chg="del">
        <pc:chgData name="Long B Nguyen" userId="f59fb8f3-a021-417a-8bc1-65c8d471c621" providerId="ADAL" clId="{308CFCF3-47BA-8D4A-8A80-5ECC75BA7E52}" dt="2019-11-19T12:49:54.838" v="11" actId="2696"/>
        <pc:sldMkLst>
          <pc:docMk/>
          <pc:sldMk cId="906346442" sldId="547"/>
        </pc:sldMkLst>
      </pc:sldChg>
      <pc:sldChg chg="del">
        <pc:chgData name="Long B Nguyen" userId="f59fb8f3-a021-417a-8bc1-65c8d471c621" providerId="ADAL" clId="{308CFCF3-47BA-8D4A-8A80-5ECC75BA7E52}" dt="2019-11-19T12:49:54.972" v="16" actId="2696"/>
        <pc:sldMkLst>
          <pc:docMk/>
          <pc:sldMk cId="2079192273" sldId="548"/>
        </pc:sldMkLst>
      </pc:sldChg>
      <pc:sldChg chg="del">
        <pc:chgData name="Long B Nguyen" userId="f59fb8f3-a021-417a-8bc1-65c8d471c621" providerId="ADAL" clId="{308CFCF3-47BA-8D4A-8A80-5ECC75BA7E52}" dt="2019-11-19T12:49:55.340" v="31" actId="2696"/>
        <pc:sldMkLst>
          <pc:docMk/>
          <pc:sldMk cId="1299838656" sldId="549"/>
        </pc:sldMkLst>
      </pc:sldChg>
      <pc:sldChg chg="del">
        <pc:chgData name="Long B Nguyen" userId="f59fb8f3-a021-417a-8bc1-65c8d471c621" providerId="ADAL" clId="{308CFCF3-47BA-8D4A-8A80-5ECC75BA7E52}" dt="2019-11-19T12:49:55.357" v="32" actId="2696"/>
        <pc:sldMkLst>
          <pc:docMk/>
          <pc:sldMk cId="2820908233" sldId="551"/>
        </pc:sldMkLst>
      </pc:sldChg>
      <pc:sldChg chg="del">
        <pc:chgData name="Long B Nguyen" userId="f59fb8f3-a021-417a-8bc1-65c8d471c621" providerId="ADAL" clId="{308CFCF3-47BA-8D4A-8A80-5ECC75BA7E52}" dt="2019-11-19T12:49:55.279" v="28" actId="2696"/>
        <pc:sldMkLst>
          <pc:docMk/>
          <pc:sldMk cId="1358728332" sldId="553"/>
        </pc:sldMkLst>
      </pc:sldChg>
      <pc:sldChg chg="del">
        <pc:chgData name="Long B Nguyen" userId="f59fb8f3-a021-417a-8bc1-65c8d471c621" providerId="ADAL" clId="{308CFCF3-47BA-8D4A-8A80-5ECC75BA7E52}" dt="2019-11-19T12:49:55.378" v="34" actId="2696"/>
        <pc:sldMkLst>
          <pc:docMk/>
          <pc:sldMk cId="3027756854" sldId="554"/>
        </pc:sldMkLst>
      </pc:sldChg>
      <pc:sldChg chg="add">
        <pc:chgData name="Long B Nguyen" userId="f59fb8f3-a021-417a-8bc1-65c8d471c621" providerId="ADAL" clId="{308CFCF3-47BA-8D4A-8A80-5ECC75BA7E52}" dt="2019-11-19T12:49:08.416" v="0"/>
        <pc:sldMkLst>
          <pc:docMk/>
          <pc:sldMk cId="847347657" sldId="555"/>
        </pc:sldMkLst>
      </pc:sldChg>
      <pc:sldChg chg="modSp add">
        <pc:chgData name="Long B Nguyen" userId="f59fb8f3-a021-417a-8bc1-65c8d471c621" providerId="ADAL" clId="{308CFCF3-47BA-8D4A-8A80-5ECC75BA7E52}" dt="2019-11-19T12:50:23.367" v="38" actId="207"/>
        <pc:sldMkLst>
          <pc:docMk/>
          <pc:sldMk cId="3515362357" sldId="556"/>
        </pc:sldMkLst>
        <pc:spChg chg="mod">
          <ac:chgData name="Long B Nguyen" userId="f59fb8f3-a021-417a-8bc1-65c8d471c621" providerId="ADAL" clId="{308CFCF3-47BA-8D4A-8A80-5ECC75BA7E52}" dt="2019-11-19T12:50:23.367" v="38" actId="207"/>
          <ac:spMkLst>
            <pc:docMk/>
            <pc:sldMk cId="3515362357" sldId="556"/>
            <ac:spMk id="20483" creationId="{11D6A34E-F264-984B-AD46-8F4C5C826246}"/>
          </ac:spMkLst>
        </pc:spChg>
      </pc:sldChg>
      <pc:sldChg chg="modSp add">
        <pc:chgData name="Long B Nguyen" userId="f59fb8f3-a021-417a-8bc1-65c8d471c621" providerId="ADAL" clId="{308CFCF3-47BA-8D4A-8A80-5ECC75BA7E52}" dt="2019-11-19T12:49:34.413" v="3" actId="1076"/>
        <pc:sldMkLst>
          <pc:docMk/>
          <pc:sldMk cId="56364418" sldId="557"/>
        </pc:sldMkLst>
        <pc:spChg chg="mod">
          <ac:chgData name="Long B Nguyen" userId="f59fb8f3-a021-417a-8bc1-65c8d471c621" providerId="ADAL" clId="{308CFCF3-47BA-8D4A-8A80-5ECC75BA7E52}" dt="2019-11-19T12:49:34.413" v="3" actId="1076"/>
          <ac:spMkLst>
            <pc:docMk/>
            <pc:sldMk cId="56364418" sldId="557"/>
            <ac:spMk id="20482" creationId="{6D756BCF-3D62-744E-A1A2-5EA11AF1F5DE}"/>
          </ac:spMkLst>
        </pc:spChg>
      </pc:sldChg>
      <pc:sldChg chg="modSp add">
        <pc:chgData name="Long B Nguyen" userId="f59fb8f3-a021-417a-8bc1-65c8d471c621" providerId="ADAL" clId="{308CFCF3-47BA-8D4A-8A80-5ECC75BA7E52}" dt="2019-11-19T12:49:29.575" v="2" actId="1076"/>
        <pc:sldMkLst>
          <pc:docMk/>
          <pc:sldMk cId="4185702486" sldId="558"/>
        </pc:sldMkLst>
        <pc:spChg chg="mod">
          <ac:chgData name="Long B Nguyen" userId="f59fb8f3-a021-417a-8bc1-65c8d471c621" providerId="ADAL" clId="{308CFCF3-47BA-8D4A-8A80-5ECC75BA7E52}" dt="2019-11-19T12:49:29.575" v="2" actId="1076"/>
          <ac:spMkLst>
            <pc:docMk/>
            <pc:sldMk cId="4185702486" sldId="558"/>
            <ac:spMk id="20482" creationId="{6D756BCF-3D62-744E-A1A2-5EA11AF1F5DE}"/>
          </ac:spMkLst>
        </pc:spChg>
      </pc:sldChg>
      <pc:sldChg chg="add">
        <pc:chgData name="Long B Nguyen" userId="f59fb8f3-a021-417a-8bc1-65c8d471c621" providerId="ADAL" clId="{308CFCF3-47BA-8D4A-8A80-5ECC75BA7E52}" dt="2019-11-19T12:49:08.416" v="0"/>
        <pc:sldMkLst>
          <pc:docMk/>
          <pc:sldMk cId="2190184513" sldId="559"/>
        </pc:sldMkLst>
      </pc:sldChg>
      <pc:sldChg chg="add">
        <pc:chgData name="Long B Nguyen" userId="f59fb8f3-a021-417a-8bc1-65c8d471c621" providerId="ADAL" clId="{308CFCF3-47BA-8D4A-8A80-5ECC75BA7E52}" dt="2019-11-19T12:49:08.416" v="0"/>
        <pc:sldMkLst>
          <pc:docMk/>
          <pc:sldMk cId="3797534927" sldId="560"/>
        </pc:sldMkLst>
      </pc:sldChg>
      <pc:sldChg chg="add">
        <pc:chgData name="Long B Nguyen" userId="f59fb8f3-a021-417a-8bc1-65c8d471c621" providerId="ADAL" clId="{308CFCF3-47BA-8D4A-8A80-5ECC75BA7E52}" dt="2019-11-19T12:49:08.416" v="0"/>
        <pc:sldMkLst>
          <pc:docMk/>
          <pc:sldMk cId="3461972299" sldId="561"/>
        </pc:sldMkLst>
      </pc:sldChg>
      <pc:sldChg chg="add">
        <pc:chgData name="Long B Nguyen" userId="f59fb8f3-a021-417a-8bc1-65c8d471c621" providerId="ADAL" clId="{308CFCF3-47BA-8D4A-8A80-5ECC75BA7E52}" dt="2019-11-19T12:49:08.416" v="0"/>
        <pc:sldMkLst>
          <pc:docMk/>
          <pc:sldMk cId="2056856836" sldId="562"/>
        </pc:sldMkLst>
      </pc:sldChg>
      <pc:sldChg chg="add">
        <pc:chgData name="Long B Nguyen" userId="f59fb8f3-a021-417a-8bc1-65c8d471c621" providerId="ADAL" clId="{308CFCF3-47BA-8D4A-8A80-5ECC75BA7E52}" dt="2019-11-19T12:49:08.416" v="0"/>
        <pc:sldMkLst>
          <pc:docMk/>
          <pc:sldMk cId="1129266536" sldId="563"/>
        </pc:sldMkLst>
      </pc:sldChg>
      <pc:sldChg chg="add">
        <pc:chgData name="Long B Nguyen" userId="f59fb8f3-a021-417a-8bc1-65c8d471c621" providerId="ADAL" clId="{308CFCF3-47BA-8D4A-8A80-5ECC75BA7E52}" dt="2019-11-19T12:49:08.416" v="0"/>
        <pc:sldMkLst>
          <pc:docMk/>
          <pc:sldMk cId="602950482" sldId="564"/>
        </pc:sldMkLst>
      </pc:sldChg>
      <pc:sldChg chg="add">
        <pc:chgData name="Long B Nguyen" userId="f59fb8f3-a021-417a-8bc1-65c8d471c621" providerId="ADAL" clId="{308CFCF3-47BA-8D4A-8A80-5ECC75BA7E52}" dt="2019-11-19T12:49:08.416" v="0"/>
        <pc:sldMkLst>
          <pc:docMk/>
          <pc:sldMk cId="4104989124" sldId="565"/>
        </pc:sldMkLst>
      </pc:sldChg>
      <pc:sldChg chg="add">
        <pc:chgData name="Long B Nguyen" userId="f59fb8f3-a021-417a-8bc1-65c8d471c621" providerId="ADAL" clId="{308CFCF3-47BA-8D4A-8A80-5ECC75BA7E52}" dt="2019-11-19T12:49:08.416" v="0"/>
        <pc:sldMkLst>
          <pc:docMk/>
          <pc:sldMk cId="2615412358" sldId="566"/>
        </pc:sldMkLst>
      </pc:sldChg>
    </pc:docChg>
  </pc:docChgLst>
  <pc:docChgLst>
    <pc:chgData name="Long Nguyen" userId="f59fb8f3-a021-417a-8bc1-65c8d471c621" providerId="ADAL" clId="{B779933A-E43E-934F-AA84-AAD932488270}"/>
    <pc:docChg chg="undo custSel addSld delSld modSld">
      <pc:chgData name="Long Nguyen" userId="f59fb8f3-a021-417a-8bc1-65c8d471c621" providerId="ADAL" clId="{B779933A-E43E-934F-AA84-AAD932488270}" dt="2023-01-10T15:59:54.540" v="405" actId="20577"/>
      <pc:docMkLst>
        <pc:docMk/>
      </pc:docMkLst>
      <pc:sldChg chg="modSp del mod modAnim">
        <pc:chgData name="Long Nguyen" userId="f59fb8f3-a021-417a-8bc1-65c8d471c621" providerId="ADAL" clId="{B779933A-E43E-934F-AA84-AAD932488270}" dt="2023-01-10T15:59:33.866" v="376" actId="2696"/>
        <pc:sldMkLst>
          <pc:docMk/>
          <pc:sldMk cId="2631037396" sldId="257"/>
        </pc:sldMkLst>
        <pc:spChg chg="mod">
          <ac:chgData name="Long Nguyen" userId="f59fb8f3-a021-417a-8bc1-65c8d471c621" providerId="ADAL" clId="{B779933A-E43E-934F-AA84-AAD932488270}" dt="2023-01-10T15:58:41.414" v="364" actId="20577"/>
          <ac:spMkLst>
            <pc:docMk/>
            <pc:sldMk cId="2631037396" sldId="257"/>
            <ac:spMk id="2" creationId="{AA3A228F-61D0-D949-A5E7-F83756230BF8}"/>
          </ac:spMkLst>
        </pc:spChg>
        <pc:spChg chg="mod">
          <ac:chgData name="Long Nguyen" userId="f59fb8f3-a021-417a-8bc1-65c8d471c621" providerId="ADAL" clId="{B779933A-E43E-934F-AA84-AAD932488270}" dt="2023-01-10T15:58:44.669" v="365" actId="21"/>
          <ac:spMkLst>
            <pc:docMk/>
            <pc:sldMk cId="2631037396" sldId="257"/>
            <ac:spMk id="9" creationId="{E3B2E017-30B2-884B-A113-B419A2ED51AD}"/>
          </ac:spMkLst>
        </pc:spChg>
      </pc:sldChg>
      <pc:sldChg chg="modSp add del">
        <pc:chgData name="Long Nguyen" userId="f59fb8f3-a021-417a-8bc1-65c8d471c621" providerId="ADAL" clId="{B779933A-E43E-934F-AA84-AAD932488270}" dt="2023-01-10T15:59:54.540" v="405" actId="20577"/>
        <pc:sldMkLst>
          <pc:docMk/>
          <pc:sldMk cId="1190543687" sldId="341"/>
        </pc:sldMkLst>
        <pc:spChg chg="mod">
          <ac:chgData name="Long Nguyen" userId="f59fb8f3-a021-417a-8bc1-65c8d471c621" providerId="ADAL" clId="{B779933A-E43E-934F-AA84-AAD932488270}" dt="2023-01-10T15:59:54.540" v="405" actId="20577"/>
          <ac:spMkLst>
            <pc:docMk/>
            <pc:sldMk cId="1190543687" sldId="341"/>
            <ac:spMk id="9" creationId="{E3B2E017-30B2-884B-A113-B419A2ED51AD}"/>
          </ac:spMkLst>
        </pc:spChg>
      </pc:sldChg>
      <pc:sldChg chg="modSp mod">
        <pc:chgData name="Long Nguyen" userId="f59fb8f3-a021-417a-8bc1-65c8d471c621" providerId="ADAL" clId="{B779933A-E43E-934F-AA84-AAD932488270}" dt="2023-01-10T15:55:49.951" v="72"/>
        <pc:sldMkLst>
          <pc:docMk/>
          <pc:sldMk cId="528345614" sldId="368"/>
        </pc:sldMkLst>
        <pc:spChg chg="mod">
          <ac:chgData name="Long Nguyen" userId="f59fb8f3-a021-417a-8bc1-65c8d471c621" providerId="ADAL" clId="{B779933A-E43E-934F-AA84-AAD932488270}" dt="2023-01-10T15:51:56.251" v="13" actId="20577"/>
          <ac:spMkLst>
            <pc:docMk/>
            <pc:sldMk cId="528345614" sldId="368"/>
            <ac:spMk id="9" creationId="{E3B2E017-30B2-884B-A113-B419A2ED51AD}"/>
          </ac:spMkLst>
        </pc:spChg>
        <pc:graphicFrameChg chg="mod modGraphic">
          <ac:chgData name="Long Nguyen" userId="f59fb8f3-a021-417a-8bc1-65c8d471c621" providerId="ADAL" clId="{B779933A-E43E-934F-AA84-AAD932488270}" dt="2023-01-10T15:55:49.951" v="72"/>
          <ac:graphicFrameMkLst>
            <pc:docMk/>
            <pc:sldMk cId="528345614" sldId="368"/>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3119869035" sldId="371"/>
        </pc:sldMkLst>
        <pc:graphicFrameChg chg="mod modGraphic">
          <ac:chgData name="Long Nguyen" userId="f59fb8f3-a021-417a-8bc1-65c8d471c621" providerId="ADAL" clId="{B779933A-E43E-934F-AA84-AAD932488270}" dt="2023-01-10T15:55:49.951" v="72"/>
          <ac:graphicFrameMkLst>
            <pc:docMk/>
            <pc:sldMk cId="3119869035" sldId="371"/>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4121273586" sldId="372"/>
        </pc:sldMkLst>
        <pc:graphicFrameChg chg="mod modGraphic">
          <ac:chgData name="Long Nguyen" userId="f59fb8f3-a021-417a-8bc1-65c8d471c621" providerId="ADAL" clId="{B779933A-E43E-934F-AA84-AAD932488270}" dt="2023-01-10T15:55:49.951" v="72"/>
          <ac:graphicFrameMkLst>
            <pc:docMk/>
            <pc:sldMk cId="4121273586" sldId="372"/>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3678049184" sldId="373"/>
        </pc:sldMkLst>
        <pc:graphicFrameChg chg="mod modGraphic">
          <ac:chgData name="Long Nguyen" userId="f59fb8f3-a021-417a-8bc1-65c8d471c621" providerId="ADAL" clId="{B779933A-E43E-934F-AA84-AAD932488270}" dt="2023-01-10T15:55:49.951" v="72"/>
          <ac:graphicFrameMkLst>
            <pc:docMk/>
            <pc:sldMk cId="3678049184" sldId="373"/>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744554462" sldId="374"/>
        </pc:sldMkLst>
        <pc:graphicFrameChg chg="mod modGraphic">
          <ac:chgData name="Long Nguyen" userId="f59fb8f3-a021-417a-8bc1-65c8d471c621" providerId="ADAL" clId="{B779933A-E43E-934F-AA84-AAD932488270}" dt="2023-01-10T15:55:49.951" v="72"/>
          <ac:graphicFrameMkLst>
            <pc:docMk/>
            <pc:sldMk cId="744554462" sldId="374"/>
            <ac:graphicFrameMk id="4" creationId="{910DE0CC-5FEF-A94D-BF5D-C253E3945850}"/>
          </ac:graphicFrameMkLst>
        </pc:graphicFrameChg>
      </pc:sldChg>
      <pc:sldChg chg="modSp mod">
        <pc:chgData name="Long Nguyen" userId="f59fb8f3-a021-417a-8bc1-65c8d471c621" providerId="ADAL" clId="{B779933A-E43E-934F-AA84-AAD932488270}" dt="2023-01-10T15:56:23.454" v="73" actId="20577"/>
        <pc:sldMkLst>
          <pc:docMk/>
          <pc:sldMk cId="1389296992" sldId="375"/>
        </pc:sldMkLst>
        <pc:spChg chg="mod">
          <ac:chgData name="Long Nguyen" userId="f59fb8f3-a021-417a-8bc1-65c8d471c621" providerId="ADAL" clId="{B779933A-E43E-934F-AA84-AAD932488270}" dt="2023-01-10T15:56:23.454" v="73" actId="20577"/>
          <ac:spMkLst>
            <pc:docMk/>
            <pc:sldMk cId="1389296992" sldId="375"/>
            <ac:spMk id="11" creationId="{D4310815-845D-E54A-A272-6DAA89CB5B1C}"/>
          </ac:spMkLst>
        </pc:spChg>
        <pc:spChg chg="mod">
          <ac:chgData name="Long Nguyen" userId="f59fb8f3-a021-417a-8bc1-65c8d471c621" providerId="ADAL" clId="{B779933A-E43E-934F-AA84-AAD932488270}" dt="2023-01-10T15:55:49.951" v="72"/>
          <ac:spMkLst>
            <pc:docMk/>
            <pc:sldMk cId="1389296992" sldId="375"/>
            <ac:spMk id="14" creationId="{63449E36-9DBB-134E-94FD-16C40C15EBDC}"/>
          </ac:spMkLst>
        </pc:spChg>
        <pc:graphicFrameChg chg="mod modGraphic">
          <ac:chgData name="Long Nguyen" userId="f59fb8f3-a021-417a-8bc1-65c8d471c621" providerId="ADAL" clId="{B779933A-E43E-934F-AA84-AAD932488270}" dt="2023-01-10T15:55:49.951" v="72"/>
          <ac:graphicFrameMkLst>
            <pc:docMk/>
            <pc:sldMk cId="1389296992" sldId="375"/>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2424282737" sldId="383"/>
        </pc:sldMkLst>
        <pc:graphicFrameChg chg="mod modGraphic">
          <ac:chgData name="Long Nguyen" userId="f59fb8f3-a021-417a-8bc1-65c8d471c621" providerId="ADAL" clId="{B779933A-E43E-934F-AA84-AAD932488270}" dt="2023-01-10T15:55:49.951" v="72"/>
          <ac:graphicFrameMkLst>
            <pc:docMk/>
            <pc:sldMk cId="2424282737" sldId="383"/>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3949056306" sldId="385"/>
        </pc:sldMkLst>
        <pc:graphicFrameChg chg="mod modGraphic">
          <ac:chgData name="Long Nguyen" userId="f59fb8f3-a021-417a-8bc1-65c8d471c621" providerId="ADAL" clId="{B779933A-E43E-934F-AA84-AAD932488270}" dt="2023-01-10T15:55:49.951" v="72"/>
          <ac:graphicFrameMkLst>
            <pc:docMk/>
            <pc:sldMk cId="3949056306" sldId="385"/>
            <ac:graphicFrameMk id="4" creationId="{910DE0CC-5FEF-A94D-BF5D-C253E3945850}"/>
          </ac:graphicFrameMkLst>
        </pc:graphicFrameChg>
      </pc:sldChg>
      <pc:sldChg chg="modSp">
        <pc:chgData name="Long Nguyen" userId="f59fb8f3-a021-417a-8bc1-65c8d471c621" providerId="ADAL" clId="{B779933A-E43E-934F-AA84-AAD932488270}" dt="2023-01-10T15:55:49.951" v="72"/>
        <pc:sldMkLst>
          <pc:docMk/>
          <pc:sldMk cId="4045518149" sldId="427"/>
        </pc:sldMkLst>
        <pc:spChg chg="mod">
          <ac:chgData name="Long Nguyen" userId="f59fb8f3-a021-417a-8bc1-65c8d471c621" providerId="ADAL" clId="{B779933A-E43E-934F-AA84-AAD932488270}" dt="2023-01-10T15:55:49.951" v="72"/>
          <ac:spMkLst>
            <pc:docMk/>
            <pc:sldMk cId="4045518149" sldId="427"/>
            <ac:spMk id="20483" creationId="{A8F31A66-1B3E-984C-AD67-E6CB9676BCA4}"/>
          </ac:spMkLst>
        </pc:spChg>
      </pc:sldChg>
      <pc:sldChg chg="modSp mod">
        <pc:chgData name="Long Nguyen" userId="f59fb8f3-a021-417a-8bc1-65c8d471c621" providerId="ADAL" clId="{B779933A-E43E-934F-AA84-AAD932488270}" dt="2023-01-10T15:55:49.951" v="72"/>
        <pc:sldMkLst>
          <pc:docMk/>
          <pc:sldMk cId="3614561866" sldId="569"/>
        </pc:sldMkLst>
        <pc:graphicFrameChg chg="mod modGraphic">
          <ac:chgData name="Long Nguyen" userId="f59fb8f3-a021-417a-8bc1-65c8d471c621" providerId="ADAL" clId="{B779933A-E43E-934F-AA84-AAD932488270}" dt="2023-01-10T15:55:49.951" v="72"/>
          <ac:graphicFrameMkLst>
            <pc:docMk/>
            <pc:sldMk cId="3614561866" sldId="569"/>
            <ac:graphicFrameMk id="4" creationId="{910DE0CC-5FEF-A94D-BF5D-C253E3945850}"/>
          </ac:graphicFrameMkLst>
        </pc:graphicFrameChg>
      </pc:sldChg>
      <pc:sldChg chg="add del">
        <pc:chgData name="Long Nguyen" userId="f59fb8f3-a021-417a-8bc1-65c8d471c621" providerId="ADAL" clId="{B779933A-E43E-934F-AA84-AAD932488270}" dt="2023-01-10T15:59:20.579" v="374" actId="2696"/>
        <pc:sldMkLst>
          <pc:docMk/>
          <pc:sldMk cId="1899292602" sldId="574"/>
        </pc:sldMkLst>
      </pc:sldChg>
      <pc:sldChg chg="delSp modSp mod">
        <pc:chgData name="Long Nguyen" userId="f59fb8f3-a021-417a-8bc1-65c8d471c621" providerId="ADAL" clId="{B779933A-E43E-934F-AA84-AAD932488270}" dt="2023-01-10T15:59:37.331" v="380" actId="20577"/>
        <pc:sldMkLst>
          <pc:docMk/>
          <pc:sldMk cId="2696303466" sldId="575"/>
        </pc:sldMkLst>
        <pc:spChg chg="mod">
          <ac:chgData name="Long Nguyen" userId="f59fb8f3-a021-417a-8bc1-65c8d471c621" providerId="ADAL" clId="{B779933A-E43E-934F-AA84-AAD932488270}" dt="2023-01-10T15:59:29.674" v="375" actId="20577"/>
          <ac:spMkLst>
            <pc:docMk/>
            <pc:sldMk cId="2696303466" sldId="575"/>
            <ac:spMk id="2" creationId="{AA3A228F-61D0-D949-A5E7-F83756230BF8}"/>
          </ac:spMkLst>
        </pc:spChg>
        <pc:spChg chg="del">
          <ac:chgData name="Long Nguyen" userId="f59fb8f3-a021-417a-8bc1-65c8d471c621" providerId="ADAL" clId="{B779933A-E43E-934F-AA84-AAD932488270}" dt="2023-01-10T15:59:02.029" v="369" actId="478"/>
          <ac:spMkLst>
            <pc:docMk/>
            <pc:sldMk cId="2696303466" sldId="575"/>
            <ac:spMk id="3" creationId="{43066786-2460-4F4E-A926-EC35B443FC7C}"/>
          </ac:spMkLst>
        </pc:spChg>
        <pc:spChg chg="mod">
          <ac:chgData name="Long Nguyen" userId="f59fb8f3-a021-417a-8bc1-65c8d471c621" providerId="ADAL" clId="{B779933A-E43E-934F-AA84-AAD932488270}" dt="2023-01-10T15:59:37.331" v="380" actId="20577"/>
          <ac:spMkLst>
            <pc:docMk/>
            <pc:sldMk cId="2696303466" sldId="575"/>
            <ac:spMk id="9" creationId="{E3B2E017-30B2-884B-A113-B419A2ED51AD}"/>
          </ac:spMkLst>
        </pc:spChg>
      </pc:sldChg>
      <pc:sldChg chg="modSp mod">
        <pc:chgData name="Long Nguyen" userId="f59fb8f3-a021-417a-8bc1-65c8d471c621" providerId="ADAL" clId="{B779933A-E43E-934F-AA84-AAD932488270}" dt="2023-01-10T15:57:27.557" v="110" actId="20577"/>
        <pc:sldMkLst>
          <pc:docMk/>
          <pc:sldMk cId="1655667199" sldId="576"/>
        </pc:sldMkLst>
        <pc:spChg chg="mod">
          <ac:chgData name="Long Nguyen" userId="f59fb8f3-a021-417a-8bc1-65c8d471c621" providerId="ADAL" clId="{B779933A-E43E-934F-AA84-AAD932488270}" dt="2023-01-10T15:57:17.825" v="103" actId="20577"/>
          <ac:spMkLst>
            <pc:docMk/>
            <pc:sldMk cId="1655667199" sldId="576"/>
            <ac:spMk id="4" creationId="{F5F925A9-41D3-6E4F-86DA-C9E92CE1D468}"/>
          </ac:spMkLst>
        </pc:spChg>
        <pc:spChg chg="mod">
          <ac:chgData name="Long Nguyen" userId="f59fb8f3-a021-417a-8bc1-65c8d471c621" providerId="ADAL" clId="{B779933A-E43E-934F-AA84-AAD932488270}" dt="2023-01-10T15:57:27.557" v="110" actId="20577"/>
          <ac:spMkLst>
            <pc:docMk/>
            <pc:sldMk cId="1655667199" sldId="576"/>
            <ac:spMk id="35842" creationId="{C94BCA01-D831-ED4D-84FD-C30E8117F872}"/>
          </ac:spMkLst>
        </pc:spChg>
      </pc:sldChg>
      <pc:sldChg chg="modSp mod">
        <pc:chgData name="Long Nguyen" userId="f59fb8f3-a021-417a-8bc1-65c8d471c621" providerId="ADAL" clId="{B779933A-E43E-934F-AA84-AAD932488270}" dt="2023-01-10T15:57:07.995" v="96" actId="20577"/>
        <pc:sldMkLst>
          <pc:docMk/>
          <pc:sldMk cId="1245941282" sldId="577"/>
        </pc:sldMkLst>
        <pc:spChg chg="mod">
          <ac:chgData name="Long Nguyen" userId="f59fb8f3-a021-417a-8bc1-65c8d471c621" providerId="ADAL" clId="{B779933A-E43E-934F-AA84-AAD932488270}" dt="2023-01-10T15:57:07.995" v="96" actId="20577"/>
          <ac:spMkLst>
            <pc:docMk/>
            <pc:sldMk cId="1245941282" sldId="577"/>
            <ac:spMk id="35842" creationId="{C94BCA01-D831-ED4D-84FD-C30E8117F872}"/>
          </ac:spMkLst>
        </pc:spChg>
      </pc:sldChg>
    </pc:docChg>
  </pc:docChgLst>
  <pc:docChgLst>
    <pc:chgData name="Long B Nguyen" userId="f59fb8f3-a021-417a-8bc1-65c8d471c621" providerId="ADAL" clId="{8C729B60-193B-8444-910A-752A96A0942F}"/>
    <pc:docChg chg="modSld">
      <pc:chgData name="Long B Nguyen" userId="f59fb8f3-a021-417a-8bc1-65c8d471c621" providerId="ADAL" clId="{8C729B60-193B-8444-910A-752A96A0942F}" dt="2020-03-29T01:57:52.362" v="1" actId="20577"/>
      <pc:docMkLst>
        <pc:docMk/>
      </pc:docMkLst>
      <pc:sldChg chg="modSp">
        <pc:chgData name="Long B Nguyen" userId="f59fb8f3-a021-417a-8bc1-65c8d471c621" providerId="ADAL" clId="{8C729B60-193B-8444-910A-752A96A0942F}" dt="2020-03-29T01:57:52.362" v="1" actId="20577"/>
        <pc:sldMkLst>
          <pc:docMk/>
          <pc:sldMk cId="1880090826" sldId="316"/>
        </pc:sldMkLst>
        <pc:spChg chg="mod">
          <ac:chgData name="Long B Nguyen" userId="f59fb8f3-a021-417a-8bc1-65c8d471c621" providerId="ADAL" clId="{8C729B60-193B-8444-910A-752A96A0942F}" dt="2020-03-29T01:57:52.362" v="1" actId="20577"/>
          <ac:spMkLst>
            <pc:docMk/>
            <pc:sldMk cId="1880090826" sldId="316"/>
            <ac:spMk id="10242" creationId="{2E23079A-5ACF-FA4B-BC1D-0D52C05F7CA4}"/>
          </ac:spMkLst>
        </pc:spChg>
      </pc:sldChg>
    </pc:docChg>
  </pc:docChgLst>
  <pc:docChgLst>
    <pc:chgData name="Long Nguyen" userId="f59fb8f3-a021-417a-8bc1-65c8d471c621" providerId="ADAL" clId="{B6BE90CF-AC9C-104F-8CE4-3F4B9598DB46}"/>
    <pc:docChg chg="custSel addSld delSld modSld">
      <pc:chgData name="Long Nguyen" userId="f59fb8f3-a021-417a-8bc1-65c8d471c621" providerId="ADAL" clId="{B6BE90CF-AC9C-104F-8CE4-3F4B9598DB46}" dt="2022-08-25T14:27:19.287" v="91"/>
      <pc:docMkLst>
        <pc:docMk/>
      </pc:docMkLst>
      <pc:sldChg chg="del">
        <pc:chgData name="Long Nguyen" userId="f59fb8f3-a021-417a-8bc1-65c8d471c621" providerId="ADAL" clId="{B6BE90CF-AC9C-104F-8CE4-3F4B9598DB46}" dt="2022-08-25T14:19:07.335" v="0" actId="2696"/>
        <pc:sldMkLst>
          <pc:docMk/>
          <pc:sldMk cId="1769313612" sldId="306"/>
        </pc:sldMkLst>
      </pc:sldChg>
      <pc:sldChg chg="del">
        <pc:chgData name="Long Nguyen" userId="f59fb8f3-a021-417a-8bc1-65c8d471c621" providerId="ADAL" clId="{B6BE90CF-AC9C-104F-8CE4-3F4B9598DB46}" dt="2022-08-25T14:19:07.335" v="0" actId="2696"/>
        <pc:sldMkLst>
          <pc:docMk/>
          <pc:sldMk cId="2659683092" sldId="308"/>
        </pc:sldMkLst>
      </pc:sldChg>
      <pc:sldChg chg="del">
        <pc:chgData name="Long Nguyen" userId="f59fb8f3-a021-417a-8bc1-65c8d471c621" providerId="ADAL" clId="{B6BE90CF-AC9C-104F-8CE4-3F4B9598DB46}" dt="2022-08-25T14:19:07.335" v="0" actId="2696"/>
        <pc:sldMkLst>
          <pc:docMk/>
          <pc:sldMk cId="3170541048" sldId="312"/>
        </pc:sldMkLst>
      </pc:sldChg>
      <pc:sldChg chg="del">
        <pc:chgData name="Long Nguyen" userId="f59fb8f3-a021-417a-8bc1-65c8d471c621" providerId="ADAL" clId="{B6BE90CF-AC9C-104F-8CE4-3F4B9598DB46}" dt="2022-08-25T14:19:07.335" v="0" actId="2696"/>
        <pc:sldMkLst>
          <pc:docMk/>
          <pc:sldMk cId="1518376867" sldId="313"/>
        </pc:sldMkLst>
      </pc:sldChg>
      <pc:sldChg chg="add del">
        <pc:chgData name="Long Nguyen" userId="f59fb8f3-a021-417a-8bc1-65c8d471c621" providerId="ADAL" clId="{B6BE90CF-AC9C-104F-8CE4-3F4B9598DB46}" dt="2022-08-25T14:27:02.453" v="89" actId="2696"/>
        <pc:sldMkLst>
          <pc:docMk/>
          <pc:sldMk cId="3477128042" sldId="327"/>
        </pc:sldMkLst>
      </pc:sldChg>
      <pc:sldChg chg="del">
        <pc:chgData name="Long Nguyen" userId="f59fb8f3-a021-417a-8bc1-65c8d471c621" providerId="ADAL" clId="{B6BE90CF-AC9C-104F-8CE4-3F4B9598DB46}" dt="2022-08-25T14:25:21.378" v="21" actId="2696"/>
        <pc:sldMkLst>
          <pc:docMk/>
          <pc:sldMk cId="3182006449" sldId="424"/>
        </pc:sldMkLst>
      </pc:sldChg>
      <pc:sldChg chg="modSp add mod">
        <pc:chgData name="Long Nguyen" userId="f59fb8f3-a021-417a-8bc1-65c8d471c621" providerId="ADAL" clId="{B6BE90CF-AC9C-104F-8CE4-3F4B9598DB46}" dt="2022-08-25T14:26:42.674" v="88" actId="20577"/>
        <pc:sldMkLst>
          <pc:docMk/>
          <pc:sldMk cId="4045518149" sldId="427"/>
        </pc:sldMkLst>
        <pc:spChg chg="mod">
          <ac:chgData name="Long Nguyen" userId="f59fb8f3-a021-417a-8bc1-65c8d471c621" providerId="ADAL" clId="{B6BE90CF-AC9C-104F-8CE4-3F4B9598DB46}" dt="2022-08-25T14:26:42.674" v="88" actId="20577"/>
          <ac:spMkLst>
            <pc:docMk/>
            <pc:sldMk cId="4045518149" sldId="427"/>
            <ac:spMk id="20483" creationId="{A8F31A66-1B3E-984C-AD67-E6CB9676BCA4}"/>
          </ac:spMkLst>
        </pc:spChg>
      </pc:sldChg>
      <pc:sldChg chg="modSp mod">
        <pc:chgData name="Long Nguyen" userId="f59fb8f3-a021-417a-8bc1-65c8d471c621" providerId="ADAL" clId="{B6BE90CF-AC9C-104F-8CE4-3F4B9598DB46}" dt="2022-08-25T14:19:32.992" v="20" actId="20577"/>
        <pc:sldMkLst>
          <pc:docMk/>
          <pc:sldMk cId="847347657" sldId="555"/>
        </pc:sldMkLst>
        <pc:spChg chg="mod">
          <ac:chgData name="Long Nguyen" userId="f59fb8f3-a021-417a-8bc1-65c8d471c621" providerId="ADAL" clId="{B6BE90CF-AC9C-104F-8CE4-3F4B9598DB46}" dt="2022-08-25T14:19:32.992" v="20" actId="20577"/>
          <ac:spMkLst>
            <pc:docMk/>
            <pc:sldMk cId="847347657" sldId="555"/>
            <ac:spMk id="3" creationId="{69ADCD5C-363A-6249-B0DD-5A7EF5ACE656}"/>
          </ac:spMkLst>
        </pc:spChg>
      </pc:sldChg>
      <pc:sldChg chg="del">
        <pc:chgData name="Long Nguyen" userId="f59fb8f3-a021-417a-8bc1-65c8d471c621" providerId="ADAL" clId="{B6BE90CF-AC9C-104F-8CE4-3F4B9598DB46}" dt="2022-08-25T14:19:07.335" v="0" actId="2696"/>
        <pc:sldMkLst>
          <pc:docMk/>
          <pc:sldMk cId="3515362357" sldId="556"/>
        </pc:sldMkLst>
      </pc:sldChg>
      <pc:sldChg chg="del">
        <pc:chgData name="Long Nguyen" userId="f59fb8f3-a021-417a-8bc1-65c8d471c621" providerId="ADAL" clId="{B6BE90CF-AC9C-104F-8CE4-3F4B9598DB46}" dt="2022-08-25T14:19:07.335" v="0" actId="2696"/>
        <pc:sldMkLst>
          <pc:docMk/>
          <pc:sldMk cId="56364418" sldId="557"/>
        </pc:sldMkLst>
      </pc:sldChg>
      <pc:sldChg chg="del">
        <pc:chgData name="Long Nguyen" userId="f59fb8f3-a021-417a-8bc1-65c8d471c621" providerId="ADAL" clId="{B6BE90CF-AC9C-104F-8CE4-3F4B9598DB46}" dt="2022-08-25T14:19:07.335" v="0" actId="2696"/>
        <pc:sldMkLst>
          <pc:docMk/>
          <pc:sldMk cId="4185702486" sldId="558"/>
        </pc:sldMkLst>
      </pc:sldChg>
      <pc:sldChg chg="del">
        <pc:chgData name="Long Nguyen" userId="f59fb8f3-a021-417a-8bc1-65c8d471c621" providerId="ADAL" clId="{B6BE90CF-AC9C-104F-8CE4-3F4B9598DB46}" dt="2022-08-25T14:25:23.966" v="23" actId="2696"/>
        <pc:sldMkLst>
          <pc:docMk/>
          <pc:sldMk cId="3461972299" sldId="561"/>
        </pc:sldMkLst>
      </pc:sldChg>
      <pc:sldChg chg="add">
        <pc:chgData name="Long Nguyen" userId="f59fb8f3-a021-417a-8bc1-65c8d471c621" providerId="ADAL" clId="{B6BE90CF-AC9C-104F-8CE4-3F4B9598DB46}" dt="2022-08-25T14:27:19.287" v="91"/>
        <pc:sldMkLst>
          <pc:docMk/>
          <pc:sldMk cId="3337710789" sldId="565"/>
        </pc:sldMkLst>
      </pc:sldChg>
      <pc:sldChg chg="add del">
        <pc:chgData name="Long Nguyen" userId="f59fb8f3-a021-417a-8bc1-65c8d471c621" providerId="ADAL" clId="{B6BE90CF-AC9C-104F-8CE4-3F4B9598DB46}" dt="2022-08-25T14:27:17.893" v="90" actId="2696"/>
        <pc:sldMkLst>
          <pc:docMk/>
          <pc:sldMk cId="4104989124" sldId="565"/>
        </pc:sldMkLst>
      </pc:sldChg>
      <pc:sldChg chg="del">
        <pc:chgData name="Long Nguyen" userId="f59fb8f3-a021-417a-8bc1-65c8d471c621" providerId="ADAL" clId="{B6BE90CF-AC9C-104F-8CE4-3F4B9598DB46}" dt="2022-08-25T14:19:07.335" v="0" actId="2696"/>
        <pc:sldMkLst>
          <pc:docMk/>
          <pc:sldMk cId="2681292538" sldId="567"/>
        </pc:sldMkLst>
      </pc:sldChg>
      <pc:sldChg chg="modSp add del mod">
        <pc:chgData name="Long Nguyen" userId="f59fb8f3-a021-417a-8bc1-65c8d471c621" providerId="ADAL" clId="{B6BE90CF-AC9C-104F-8CE4-3F4B9598DB46}" dt="2022-08-25T14:25:47.466" v="27" actId="2696"/>
        <pc:sldMkLst>
          <pc:docMk/>
          <pc:sldMk cId="1316208775" sldId="568"/>
        </pc:sldMkLst>
        <pc:spChg chg="mod">
          <ac:chgData name="Long Nguyen" userId="f59fb8f3-a021-417a-8bc1-65c8d471c621" providerId="ADAL" clId="{B6BE90CF-AC9C-104F-8CE4-3F4B9598DB46}" dt="2022-08-25T14:25:26.168" v="26" actId="27636"/>
          <ac:spMkLst>
            <pc:docMk/>
            <pc:sldMk cId="1316208775" sldId="568"/>
            <ac:spMk id="30722" creationId="{C70E3A34-0037-734F-81D6-0339361ED841}"/>
          </ac:spMkLst>
        </pc:spChg>
      </pc:sldChg>
      <pc:sldChg chg="del">
        <pc:chgData name="Long Nguyen" userId="f59fb8f3-a021-417a-8bc1-65c8d471c621" providerId="ADAL" clId="{B6BE90CF-AC9C-104F-8CE4-3F4B9598DB46}" dt="2022-08-25T14:19:07.335" v="0" actId="2696"/>
        <pc:sldMkLst>
          <pc:docMk/>
          <pc:sldMk cId="662705235" sldId="571"/>
        </pc:sldMkLst>
      </pc:sldChg>
      <pc:sldChg chg="del">
        <pc:chgData name="Long Nguyen" userId="f59fb8f3-a021-417a-8bc1-65c8d471c621" providerId="ADAL" clId="{B6BE90CF-AC9C-104F-8CE4-3F4B9598DB46}" dt="2022-08-25T14:19:07.335" v="0" actId="2696"/>
        <pc:sldMkLst>
          <pc:docMk/>
          <pc:sldMk cId="38565667" sldId="573"/>
        </pc:sldMkLst>
      </pc:sldChg>
      <pc:sldChg chg="add">
        <pc:chgData name="Long Nguyen" userId="f59fb8f3-a021-417a-8bc1-65c8d471c621" providerId="ADAL" clId="{B6BE90CF-AC9C-104F-8CE4-3F4B9598DB46}" dt="2022-08-25T14:25:26.066" v="24"/>
        <pc:sldMkLst>
          <pc:docMk/>
          <pc:sldMk cId="124955920" sldId="573"/>
        </pc:sldMkLst>
      </pc:sldChg>
    </pc:docChg>
  </pc:docChgLst>
  <pc:docChgLst>
    <pc:chgData name="Long Nguyen" userId="f59fb8f3-a021-417a-8bc1-65c8d471c621" providerId="ADAL" clId="{DEEC9A6B-597B-A549-8046-E8A6FAF2541E}"/>
    <pc:docChg chg="addSld modSld">
      <pc:chgData name="Long Nguyen" userId="f59fb8f3-a021-417a-8bc1-65c8d471c621" providerId="ADAL" clId="{DEEC9A6B-597B-A549-8046-E8A6FAF2541E}" dt="2022-01-10T19:13:47.222" v="827"/>
      <pc:docMkLst>
        <pc:docMk/>
      </pc:docMkLst>
      <pc:sldChg chg="modSp">
        <pc:chgData name="Long Nguyen" userId="f59fb8f3-a021-417a-8bc1-65c8d471c621" providerId="ADAL" clId="{DEEC9A6B-597B-A549-8046-E8A6FAF2541E}" dt="2022-01-10T16:01:48.822" v="805" actId="20577"/>
        <pc:sldMkLst>
          <pc:docMk/>
          <pc:sldMk cId="1190543687" sldId="341"/>
        </pc:sldMkLst>
        <pc:spChg chg="mod">
          <ac:chgData name="Long Nguyen" userId="f59fb8f3-a021-417a-8bc1-65c8d471c621" providerId="ADAL" clId="{DEEC9A6B-597B-A549-8046-E8A6FAF2541E}" dt="2022-01-10T16:01:48.822" v="805" actId="20577"/>
          <ac:spMkLst>
            <pc:docMk/>
            <pc:sldMk cId="1190543687" sldId="341"/>
            <ac:spMk id="9" creationId="{E3B2E017-30B2-884B-A113-B419A2ED51AD}"/>
          </ac:spMkLst>
        </pc:spChg>
      </pc:sldChg>
      <pc:sldChg chg="addSp modSp modAnim">
        <pc:chgData name="Long Nguyen" userId="f59fb8f3-a021-417a-8bc1-65c8d471c621" providerId="ADAL" clId="{DEEC9A6B-597B-A549-8046-E8A6FAF2541E}" dt="2022-01-10T15:05:52.399" v="414"/>
        <pc:sldMkLst>
          <pc:docMk/>
          <pc:sldMk cId="2681292538" sldId="567"/>
        </pc:sldMkLst>
        <pc:spChg chg="mod">
          <ac:chgData name="Long Nguyen" userId="f59fb8f3-a021-417a-8bc1-65c8d471c621" providerId="ADAL" clId="{DEEC9A6B-597B-A549-8046-E8A6FAF2541E}" dt="2022-01-10T14:56:41.122" v="56" actId="20577"/>
          <ac:spMkLst>
            <pc:docMk/>
            <pc:sldMk cId="2681292538" sldId="567"/>
            <ac:spMk id="2" creationId="{C360779D-4CA6-E54E-AF40-CFF286ECEDB6}"/>
          </ac:spMkLst>
        </pc:spChg>
        <pc:spChg chg="mod">
          <ac:chgData name="Long Nguyen" userId="f59fb8f3-a021-417a-8bc1-65c8d471c621" providerId="ADAL" clId="{DEEC9A6B-597B-A549-8046-E8A6FAF2541E}" dt="2022-01-10T14:57:15.920" v="88" actId="20577"/>
          <ac:spMkLst>
            <pc:docMk/>
            <pc:sldMk cId="2681292538" sldId="567"/>
            <ac:spMk id="7" creationId="{FCD9C15D-1329-1444-B6C2-5E444C159CB2}"/>
          </ac:spMkLst>
        </pc:spChg>
        <pc:spChg chg="add mod">
          <ac:chgData name="Long Nguyen" userId="f59fb8f3-a021-417a-8bc1-65c8d471c621" providerId="ADAL" clId="{DEEC9A6B-597B-A549-8046-E8A6FAF2541E}" dt="2022-01-10T14:57:53.445" v="90" actId="20577"/>
          <ac:spMkLst>
            <pc:docMk/>
            <pc:sldMk cId="2681292538" sldId="567"/>
            <ac:spMk id="9" creationId="{6947F684-5A40-904D-92F6-7871C732A6FC}"/>
          </ac:spMkLst>
        </pc:spChg>
        <pc:spChg chg="add mod">
          <ac:chgData name="Long Nguyen" userId="f59fb8f3-a021-417a-8bc1-65c8d471c621" providerId="ADAL" clId="{DEEC9A6B-597B-A549-8046-E8A6FAF2541E}" dt="2022-01-10T15:01:55.951" v="300" actId="20577"/>
          <ac:spMkLst>
            <pc:docMk/>
            <pc:sldMk cId="2681292538" sldId="567"/>
            <ac:spMk id="10" creationId="{6CBCEBFC-7FEB-A942-8AA6-1D8C8EE77906}"/>
          </ac:spMkLst>
        </pc:spChg>
        <pc:spChg chg="add mod">
          <ac:chgData name="Long Nguyen" userId="f59fb8f3-a021-417a-8bc1-65c8d471c621" providerId="ADAL" clId="{DEEC9A6B-597B-A549-8046-E8A6FAF2541E}" dt="2022-01-10T15:01:50.244" v="288" actId="20577"/>
          <ac:spMkLst>
            <pc:docMk/>
            <pc:sldMk cId="2681292538" sldId="567"/>
            <ac:spMk id="15" creationId="{3FA56609-6251-2345-BA26-D035BE446C47}"/>
          </ac:spMkLst>
        </pc:spChg>
        <pc:spChg chg="mod">
          <ac:chgData name="Long Nguyen" userId="f59fb8f3-a021-417a-8bc1-65c8d471c621" providerId="ADAL" clId="{DEEC9A6B-597B-A549-8046-E8A6FAF2541E}" dt="2022-01-10T15:00:32.436" v="186" actId="20577"/>
          <ac:spMkLst>
            <pc:docMk/>
            <pc:sldMk cId="2681292538" sldId="567"/>
            <ac:spMk id="35842" creationId="{C94BCA01-D831-ED4D-84FD-C30E8117F872}"/>
          </ac:spMkLst>
        </pc:spChg>
        <pc:cxnChg chg="add mod">
          <ac:chgData name="Long Nguyen" userId="f59fb8f3-a021-417a-8bc1-65c8d471c621" providerId="ADAL" clId="{DEEC9A6B-597B-A549-8046-E8A6FAF2541E}" dt="2022-01-10T15:00:41.622" v="187"/>
          <ac:cxnSpMkLst>
            <pc:docMk/>
            <pc:sldMk cId="2681292538" sldId="567"/>
            <ac:cxnSpMk id="11" creationId="{4E4AC876-0F77-7543-B7D3-9FBA2F410F0C}"/>
          </ac:cxnSpMkLst>
        </pc:cxnChg>
        <pc:cxnChg chg="add mod">
          <ac:chgData name="Long Nguyen" userId="f59fb8f3-a021-417a-8bc1-65c8d471c621" providerId="ADAL" clId="{DEEC9A6B-597B-A549-8046-E8A6FAF2541E}" dt="2022-01-10T15:01:31.700" v="243"/>
          <ac:cxnSpMkLst>
            <pc:docMk/>
            <pc:sldMk cId="2681292538" sldId="567"/>
            <ac:cxnSpMk id="16" creationId="{75E9AD7F-0E14-4E4B-9F19-CF7FF14EDDA7}"/>
          </ac:cxnSpMkLst>
        </pc:cxnChg>
      </pc:sldChg>
      <pc:sldChg chg="addSp modSp modAnim">
        <pc:chgData name="Long Nguyen" userId="f59fb8f3-a021-417a-8bc1-65c8d471c621" providerId="ADAL" clId="{DEEC9A6B-597B-A549-8046-E8A6FAF2541E}" dt="2022-01-10T15:06:14.745" v="418"/>
        <pc:sldMkLst>
          <pc:docMk/>
          <pc:sldMk cId="38565667" sldId="573"/>
        </pc:sldMkLst>
        <pc:spChg chg="add mod">
          <ac:chgData name="Long Nguyen" userId="f59fb8f3-a021-417a-8bc1-65c8d471c621" providerId="ADAL" clId="{DEEC9A6B-597B-A549-8046-E8A6FAF2541E}" dt="2022-01-10T15:04:19.558" v="355" actId="20577"/>
          <ac:spMkLst>
            <pc:docMk/>
            <pc:sldMk cId="38565667" sldId="573"/>
            <ac:spMk id="9" creationId="{35CC8408-E93C-EB4D-BCE0-708761392E17}"/>
          </ac:spMkLst>
        </pc:spChg>
        <pc:spChg chg="add mod">
          <ac:chgData name="Long Nguyen" userId="f59fb8f3-a021-417a-8bc1-65c8d471c621" providerId="ADAL" clId="{DEEC9A6B-597B-A549-8046-E8A6FAF2541E}" dt="2022-01-10T15:05:13.458" v="410" actId="20577"/>
          <ac:spMkLst>
            <pc:docMk/>
            <pc:sldMk cId="38565667" sldId="573"/>
            <ac:spMk id="13" creationId="{89954A57-FAD0-2145-9240-CC143305A109}"/>
          </ac:spMkLst>
        </pc:spChg>
        <pc:spChg chg="mod">
          <ac:chgData name="Long Nguyen" userId="f59fb8f3-a021-417a-8bc1-65c8d471c621" providerId="ADAL" clId="{DEEC9A6B-597B-A549-8046-E8A6FAF2541E}" dt="2022-01-10T15:03:21.880" v="318" actId="20577"/>
          <ac:spMkLst>
            <pc:docMk/>
            <pc:sldMk cId="38565667" sldId="573"/>
            <ac:spMk id="35842" creationId="{C94BCA01-D831-ED4D-84FD-C30E8117F872}"/>
          </ac:spMkLst>
        </pc:spChg>
        <pc:cxnChg chg="add mod">
          <ac:chgData name="Long Nguyen" userId="f59fb8f3-a021-417a-8bc1-65c8d471c621" providerId="ADAL" clId="{DEEC9A6B-597B-A549-8046-E8A6FAF2541E}" dt="2022-01-10T15:03:58.463" v="319"/>
          <ac:cxnSpMkLst>
            <pc:docMk/>
            <pc:sldMk cId="38565667" sldId="573"/>
            <ac:cxnSpMk id="10" creationId="{45FCB104-5BCC-3048-9038-D14F4C9B439C}"/>
          </ac:cxnSpMkLst>
        </pc:cxnChg>
        <pc:cxnChg chg="add mod">
          <ac:chgData name="Long Nguyen" userId="f59fb8f3-a021-417a-8bc1-65c8d471c621" providerId="ADAL" clId="{DEEC9A6B-597B-A549-8046-E8A6FAF2541E}" dt="2022-01-10T15:04:37.914" v="356"/>
          <ac:cxnSpMkLst>
            <pc:docMk/>
            <pc:sldMk cId="38565667" sldId="573"/>
            <ac:cxnSpMk id="14" creationId="{B2A0D62D-1FB8-E449-88AE-FE32A1C9F275}"/>
          </ac:cxnSpMkLst>
        </pc:cxnChg>
      </pc:sldChg>
      <pc:sldChg chg="addSp delSp modSp add modAnim">
        <pc:chgData name="Long Nguyen" userId="f59fb8f3-a021-417a-8bc1-65c8d471c621" providerId="ADAL" clId="{DEEC9A6B-597B-A549-8046-E8A6FAF2541E}" dt="2022-01-10T16:09:45.624" v="806"/>
        <pc:sldMkLst>
          <pc:docMk/>
          <pc:sldMk cId="1899292602" sldId="574"/>
        </pc:sldMkLst>
        <pc:spChg chg="add mod">
          <ac:chgData name="Long Nguyen" userId="f59fb8f3-a021-417a-8bc1-65c8d471c621" providerId="ADAL" clId="{DEEC9A6B-597B-A549-8046-E8A6FAF2541E}" dt="2022-01-10T15:26:25.746" v="793"/>
          <ac:spMkLst>
            <pc:docMk/>
            <pc:sldMk cId="1899292602" sldId="574"/>
            <ac:spMk id="3" creationId="{43066786-2460-4F4E-A926-EC35B443FC7C}"/>
          </ac:spMkLst>
        </pc:spChg>
        <pc:spChg chg="add mod">
          <ac:chgData name="Long Nguyen" userId="f59fb8f3-a021-417a-8bc1-65c8d471c621" providerId="ADAL" clId="{DEEC9A6B-597B-A549-8046-E8A6FAF2541E}" dt="2022-01-10T15:30:03.832" v="796"/>
          <ac:spMkLst>
            <pc:docMk/>
            <pc:sldMk cId="1899292602" sldId="574"/>
            <ac:spMk id="8" creationId="{1518AF63-F058-5848-A6B8-99B63BA4A5AA}"/>
          </ac:spMkLst>
        </pc:spChg>
        <pc:spChg chg="mod">
          <ac:chgData name="Long Nguyen" userId="f59fb8f3-a021-417a-8bc1-65c8d471c621" providerId="ADAL" clId="{DEEC9A6B-597B-A549-8046-E8A6FAF2541E}" dt="2022-01-10T15:32:13.467" v="802"/>
          <ac:spMkLst>
            <pc:docMk/>
            <pc:sldMk cId="1899292602" sldId="574"/>
            <ac:spMk id="9" creationId="{E3B2E017-30B2-884B-A113-B419A2ED51AD}"/>
          </ac:spMkLst>
        </pc:spChg>
        <pc:spChg chg="add del mod">
          <ac:chgData name="Long Nguyen" userId="f59fb8f3-a021-417a-8bc1-65c8d471c621" providerId="ADAL" clId="{DEEC9A6B-597B-A549-8046-E8A6FAF2541E}" dt="2022-01-10T15:30:32.040" v="798"/>
          <ac:spMkLst>
            <pc:docMk/>
            <pc:sldMk cId="1899292602" sldId="574"/>
            <ac:spMk id="11" creationId="{7DEF6168-241B-B244-A6F2-5CCF1A0B517E}"/>
          </ac:spMkLst>
        </pc:spChg>
        <pc:spChg chg="add mod">
          <ac:chgData name="Long Nguyen" userId="f59fb8f3-a021-417a-8bc1-65c8d471c621" providerId="ADAL" clId="{DEEC9A6B-597B-A549-8046-E8A6FAF2541E}" dt="2022-01-10T15:30:34.435" v="799"/>
          <ac:spMkLst>
            <pc:docMk/>
            <pc:sldMk cId="1899292602" sldId="574"/>
            <ac:spMk id="13" creationId="{6BD218E2-AF0E-114A-A6E0-CB450613A31F}"/>
          </ac:spMkLst>
        </pc:spChg>
        <pc:spChg chg="add mod">
          <ac:chgData name="Long Nguyen" userId="f59fb8f3-a021-417a-8bc1-65c8d471c621" providerId="ADAL" clId="{DEEC9A6B-597B-A549-8046-E8A6FAF2541E}" dt="2022-01-10T16:09:45.624" v="806"/>
          <ac:spMkLst>
            <pc:docMk/>
            <pc:sldMk cId="1899292602" sldId="574"/>
            <ac:spMk id="14" creationId="{E0452E39-9133-5B48-9209-7A7A2D22DFED}"/>
          </ac:spMkLst>
        </pc:spChg>
        <pc:cxnChg chg="add mod">
          <ac:chgData name="Long Nguyen" userId="f59fb8f3-a021-417a-8bc1-65c8d471c621" providerId="ADAL" clId="{DEEC9A6B-597B-A549-8046-E8A6FAF2541E}" dt="2022-01-10T15:29:49.065" v="795"/>
          <ac:cxnSpMkLst>
            <pc:docMk/>
            <pc:sldMk cId="1899292602" sldId="574"/>
            <ac:cxnSpMk id="5" creationId="{7ECFE949-5E17-FC42-9960-BCDAB348B02C}"/>
          </ac:cxnSpMkLst>
        </pc:cxnChg>
        <pc:cxnChg chg="add mod">
          <ac:chgData name="Long Nguyen" userId="f59fb8f3-a021-417a-8bc1-65c8d471c621" providerId="ADAL" clId="{DEEC9A6B-597B-A549-8046-E8A6FAF2541E}" dt="2022-01-10T15:30:03.832" v="796"/>
          <ac:cxnSpMkLst>
            <pc:docMk/>
            <pc:sldMk cId="1899292602" sldId="574"/>
            <ac:cxnSpMk id="10" creationId="{D6FBC0B7-550F-304E-B114-B33A965C3586}"/>
          </ac:cxnSpMkLst>
        </pc:cxnChg>
        <pc:cxnChg chg="add del mod">
          <ac:chgData name="Long Nguyen" userId="f59fb8f3-a021-417a-8bc1-65c8d471c621" providerId="ADAL" clId="{DEEC9A6B-597B-A549-8046-E8A6FAF2541E}" dt="2022-01-10T15:30:32.040" v="798"/>
          <ac:cxnSpMkLst>
            <pc:docMk/>
            <pc:sldMk cId="1899292602" sldId="574"/>
            <ac:cxnSpMk id="12" creationId="{E3AB391E-2C4B-884A-9DA1-B4649DAF043F}"/>
          </ac:cxnSpMkLst>
        </pc:cxnChg>
      </pc:sldChg>
      <pc:sldChg chg="modSp add">
        <pc:chgData name="Long Nguyen" userId="f59fb8f3-a021-417a-8bc1-65c8d471c621" providerId="ADAL" clId="{DEEC9A6B-597B-A549-8046-E8A6FAF2541E}" dt="2022-01-10T15:26:39.006" v="794"/>
        <pc:sldMkLst>
          <pc:docMk/>
          <pc:sldMk cId="2139759667" sldId="575"/>
        </pc:sldMkLst>
        <pc:spChg chg="mod">
          <ac:chgData name="Long Nguyen" userId="f59fb8f3-a021-417a-8bc1-65c8d471c621" providerId="ADAL" clId="{DEEC9A6B-597B-A549-8046-E8A6FAF2541E}" dt="2022-01-10T15:26:39.006" v="794"/>
          <ac:spMkLst>
            <pc:docMk/>
            <pc:sldMk cId="2139759667" sldId="575"/>
            <ac:spMk id="9" creationId="{E3B2E017-30B2-884B-A113-B419A2ED51AD}"/>
          </ac:spMkLst>
        </pc:spChg>
      </pc:sldChg>
      <pc:sldChg chg="modSp add">
        <pc:chgData name="Long Nguyen" userId="f59fb8f3-a021-417a-8bc1-65c8d471c621" providerId="ADAL" clId="{DEEC9A6B-597B-A549-8046-E8A6FAF2541E}" dt="2022-01-10T15:32:05.764" v="801"/>
        <pc:sldMkLst>
          <pc:docMk/>
          <pc:sldMk cId="2696303466" sldId="575"/>
        </pc:sldMkLst>
        <pc:spChg chg="mod">
          <ac:chgData name="Long Nguyen" userId="f59fb8f3-a021-417a-8bc1-65c8d471c621" providerId="ADAL" clId="{DEEC9A6B-597B-A549-8046-E8A6FAF2541E}" dt="2022-01-10T15:32:05.764" v="801"/>
          <ac:spMkLst>
            <pc:docMk/>
            <pc:sldMk cId="2696303466" sldId="575"/>
            <ac:spMk id="9" creationId="{E3B2E017-30B2-884B-A113-B419A2ED51AD}"/>
          </ac:spMkLst>
        </pc:spChg>
      </pc:sldChg>
      <pc:sldChg chg="addSp delSp modSp add modAnim">
        <pc:chgData name="Long Nguyen" userId="f59fb8f3-a021-417a-8bc1-65c8d471c621" providerId="ADAL" clId="{DEEC9A6B-597B-A549-8046-E8A6FAF2541E}" dt="2022-01-10T16:28:28.145" v="824"/>
        <pc:sldMkLst>
          <pc:docMk/>
          <pc:sldMk cId="1655667199" sldId="576"/>
        </pc:sldMkLst>
        <pc:spChg chg="add del mod">
          <ac:chgData name="Long Nguyen" userId="f59fb8f3-a021-417a-8bc1-65c8d471c621" providerId="ADAL" clId="{DEEC9A6B-597B-A549-8046-E8A6FAF2541E}" dt="2022-01-10T16:27:07.655" v="820"/>
          <ac:spMkLst>
            <pc:docMk/>
            <pc:sldMk cId="1655667199" sldId="576"/>
            <ac:spMk id="3" creationId="{3E485581-9E99-0043-9EAC-32C6195DED27}"/>
          </ac:spMkLst>
        </pc:spChg>
        <pc:spChg chg="add mod">
          <ac:chgData name="Long Nguyen" userId="f59fb8f3-a021-417a-8bc1-65c8d471c621" providerId="ADAL" clId="{DEEC9A6B-597B-A549-8046-E8A6FAF2541E}" dt="2022-01-10T16:27:25.299" v="822"/>
          <ac:spMkLst>
            <pc:docMk/>
            <pc:sldMk cId="1655667199" sldId="576"/>
            <ac:spMk id="4" creationId="{F5F925A9-41D3-6E4F-86DA-C9E92CE1D468}"/>
          </ac:spMkLst>
        </pc:spChg>
        <pc:spChg chg="mod">
          <ac:chgData name="Long Nguyen" userId="f59fb8f3-a021-417a-8bc1-65c8d471c621" providerId="ADAL" clId="{DEEC9A6B-597B-A549-8046-E8A6FAF2541E}" dt="2022-01-10T16:19:55.722" v="816"/>
          <ac:spMkLst>
            <pc:docMk/>
            <pc:sldMk cId="1655667199" sldId="576"/>
            <ac:spMk id="35842" creationId="{C94BCA01-D831-ED4D-84FD-C30E8117F872}"/>
          </ac:spMkLst>
        </pc:spChg>
        <pc:cxnChg chg="add mod">
          <ac:chgData name="Long Nguyen" userId="f59fb8f3-a021-417a-8bc1-65c8d471c621" providerId="ADAL" clId="{DEEC9A6B-597B-A549-8046-E8A6FAF2541E}" dt="2022-01-10T16:28:09.945" v="823"/>
          <ac:cxnSpMkLst>
            <pc:docMk/>
            <pc:sldMk cId="1655667199" sldId="576"/>
            <ac:cxnSpMk id="13" creationId="{1D73A6C2-F3A1-7849-9298-0FABFFC03676}"/>
          </ac:cxnSpMkLst>
        </pc:cxnChg>
      </pc:sldChg>
      <pc:sldChg chg="modSp add">
        <pc:chgData name="Long Nguyen" userId="f59fb8f3-a021-417a-8bc1-65c8d471c621" providerId="ADAL" clId="{DEEC9A6B-597B-A549-8046-E8A6FAF2541E}" dt="2022-01-10T19:13:47.222" v="827"/>
        <pc:sldMkLst>
          <pc:docMk/>
          <pc:sldMk cId="1245941282" sldId="577"/>
        </pc:sldMkLst>
        <pc:spChg chg="mod">
          <ac:chgData name="Long Nguyen" userId="f59fb8f3-a021-417a-8bc1-65c8d471c621" providerId="ADAL" clId="{DEEC9A6B-597B-A549-8046-E8A6FAF2541E}" dt="2022-01-10T19:13:47.222" v="827"/>
          <ac:spMkLst>
            <pc:docMk/>
            <pc:sldMk cId="1245941282" sldId="577"/>
            <ac:spMk id="35842" creationId="{C94BCA01-D831-ED4D-84FD-C30E8117F872}"/>
          </ac:spMkLst>
        </pc:spChg>
      </pc:sldChg>
      <pc:sldChg chg="add">
        <pc:chgData name="Long Nguyen" userId="f59fb8f3-a021-417a-8bc1-65c8d471c621" providerId="ADAL" clId="{DEEC9A6B-597B-A549-8046-E8A6FAF2541E}" dt="2022-01-10T16:27:06.789" v="819"/>
        <pc:sldMkLst>
          <pc:docMk/>
          <pc:sldMk cId="2407339280" sldId="578"/>
        </pc:sldMkLst>
      </pc:sldChg>
    </pc:docChg>
  </pc:docChgLst>
  <pc:docChgLst>
    <pc:chgData name="Long B Nguyen" userId="f59fb8f3-a021-417a-8bc1-65c8d471c621" providerId="ADAL" clId="{9268B748-66AA-0742-9E6D-C568D3B99E77}"/>
    <pc:docChg chg="undo custSel addSld delSld modSld">
      <pc:chgData name="Long B Nguyen" userId="f59fb8f3-a021-417a-8bc1-65c8d471c621" providerId="ADAL" clId="{9268B748-66AA-0742-9E6D-C568D3B99E77}" dt="2021-02-01T16:44:08.466" v="6273" actId="207"/>
      <pc:docMkLst>
        <pc:docMk/>
      </pc:docMkLst>
      <pc:sldChg chg="modSp add del mod">
        <pc:chgData name="Long B Nguyen" userId="f59fb8f3-a021-417a-8bc1-65c8d471c621" providerId="ADAL" clId="{9268B748-66AA-0742-9E6D-C568D3B99E77}" dt="2021-01-28T03:54:03.699" v="3911" actId="2696"/>
        <pc:sldMkLst>
          <pc:docMk/>
          <pc:sldMk cId="1095332021" sldId="257"/>
        </pc:sldMkLst>
        <pc:spChg chg="mod">
          <ac:chgData name="Long B Nguyen" userId="f59fb8f3-a021-417a-8bc1-65c8d471c621" providerId="ADAL" clId="{9268B748-66AA-0742-9E6D-C568D3B99E77}" dt="2021-01-28T03:27:21.454" v="3656" actId="1076"/>
          <ac:spMkLst>
            <pc:docMk/>
            <pc:sldMk cId="1095332021" sldId="257"/>
            <ac:spMk id="2" creationId="{AA3A228F-61D0-D949-A5E7-F83756230BF8}"/>
          </ac:spMkLst>
        </pc:spChg>
        <pc:spChg chg="mod">
          <ac:chgData name="Long B Nguyen" userId="f59fb8f3-a021-417a-8bc1-65c8d471c621" providerId="ADAL" clId="{9268B748-66AA-0742-9E6D-C568D3B99E77}" dt="2021-01-28T03:27:23.729" v="3657" actId="14100"/>
          <ac:spMkLst>
            <pc:docMk/>
            <pc:sldMk cId="1095332021" sldId="257"/>
            <ac:spMk id="9" creationId="{E3B2E017-30B2-884B-A113-B419A2ED51AD}"/>
          </ac:spMkLst>
        </pc:spChg>
      </pc:sldChg>
      <pc:sldChg chg="modSp add">
        <pc:chgData name="Long B Nguyen" userId="f59fb8f3-a021-417a-8bc1-65c8d471c621" providerId="ADAL" clId="{9268B748-66AA-0742-9E6D-C568D3B99E77}" dt="2021-01-28T04:11:29.551" v="4100" actId="20577"/>
        <pc:sldMkLst>
          <pc:docMk/>
          <pc:sldMk cId="2631037396" sldId="257"/>
        </pc:sldMkLst>
        <pc:spChg chg="mod">
          <ac:chgData name="Long B Nguyen" userId="f59fb8f3-a021-417a-8bc1-65c8d471c621" providerId="ADAL" clId="{9268B748-66AA-0742-9E6D-C568D3B99E77}" dt="2021-01-28T04:11:29.551" v="4100" actId="20577"/>
          <ac:spMkLst>
            <pc:docMk/>
            <pc:sldMk cId="2631037396" sldId="257"/>
            <ac:spMk id="9" creationId="{E3B2E017-30B2-884B-A113-B419A2ED51AD}"/>
          </ac:spMkLst>
        </pc:spChg>
      </pc:sldChg>
      <pc:sldChg chg="modSp mod">
        <pc:chgData name="Long B Nguyen" userId="f59fb8f3-a021-417a-8bc1-65c8d471c621" providerId="ADAL" clId="{9268B748-66AA-0742-9E6D-C568D3B99E77}" dt="2021-01-17T03:22:48.113" v="1429" actId="1076"/>
        <pc:sldMkLst>
          <pc:docMk/>
          <pc:sldMk cId="1769313612" sldId="306"/>
        </pc:sldMkLst>
        <pc:spChg chg="mod">
          <ac:chgData name="Long B Nguyen" userId="f59fb8f3-a021-417a-8bc1-65c8d471c621" providerId="ADAL" clId="{9268B748-66AA-0742-9E6D-C568D3B99E77}" dt="2021-01-17T03:22:46.292" v="1428" actId="1076"/>
          <ac:spMkLst>
            <pc:docMk/>
            <pc:sldMk cId="1769313612" sldId="306"/>
            <ac:spMk id="20482" creationId="{3F08065D-22F5-1B4A-B4B5-FFA336A1CACB}"/>
          </ac:spMkLst>
        </pc:spChg>
        <pc:picChg chg="mod">
          <ac:chgData name="Long B Nguyen" userId="f59fb8f3-a021-417a-8bc1-65c8d471c621" providerId="ADAL" clId="{9268B748-66AA-0742-9E6D-C568D3B99E77}" dt="2021-01-17T03:22:48.113" v="1429" actId="1076"/>
          <ac:picMkLst>
            <pc:docMk/>
            <pc:sldMk cId="1769313612" sldId="306"/>
            <ac:picMk id="11267" creationId="{02092175-2DD0-3D4C-A635-5613F8C56924}"/>
          </ac:picMkLst>
        </pc:picChg>
      </pc:sldChg>
      <pc:sldChg chg="modSp del mod">
        <pc:chgData name="Long B Nguyen" userId="f59fb8f3-a021-417a-8bc1-65c8d471c621" providerId="ADAL" clId="{9268B748-66AA-0742-9E6D-C568D3B99E77}" dt="2021-01-17T03:25:19.644" v="1505" actId="2696"/>
        <pc:sldMkLst>
          <pc:docMk/>
          <pc:sldMk cId="3175113722" sldId="307"/>
        </pc:sldMkLst>
        <pc:spChg chg="mod">
          <ac:chgData name="Long B Nguyen" userId="f59fb8f3-a021-417a-8bc1-65c8d471c621" providerId="ADAL" clId="{9268B748-66AA-0742-9E6D-C568D3B99E77}" dt="2021-01-17T03:24:57.364" v="1503" actId="1076"/>
          <ac:spMkLst>
            <pc:docMk/>
            <pc:sldMk cId="3175113722" sldId="307"/>
            <ac:spMk id="20482" creationId="{4647B3F9-8A8F-FB4E-A9A1-ADAC1CD1217D}"/>
          </ac:spMkLst>
        </pc:spChg>
        <pc:picChg chg="mod">
          <ac:chgData name="Long B Nguyen" userId="f59fb8f3-a021-417a-8bc1-65c8d471c621" providerId="ADAL" clId="{9268B748-66AA-0742-9E6D-C568D3B99E77}" dt="2021-01-17T03:25:00.065" v="1504" actId="1076"/>
          <ac:picMkLst>
            <pc:docMk/>
            <pc:sldMk cId="3175113722" sldId="307"/>
            <ac:picMk id="16386" creationId="{40FC02DB-B26D-5A4E-BBEE-D925F4751876}"/>
          </ac:picMkLst>
        </pc:picChg>
      </pc:sldChg>
      <pc:sldChg chg="add">
        <pc:chgData name="Long B Nguyen" userId="f59fb8f3-a021-417a-8bc1-65c8d471c621" providerId="ADAL" clId="{9268B748-66AA-0742-9E6D-C568D3B99E77}" dt="2021-01-28T13:03:32.143" v="4649"/>
        <pc:sldMkLst>
          <pc:docMk/>
          <pc:sldMk cId="2659683092" sldId="308"/>
        </pc:sldMkLst>
      </pc:sldChg>
      <pc:sldChg chg="modSp del mod">
        <pc:chgData name="Long B Nguyen" userId="f59fb8f3-a021-417a-8bc1-65c8d471c621" providerId="ADAL" clId="{9268B748-66AA-0742-9E6D-C568D3B99E77}" dt="2021-01-28T13:03:20.422" v="4646" actId="2696"/>
        <pc:sldMkLst>
          <pc:docMk/>
          <pc:sldMk cId="3855133670" sldId="308"/>
        </pc:sldMkLst>
        <pc:spChg chg="mod">
          <ac:chgData name="Long B Nguyen" userId="f59fb8f3-a021-417a-8bc1-65c8d471c621" providerId="ADAL" clId="{9268B748-66AA-0742-9E6D-C568D3B99E77}" dt="2021-01-17T03:22:53.478" v="1430" actId="1076"/>
          <ac:spMkLst>
            <pc:docMk/>
            <pc:sldMk cId="3855133670" sldId="308"/>
            <ac:spMk id="20482" creationId="{F898970B-EA4B-5447-9CCD-BBB77899EA16}"/>
          </ac:spMkLst>
        </pc:spChg>
        <pc:spChg chg="mod">
          <ac:chgData name="Long B Nguyen" userId="f59fb8f3-a021-417a-8bc1-65c8d471c621" providerId="ADAL" clId="{9268B748-66AA-0742-9E6D-C568D3B99E77}" dt="2021-01-17T03:23:06.913" v="1435" actId="5793"/>
          <ac:spMkLst>
            <pc:docMk/>
            <pc:sldMk cId="3855133670" sldId="308"/>
            <ac:spMk id="20483" creationId="{A40AA280-3F94-D04A-88FB-96305DC268ED}"/>
          </ac:spMkLst>
        </pc:spChg>
        <pc:picChg chg="mod">
          <ac:chgData name="Long B Nguyen" userId="f59fb8f3-a021-417a-8bc1-65c8d471c621" providerId="ADAL" clId="{9268B748-66AA-0742-9E6D-C568D3B99E77}" dt="2021-01-17T03:22:57.913" v="1432" actId="1076"/>
          <ac:picMkLst>
            <pc:docMk/>
            <pc:sldMk cId="3855133670" sldId="308"/>
            <ac:picMk id="12291" creationId="{0A0C49C3-2913-EA43-8FE1-344434D9B958}"/>
          </ac:picMkLst>
        </pc:picChg>
      </pc:sldChg>
      <pc:sldChg chg="modSp del mod">
        <pc:chgData name="Long B Nguyen" userId="f59fb8f3-a021-417a-8bc1-65c8d471c621" providerId="ADAL" clId="{9268B748-66AA-0742-9E6D-C568D3B99E77}" dt="2021-01-17T03:23:48.136" v="1445" actId="2696"/>
        <pc:sldMkLst>
          <pc:docMk/>
          <pc:sldMk cId="3585856351" sldId="309"/>
        </pc:sldMkLst>
        <pc:spChg chg="mod">
          <ac:chgData name="Long B Nguyen" userId="f59fb8f3-a021-417a-8bc1-65c8d471c621" providerId="ADAL" clId="{9268B748-66AA-0742-9E6D-C568D3B99E77}" dt="2021-01-17T03:23:30.639" v="1442" actId="1076"/>
          <ac:spMkLst>
            <pc:docMk/>
            <pc:sldMk cId="3585856351" sldId="309"/>
            <ac:spMk id="20482" creationId="{AA23FAD0-C454-854B-B4AF-02039D831D3A}"/>
          </ac:spMkLst>
        </pc:spChg>
        <pc:spChg chg="mod">
          <ac:chgData name="Long B Nguyen" userId="f59fb8f3-a021-417a-8bc1-65c8d471c621" providerId="ADAL" clId="{9268B748-66AA-0742-9E6D-C568D3B99E77}" dt="2021-01-17T03:23:35.152" v="1444" actId="14100"/>
          <ac:spMkLst>
            <pc:docMk/>
            <pc:sldMk cId="3585856351" sldId="309"/>
            <ac:spMk id="20483" creationId="{27143176-3E06-A54E-BA44-BA6A967C6460}"/>
          </ac:spMkLst>
        </pc:spChg>
      </pc:sldChg>
      <pc:sldChg chg="del">
        <pc:chgData name="Long B Nguyen" userId="f59fb8f3-a021-417a-8bc1-65c8d471c621" providerId="ADAL" clId="{9268B748-66AA-0742-9E6D-C568D3B99E77}" dt="2021-01-17T03:25:19.644" v="1505" actId="2696"/>
        <pc:sldMkLst>
          <pc:docMk/>
          <pc:sldMk cId="3276587347" sldId="310"/>
        </pc:sldMkLst>
      </pc:sldChg>
      <pc:sldChg chg="modSp del mod modAnim">
        <pc:chgData name="Long B Nguyen" userId="f59fb8f3-a021-417a-8bc1-65c8d471c621" providerId="ADAL" clId="{9268B748-66AA-0742-9E6D-C568D3B99E77}" dt="2021-01-28T13:03:20.465" v="4648" actId="2696"/>
        <pc:sldMkLst>
          <pc:docMk/>
          <pc:sldMk cId="863905040" sldId="312"/>
        </pc:sldMkLst>
        <pc:spChg chg="mod">
          <ac:chgData name="Long B Nguyen" userId="f59fb8f3-a021-417a-8bc1-65c8d471c621" providerId="ADAL" clId="{9268B748-66AA-0742-9E6D-C568D3B99E77}" dt="2021-01-28T13:00:32.343" v="4640" actId="14100"/>
          <ac:spMkLst>
            <pc:docMk/>
            <pc:sldMk cId="863905040" sldId="312"/>
            <ac:spMk id="20482" creationId="{73D160BB-46FA-B540-AB72-FF988D3E48D4}"/>
          </ac:spMkLst>
        </pc:spChg>
        <pc:spChg chg="mod">
          <ac:chgData name="Long B Nguyen" userId="f59fb8f3-a021-417a-8bc1-65c8d471c621" providerId="ADAL" clId="{9268B748-66AA-0742-9E6D-C568D3B99E77}" dt="2021-01-17T03:51:41.194" v="2584" actId="20577"/>
          <ac:spMkLst>
            <pc:docMk/>
            <pc:sldMk cId="863905040" sldId="312"/>
            <ac:spMk id="20483" creationId="{1BDDF6AF-7FBC-3849-B4A5-9D30ED403E3D}"/>
          </ac:spMkLst>
        </pc:spChg>
      </pc:sldChg>
      <pc:sldChg chg="add">
        <pc:chgData name="Long B Nguyen" userId="f59fb8f3-a021-417a-8bc1-65c8d471c621" providerId="ADAL" clId="{9268B748-66AA-0742-9E6D-C568D3B99E77}" dt="2021-01-28T13:03:32.143" v="4649"/>
        <pc:sldMkLst>
          <pc:docMk/>
          <pc:sldMk cId="3170541048" sldId="312"/>
        </pc:sldMkLst>
      </pc:sldChg>
      <pc:sldChg chg="add">
        <pc:chgData name="Long B Nguyen" userId="f59fb8f3-a021-417a-8bc1-65c8d471c621" providerId="ADAL" clId="{9268B748-66AA-0742-9E6D-C568D3B99E77}" dt="2021-01-28T13:03:32.143" v="4649"/>
        <pc:sldMkLst>
          <pc:docMk/>
          <pc:sldMk cId="1518376867" sldId="313"/>
        </pc:sldMkLst>
      </pc:sldChg>
      <pc:sldChg chg="modSp del mod modAnim">
        <pc:chgData name="Long B Nguyen" userId="f59fb8f3-a021-417a-8bc1-65c8d471c621" providerId="ADAL" clId="{9268B748-66AA-0742-9E6D-C568D3B99E77}" dt="2021-01-28T13:03:20.443" v="4647" actId="2696"/>
        <pc:sldMkLst>
          <pc:docMk/>
          <pc:sldMk cId="1871198671" sldId="313"/>
        </pc:sldMkLst>
        <pc:spChg chg="mod">
          <ac:chgData name="Long B Nguyen" userId="f59fb8f3-a021-417a-8bc1-65c8d471c621" providerId="ADAL" clId="{9268B748-66AA-0742-9E6D-C568D3B99E77}" dt="2021-01-17T03:23:13.697" v="1436" actId="1076"/>
          <ac:spMkLst>
            <pc:docMk/>
            <pc:sldMk cId="1871198671" sldId="313"/>
            <ac:spMk id="20482" creationId="{0957306F-67E2-854F-B7E0-9A252AADF108}"/>
          </ac:spMkLst>
        </pc:spChg>
        <pc:spChg chg="mod">
          <ac:chgData name="Long B Nguyen" userId="f59fb8f3-a021-417a-8bc1-65c8d471c621" providerId="ADAL" clId="{9268B748-66AA-0742-9E6D-C568D3B99E77}" dt="2021-01-17T03:25:54.451" v="1510" actId="255"/>
          <ac:spMkLst>
            <pc:docMk/>
            <pc:sldMk cId="1871198671" sldId="313"/>
            <ac:spMk id="20483" creationId="{1F200ABD-6024-F048-94BB-113C30B1C4E9}"/>
          </ac:spMkLst>
        </pc:spChg>
        <pc:picChg chg="mod">
          <ac:chgData name="Long B Nguyen" userId="f59fb8f3-a021-417a-8bc1-65c8d471c621" providerId="ADAL" clId="{9268B748-66AA-0742-9E6D-C568D3B99E77}" dt="2021-01-17T03:23:18.486" v="1438" actId="1076"/>
          <ac:picMkLst>
            <pc:docMk/>
            <pc:sldMk cId="1871198671" sldId="313"/>
            <ac:picMk id="13315" creationId="{C0A2BC84-069B-3C4A-9CD8-B1A6968692D7}"/>
          </ac:picMkLst>
        </pc:picChg>
      </pc:sldChg>
      <pc:sldChg chg="del">
        <pc:chgData name="Long B Nguyen" userId="f59fb8f3-a021-417a-8bc1-65c8d471c621" providerId="ADAL" clId="{9268B748-66AA-0742-9E6D-C568D3B99E77}" dt="2021-01-17T03:01:07.210" v="105" actId="2696"/>
        <pc:sldMkLst>
          <pc:docMk/>
          <pc:sldMk cId="1880090826" sldId="316"/>
        </pc:sldMkLst>
      </pc:sldChg>
      <pc:sldChg chg="del">
        <pc:chgData name="Long B Nguyen" userId="f59fb8f3-a021-417a-8bc1-65c8d471c621" providerId="ADAL" clId="{9268B748-66AA-0742-9E6D-C568D3B99E77}" dt="2021-01-17T03:25:41.438" v="1508" actId="2696"/>
        <pc:sldMkLst>
          <pc:docMk/>
          <pc:sldMk cId="518539467" sldId="317"/>
        </pc:sldMkLst>
      </pc:sldChg>
      <pc:sldChg chg="del">
        <pc:chgData name="Long B Nguyen" userId="f59fb8f3-a021-417a-8bc1-65c8d471c621" providerId="ADAL" clId="{9268B748-66AA-0742-9E6D-C568D3B99E77}" dt="2021-01-17T03:25:41.438" v="1508" actId="2696"/>
        <pc:sldMkLst>
          <pc:docMk/>
          <pc:sldMk cId="2878693247" sldId="318"/>
        </pc:sldMkLst>
      </pc:sldChg>
      <pc:sldChg chg="del">
        <pc:chgData name="Long B Nguyen" userId="f59fb8f3-a021-417a-8bc1-65c8d471c621" providerId="ADAL" clId="{9268B748-66AA-0742-9E6D-C568D3B99E77}" dt="2021-01-17T03:25:41.438" v="1508" actId="2696"/>
        <pc:sldMkLst>
          <pc:docMk/>
          <pc:sldMk cId="3014449171" sldId="319"/>
        </pc:sldMkLst>
      </pc:sldChg>
      <pc:sldChg chg="modSp del mod">
        <pc:chgData name="Long B Nguyen" userId="f59fb8f3-a021-417a-8bc1-65c8d471c621" providerId="ADAL" clId="{9268B748-66AA-0742-9E6D-C568D3B99E77}" dt="2021-01-17T03:27:23.279" v="1534" actId="2696"/>
        <pc:sldMkLst>
          <pc:docMk/>
          <pc:sldMk cId="1925491708" sldId="322"/>
        </pc:sldMkLst>
        <pc:spChg chg="mod">
          <ac:chgData name="Long B Nguyen" userId="f59fb8f3-a021-417a-8bc1-65c8d471c621" providerId="ADAL" clId="{9268B748-66AA-0742-9E6D-C568D3B99E77}" dt="2021-01-17T03:27:20.764" v="1533" actId="1076"/>
          <ac:spMkLst>
            <pc:docMk/>
            <pc:sldMk cId="1925491708" sldId="322"/>
            <ac:spMk id="20482" creationId="{CDA31265-BEED-1E44-AEB8-A0EC7AA2E02B}"/>
          </ac:spMkLst>
        </pc:spChg>
      </pc:sldChg>
      <pc:sldChg chg="del">
        <pc:chgData name="Long B Nguyen" userId="f59fb8f3-a021-417a-8bc1-65c8d471c621" providerId="ADAL" clId="{9268B748-66AA-0742-9E6D-C568D3B99E77}" dt="2021-01-17T03:27:27.442" v="1536" actId="2696"/>
        <pc:sldMkLst>
          <pc:docMk/>
          <pc:sldMk cId="856464997" sldId="323"/>
        </pc:sldMkLst>
      </pc:sldChg>
      <pc:sldChg chg="modSp add del mod modAnim">
        <pc:chgData name="Long B Nguyen" userId="f59fb8f3-a021-417a-8bc1-65c8d471c621" providerId="ADAL" clId="{9268B748-66AA-0742-9E6D-C568D3B99E77}" dt="2021-02-01T03:02:14.847" v="6027" actId="2696"/>
        <pc:sldMkLst>
          <pc:docMk/>
          <pc:sldMk cId="1587565841" sldId="325"/>
        </pc:sldMkLst>
        <pc:spChg chg="mod">
          <ac:chgData name="Long B Nguyen" userId="f59fb8f3-a021-417a-8bc1-65c8d471c621" providerId="ADAL" clId="{9268B748-66AA-0742-9E6D-C568D3B99E77}" dt="2021-01-17T05:28:58.517" v="2760" actId="20577"/>
          <ac:spMkLst>
            <pc:docMk/>
            <pc:sldMk cId="1587565841" sldId="325"/>
            <ac:spMk id="22529" creationId="{8FC9BF54-BC5C-D541-BCD1-D99DA9E7A890}"/>
          </ac:spMkLst>
        </pc:spChg>
        <pc:spChg chg="mod">
          <ac:chgData name="Long B Nguyen" userId="f59fb8f3-a021-417a-8bc1-65c8d471c621" providerId="ADAL" clId="{9268B748-66AA-0742-9E6D-C568D3B99E77}" dt="2021-01-17T05:36:14.742" v="2977" actId="2711"/>
          <ac:spMkLst>
            <pc:docMk/>
            <pc:sldMk cId="1587565841" sldId="325"/>
            <ac:spMk id="62467" creationId="{1D575D20-594C-2945-B2F4-512D3B748F19}"/>
          </ac:spMkLst>
        </pc:spChg>
      </pc:sldChg>
      <pc:sldChg chg="modSp del mod">
        <pc:chgData name="Long B Nguyen" userId="f59fb8f3-a021-417a-8bc1-65c8d471c621" providerId="ADAL" clId="{9268B748-66AA-0742-9E6D-C568D3B99E77}" dt="2021-01-17T03:26:45.693" v="1522" actId="2696"/>
        <pc:sldMkLst>
          <pc:docMk/>
          <pc:sldMk cId="2537719982" sldId="325"/>
        </pc:sldMkLst>
        <pc:spChg chg="mod">
          <ac:chgData name="Long B Nguyen" userId="f59fb8f3-a021-417a-8bc1-65c8d471c621" providerId="ADAL" clId="{9268B748-66AA-0742-9E6D-C568D3B99E77}" dt="2021-01-17T03:26:22.504" v="1518" actId="1076"/>
          <ac:spMkLst>
            <pc:docMk/>
            <pc:sldMk cId="2537719982" sldId="325"/>
            <ac:spMk id="22529" creationId="{8FC9BF54-BC5C-D541-BCD1-D99DA9E7A890}"/>
          </ac:spMkLst>
        </pc:spChg>
        <pc:spChg chg="mod">
          <ac:chgData name="Long B Nguyen" userId="f59fb8f3-a021-417a-8bc1-65c8d471c621" providerId="ADAL" clId="{9268B748-66AA-0742-9E6D-C568D3B99E77}" dt="2021-01-17T03:26:27.925" v="1520" actId="14100"/>
          <ac:spMkLst>
            <pc:docMk/>
            <pc:sldMk cId="2537719982" sldId="325"/>
            <ac:spMk id="62467" creationId="{1D575D20-594C-2945-B2F4-512D3B748F19}"/>
          </ac:spMkLst>
        </pc:spChg>
      </pc:sldChg>
      <pc:sldChg chg="del">
        <pc:chgData name="Long B Nguyen" userId="f59fb8f3-a021-417a-8bc1-65c8d471c621" providerId="ADAL" clId="{9268B748-66AA-0742-9E6D-C568D3B99E77}" dt="2021-01-17T03:26:34.888" v="1521" actId="2696"/>
        <pc:sldMkLst>
          <pc:docMk/>
          <pc:sldMk cId="73332731" sldId="326"/>
        </pc:sldMkLst>
      </pc:sldChg>
      <pc:sldChg chg="add del">
        <pc:chgData name="Long B Nguyen" userId="f59fb8f3-a021-417a-8bc1-65c8d471c621" providerId="ADAL" clId="{9268B748-66AA-0742-9E6D-C568D3B99E77}" dt="2021-01-17T05:33:11.872" v="2883" actId="2696"/>
        <pc:sldMkLst>
          <pc:docMk/>
          <pc:sldMk cId="3350220248" sldId="326"/>
        </pc:sldMkLst>
      </pc:sldChg>
      <pc:sldChg chg="modSp add del mod">
        <pc:chgData name="Long B Nguyen" userId="f59fb8f3-a021-417a-8bc1-65c8d471c621" providerId="ADAL" clId="{9268B748-66AA-0742-9E6D-C568D3B99E77}" dt="2021-02-01T03:02:14.847" v="6027" actId="2696"/>
        <pc:sldMkLst>
          <pc:docMk/>
          <pc:sldMk cId="3477128042" sldId="327"/>
        </pc:sldMkLst>
        <pc:spChg chg="mod">
          <ac:chgData name="Long B Nguyen" userId="f59fb8f3-a021-417a-8bc1-65c8d471c621" providerId="ADAL" clId="{9268B748-66AA-0742-9E6D-C568D3B99E77}" dt="2021-01-17T05:33:17.902" v="2884" actId="1076"/>
          <ac:spMkLst>
            <pc:docMk/>
            <pc:sldMk cId="3477128042" sldId="327"/>
            <ac:spMk id="26625" creationId="{E8538034-A182-104C-85BB-4372385916AB}"/>
          </ac:spMkLst>
        </pc:spChg>
        <pc:spChg chg="mod">
          <ac:chgData name="Long B Nguyen" userId="f59fb8f3-a021-417a-8bc1-65c8d471c621" providerId="ADAL" clId="{9268B748-66AA-0742-9E6D-C568D3B99E77}" dt="2021-01-17T05:38:28.997" v="3042" actId="2711"/>
          <ac:spMkLst>
            <pc:docMk/>
            <pc:sldMk cId="3477128042" sldId="327"/>
            <ac:spMk id="26626" creationId="{4D0361EB-D6AE-704D-8E7B-E027D54EA1C7}"/>
          </ac:spMkLst>
        </pc:spChg>
      </pc:sldChg>
      <pc:sldChg chg="del">
        <pc:chgData name="Long B Nguyen" userId="f59fb8f3-a021-417a-8bc1-65c8d471c621" providerId="ADAL" clId="{9268B748-66AA-0742-9E6D-C568D3B99E77}" dt="2021-01-17T03:26:46.916" v="1523" actId="2696"/>
        <pc:sldMkLst>
          <pc:docMk/>
          <pc:sldMk cId="3935762855" sldId="327"/>
        </pc:sldMkLst>
      </pc:sldChg>
      <pc:sldChg chg="del">
        <pc:chgData name="Long B Nguyen" userId="f59fb8f3-a021-417a-8bc1-65c8d471c621" providerId="ADAL" clId="{9268B748-66AA-0742-9E6D-C568D3B99E77}" dt="2021-01-17T03:27:23.279" v="1534" actId="2696"/>
        <pc:sldMkLst>
          <pc:docMk/>
          <pc:sldMk cId="1369627949" sldId="330"/>
        </pc:sldMkLst>
      </pc:sldChg>
      <pc:sldChg chg="modSp add del">
        <pc:chgData name="Long B Nguyen" userId="f59fb8f3-a021-417a-8bc1-65c8d471c621" providerId="ADAL" clId="{9268B748-66AA-0742-9E6D-C568D3B99E77}" dt="2021-01-28T03:28:15.357" v="3659" actId="2696"/>
        <pc:sldMkLst>
          <pc:docMk/>
          <pc:sldMk cId="507599542" sldId="339"/>
        </pc:sldMkLst>
        <pc:spChg chg="mod">
          <ac:chgData name="Long B Nguyen" userId="f59fb8f3-a021-417a-8bc1-65c8d471c621" providerId="ADAL" clId="{9268B748-66AA-0742-9E6D-C568D3B99E77}" dt="2021-01-28T03:25:00.913" v="3573" actId="20577"/>
          <ac:spMkLst>
            <pc:docMk/>
            <pc:sldMk cId="507599542" sldId="339"/>
            <ac:spMk id="9" creationId="{E3B2E017-30B2-884B-A113-B419A2ED51AD}"/>
          </ac:spMkLst>
        </pc:spChg>
      </pc:sldChg>
      <pc:sldChg chg="modSp add del">
        <pc:chgData name="Long B Nguyen" userId="f59fb8f3-a021-417a-8bc1-65c8d471c621" providerId="ADAL" clId="{9268B748-66AA-0742-9E6D-C568D3B99E77}" dt="2021-01-28T03:25:23.125" v="3591" actId="2696"/>
        <pc:sldMkLst>
          <pc:docMk/>
          <pc:sldMk cId="156255905" sldId="340"/>
        </pc:sldMkLst>
        <pc:spChg chg="mod">
          <ac:chgData name="Long B Nguyen" userId="f59fb8f3-a021-417a-8bc1-65c8d471c621" providerId="ADAL" clId="{9268B748-66AA-0742-9E6D-C568D3B99E77}" dt="2021-01-28T03:25:19.262" v="3590" actId="20577"/>
          <ac:spMkLst>
            <pc:docMk/>
            <pc:sldMk cId="156255905" sldId="340"/>
            <ac:spMk id="9" creationId="{E3B2E017-30B2-884B-A113-B419A2ED51AD}"/>
          </ac:spMkLst>
        </pc:spChg>
      </pc:sldChg>
      <pc:sldChg chg="modSp add">
        <pc:chgData name="Long B Nguyen" userId="f59fb8f3-a021-417a-8bc1-65c8d471c621" providerId="ADAL" clId="{9268B748-66AA-0742-9E6D-C568D3B99E77}" dt="2021-01-28T04:11:59.089" v="4102" actId="20577"/>
        <pc:sldMkLst>
          <pc:docMk/>
          <pc:sldMk cId="1190543687" sldId="341"/>
        </pc:sldMkLst>
        <pc:spChg chg="mod">
          <ac:chgData name="Long B Nguyen" userId="f59fb8f3-a021-417a-8bc1-65c8d471c621" providerId="ADAL" clId="{9268B748-66AA-0742-9E6D-C568D3B99E77}" dt="2021-01-28T04:11:59.089" v="4102" actId="20577"/>
          <ac:spMkLst>
            <pc:docMk/>
            <pc:sldMk cId="1190543687" sldId="341"/>
            <ac:spMk id="9" creationId="{E3B2E017-30B2-884B-A113-B419A2ED51AD}"/>
          </ac:spMkLst>
        </pc:spChg>
      </pc:sldChg>
      <pc:sldChg chg="modSp add del mod modAnim">
        <pc:chgData name="Long B Nguyen" userId="f59fb8f3-a021-417a-8bc1-65c8d471c621" providerId="ADAL" clId="{9268B748-66AA-0742-9E6D-C568D3B99E77}" dt="2021-01-28T03:54:03.748" v="3913" actId="2696"/>
        <pc:sldMkLst>
          <pc:docMk/>
          <pc:sldMk cId="4136041801" sldId="341"/>
        </pc:sldMkLst>
        <pc:spChg chg="mod">
          <ac:chgData name="Long B Nguyen" userId="f59fb8f3-a021-417a-8bc1-65c8d471c621" providerId="ADAL" clId="{9268B748-66AA-0742-9E6D-C568D3B99E77}" dt="2021-01-28T03:26:36.269" v="3631" actId="1076"/>
          <ac:spMkLst>
            <pc:docMk/>
            <pc:sldMk cId="4136041801" sldId="341"/>
            <ac:spMk id="2" creationId="{AA3A228F-61D0-D949-A5E7-F83756230BF8}"/>
          </ac:spMkLst>
        </pc:spChg>
        <pc:spChg chg="mod">
          <ac:chgData name="Long B Nguyen" userId="f59fb8f3-a021-417a-8bc1-65c8d471c621" providerId="ADAL" clId="{9268B748-66AA-0742-9E6D-C568D3B99E77}" dt="2021-01-28T03:27:05.671" v="3655" actId="20577"/>
          <ac:spMkLst>
            <pc:docMk/>
            <pc:sldMk cId="4136041801" sldId="341"/>
            <ac:spMk id="9" creationId="{E3B2E017-30B2-884B-A113-B419A2ED51AD}"/>
          </ac:spMkLst>
        </pc:spChg>
      </pc:sldChg>
      <pc:sldChg chg="modSp add del mod">
        <pc:chgData name="Long B Nguyen" userId="f59fb8f3-a021-417a-8bc1-65c8d471c621" providerId="ADAL" clId="{9268B748-66AA-0742-9E6D-C568D3B99E77}" dt="2021-01-28T03:54:03.718" v="3912" actId="2696"/>
        <pc:sldMkLst>
          <pc:docMk/>
          <pc:sldMk cId="429134499" sldId="342"/>
        </pc:sldMkLst>
        <pc:spChg chg="mod">
          <ac:chgData name="Long B Nguyen" userId="f59fb8f3-a021-417a-8bc1-65c8d471c621" providerId="ADAL" clId="{9268B748-66AA-0742-9E6D-C568D3B99E77}" dt="2021-01-28T03:32:51.432" v="3907" actId="1076"/>
          <ac:spMkLst>
            <pc:docMk/>
            <pc:sldMk cId="429134499" sldId="342"/>
            <ac:spMk id="2" creationId="{AA3A228F-61D0-D949-A5E7-F83756230BF8}"/>
          </ac:spMkLst>
        </pc:spChg>
        <pc:spChg chg="mod">
          <ac:chgData name="Long B Nguyen" userId="f59fb8f3-a021-417a-8bc1-65c8d471c621" providerId="ADAL" clId="{9268B748-66AA-0742-9E6D-C568D3B99E77}" dt="2021-01-28T03:33:02.144" v="3910" actId="14100"/>
          <ac:spMkLst>
            <pc:docMk/>
            <pc:sldMk cId="429134499" sldId="342"/>
            <ac:spMk id="9" creationId="{E3B2E017-30B2-884B-A113-B419A2ED51AD}"/>
          </ac:spMkLst>
        </pc:spChg>
      </pc:sldChg>
      <pc:sldChg chg="add">
        <pc:chgData name="Long B Nguyen" userId="f59fb8f3-a021-417a-8bc1-65c8d471c621" providerId="ADAL" clId="{9268B748-66AA-0742-9E6D-C568D3B99E77}" dt="2021-01-28T03:54:16.866" v="3923"/>
        <pc:sldMkLst>
          <pc:docMk/>
          <pc:sldMk cId="1910973475" sldId="342"/>
        </pc:sldMkLst>
      </pc:sldChg>
      <pc:sldChg chg="modSp add del mod">
        <pc:chgData name="Long B Nguyen" userId="f59fb8f3-a021-417a-8bc1-65c8d471c621" providerId="ADAL" clId="{9268B748-66AA-0742-9E6D-C568D3B99E77}" dt="2021-01-28T03:27:57.525" v="3658" actId="2696"/>
        <pc:sldMkLst>
          <pc:docMk/>
          <pc:sldMk cId="2262442249" sldId="350"/>
        </pc:sldMkLst>
        <pc:spChg chg="mod">
          <ac:chgData name="Long B Nguyen" userId="f59fb8f3-a021-417a-8bc1-65c8d471c621" providerId="ADAL" clId="{9268B748-66AA-0742-9E6D-C568D3B99E77}" dt="2021-01-28T03:19:50.875" v="3407" actId="1076"/>
          <ac:spMkLst>
            <pc:docMk/>
            <pc:sldMk cId="2262442249" sldId="350"/>
            <ac:spMk id="2" creationId="{AA3A228F-61D0-D949-A5E7-F83756230BF8}"/>
          </ac:spMkLst>
        </pc:spChg>
        <pc:spChg chg="mod">
          <ac:chgData name="Long B Nguyen" userId="f59fb8f3-a021-417a-8bc1-65c8d471c621" providerId="ADAL" clId="{9268B748-66AA-0742-9E6D-C568D3B99E77}" dt="2021-01-28T03:26:23.670" v="3628" actId="21"/>
          <ac:spMkLst>
            <pc:docMk/>
            <pc:sldMk cId="2262442249" sldId="350"/>
            <ac:spMk id="9" creationId="{E3B2E017-30B2-884B-A113-B419A2ED51AD}"/>
          </ac:spMkLst>
        </pc:spChg>
      </pc:sldChg>
      <pc:sldChg chg="addSp delSp modSp add mod">
        <pc:chgData name="Long B Nguyen" userId="f59fb8f3-a021-417a-8bc1-65c8d471c621" providerId="ADAL" clId="{9268B748-66AA-0742-9E6D-C568D3B99E77}" dt="2021-01-28T03:57:10.326" v="4071" actId="478"/>
        <pc:sldMkLst>
          <pc:docMk/>
          <pc:sldMk cId="528345614" sldId="368"/>
        </pc:sldMkLst>
        <pc:spChg chg="add del mod">
          <ac:chgData name="Long B Nguyen" userId="f59fb8f3-a021-417a-8bc1-65c8d471c621" providerId="ADAL" clId="{9268B748-66AA-0742-9E6D-C568D3B99E77}" dt="2021-01-28T03:57:10.326" v="4071" actId="478"/>
          <ac:spMkLst>
            <pc:docMk/>
            <pc:sldMk cId="528345614" sldId="368"/>
            <ac:spMk id="6" creationId="{CA05E5DF-0B6A-B24A-BF30-A2BD2298C9CE}"/>
          </ac:spMkLst>
        </pc:spChg>
      </pc:sldChg>
      <pc:sldChg chg="addSp modSp add del mod">
        <pc:chgData name="Long B Nguyen" userId="f59fb8f3-a021-417a-8bc1-65c8d471c621" providerId="ADAL" clId="{9268B748-66AA-0742-9E6D-C568D3B99E77}" dt="2021-01-28T03:54:03.774" v="3914" actId="2696"/>
        <pc:sldMkLst>
          <pc:docMk/>
          <pc:sldMk cId="1158998248" sldId="368"/>
        </pc:sldMkLst>
        <pc:spChg chg="mod">
          <ac:chgData name="Long B Nguyen" userId="f59fb8f3-a021-417a-8bc1-65c8d471c621" providerId="ADAL" clId="{9268B748-66AA-0742-9E6D-C568D3B99E77}" dt="2021-01-28T03:11:00.656" v="3218" actId="1076"/>
          <ac:spMkLst>
            <pc:docMk/>
            <pc:sldMk cId="1158998248" sldId="368"/>
            <ac:spMk id="2" creationId="{AA3A228F-61D0-D949-A5E7-F83756230BF8}"/>
          </ac:spMkLst>
        </pc:spChg>
        <pc:spChg chg="add mod">
          <ac:chgData name="Long B Nguyen" userId="f59fb8f3-a021-417a-8bc1-65c8d471c621" providerId="ADAL" clId="{9268B748-66AA-0742-9E6D-C568D3B99E77}" dt="2021-01-28T03:30:09.327" v="3852" actId="1076"/>
          <ac:spMkLst>
            <pc:docMk/>
            <pc:sldMk cId="1158998248" sldId="368"/>
            <ac:spMk id="8" creationId="{3E503B95-E018-FE45-80D5-04FF0D154DAA}"/>
          </ac:spMkLst>
        </pc:spChg>
        <pc:spChg chg="mod">
          <ac:chgData name="Long B Nguyen" userId="f59fb8f3-a021-417a-8bc1-65c8d471c621" providerId="ADAL" clId="{9268B748-66AA-0742-9E6D-C568D3B99E77}" dt="2021-01-28T03:29:37.070" v="3815" actId="20577"/>
          <ac:spMkLst>
            <pc:docMk/>
            <pc:sldMk cId="1158998248" sldId="368"/>
            <ac:spMk id="9" creationId="{E3B2E017-30B2-884B-A113-B419A2ED51AD}"/>
          </ac:spMkLst>
        </pc:spChg>
        <pc:spChg chg="add mod">
          <ac:chgData name="Long B Nguyen" userId="f59fb8f3-a021-417a-8bc1-65c8d471c621" providerId="ADAL" clId="{9268B748-66AA-0742-9E6D-C568D3B99E77}" dt="2021-01-28T03:30:09.327" v="3852" actId="1076"/>
          <ac:spMkLst>
            <pc:docMk/>
            <pc:sldMk cId="1158998248" sldId="368"/>
            <ac:spMk id="10" creationId="{BE2ECC61-28C5-6B4B-83F0-B151E0573924}"/>
          </ac:spMkLst>
        </pc:spChg>
        <pc:graphicFrameChg chg="mod modGraphic">
          <ac:chgData name="Long B Nguyen" userId="f59fb8f3-a021-417a-8bc1-65c8d471c621" providerId="ADAL" clId="{9268B748-66AA-0742-9E6D-C568D3B99E77}" dt="2021-01-28T03:29:42.737" v="3816" actId="1076"/>
          <ac:graphicFrameMkLst>
            <pc:docMk/>
            <pc:sldMk cId="1158998248" sldId="368"/>
            <ac:graphicFrameMk id="4" creationId="{910DE0CC-5FEF-A94D-BF5D-C253E3945850}"/>
          </ac:graphicFrameMkLst>
        </pc:graphicFrameChg>
        <pc:picChg chg="add mod">
          <ac:chgData name="Long B Nguyen" userId="f59fb8f3-a021-417a-8bc1-65c8d471c621" providerId="ADAL" clId="{9268B748-66AA-0742-9E6D-C568D3B99E77}" dt="2021-01-28T03:29:44.622" v="3817" actId="1076"/>
          <ac:picMkLst>
            <pc:docMk/>
            <pc:sldMk cId="1158998248" sldId="368"/>
            <ac:picMk id="7" creationId="{0799DC86-A848-1840-A365-96FD89F949C4}"/>
          </ac:picMkLst>
        </pc:picChg>
        <pc:cxnChg chg="add mod">
          <ac:chgData name="Long B Nguyen" userId="f59fb8f3-a021-417a-8bc1-65c8d471c621" providerId="ADAL" clId="{9268B748-66AA-0742-9E6D-C568D3B99E77}" dt="2021-01-28T03:30:26.134" v="3855" actId="14100"/>
          <ac:cxnSpMkLst>
            <pc:docMk/>
            <pc:sldMk cId="1158998248" sldId="368"/>
            <ac:cxnSpMk id="11" creationId="{5338EC75-F1A0-C645-8B90-B3F51C319352}"/>
          </ac:cxnSpMkLst>
        </pc:cxnChg>
      </pc:sldChg>
      <pc:sldChg chg="add del">
        <pc:chgData name="Long B Nguyen" userId="f59fb8f3-a021-417a-8bc1-65c8d471c621" providerId="ADAL" clId="{9268B748-66AA-0742-9E6D-C568D3B99E77}" dt="2021-01-28T03:14:22.673" v="3280" actId="2696"/>
        <pc:sldMkLst>
          <pc:docMk/>
          <pc:sldMk cId="2919874628" sldId="369"/>
        </pc:sldMkLst>
      </pc:sldChg>
      <pc:sldChg chg="modSp add del mod">
        <pc:chgData name="Long B Nguyen" userId="f59fb8f3-a021-417a-8bc1-65c8d471c621" providerId="ADAL" clId="{9268B748-66AA-0742-9E6D-C568D3B99E77}" dt="2021-01-28T03:54:03.860" v="3917" actId="2696"/>
        <pc:sldMkLst>
          <pc:docMk/>
          <pc:sldMk cId="534120995" sldId="371"/>
        </pc:sldMkLst>
        <pc:spChg chg="mod">
          <ac:chgData name="Long B Nguyen" userId="f59fb8f3-a021-417a-8bc1-65c8d471c621" providerId="ADAL" clId="{9268B748-66AA-0742-9E6D-C568D3B99E77}" dt="2021-01-28T03:31:28.924" v="3885" actId="20577"/>
          <ac:spMkLst>
            <pc:docMk/>
            <pc:sldMk cId="534120995" sldId="371"/>
            <ac:spMk id="12" creationId="{D01CDE2F-903C-7F47-856D-C889E3B4FA1B}"/>
          </ac:spMkLst>
        </pc:spChg>
        <pc:graphicFrameChg chg="mod modGraphic">
          <ac:chgData name="Long B Nguyen" userId="f59fb8f3-a021-417a-8bc1-65c8d471c621" providerId="ADAL" clId="{9268B748-66AA-0742-9E6D-C568D3B99E77}" dt="2021-01-28T03:17:39.736" v="3321" actId="20577"/>
          <ac:graphicFrameMkLst>
            <pc:docMk/>
            <pc:sldMk cId="534120995" sldId="371"/>
            <ac:graphicFrameMk id="4" creationId="{910DE0CC-5FEF-A94D-BF5D-C253E3945850}"/>
          </ac:graphicFrameMkLst>
        </pc:graphicFrameChg>
        <pc:cxnChg chg="mod">
          <ac:chgData name="Long B Nguyen" userId="f59fb8f3-a021-417a-8bc1-65c8d471c621" providerId="ADAL" clId="{9268B748-66AA-0742-9E6D-C568D3B99E77}" dt="2021-01-28T03:32:02.426" v="3897" actId="14100"/>
          <ac:cxnSpMkLst>
            <pc:docMk/>
            <pc:sldMk cId="534120995" sldId="371"/>
            <ac:cxnSpMk id="11" creationId="{AC7375C5-F760-8B40-B965-09A789E2C477}"/>
          </ac:cxnSpMkLst>
        </pc:cxnChg>
      </pc:sldChg>
      <pc:sldChg chg="add del">
        <pc:chgData name="Long B Nguyen" userId="f59fb8f3-a021-417a-8bc1-65c8d471c621" providerId="ADAL" clId="{9268B748-66AA-0742-9E6D-C568D3B99E77}" dt="2021-01-28T03:13:33.649" v="3273" actId="2696"/>
        <pc:sldMkLst>
          <pc:docMk/>
          <pc:sldMk cId="1743667928" sldId="371"/>
        </pc:sldMkLst>
      </pc:sldChg>
      <pc:sldChg chg="add">
        <pc:chgData name="Long B Nguyen" userId="f59fb8f3-a021-417a-8bc1-65c8d471c621" providerId="ADAL" clId="{9268B748-66AA-0742-9E6D-C568D3B99E77}" dt="2021-01-28T03:54:16.866" v="3923"/>
        <pc:sldMkLst>
          <pc:docMk/>
          <pc:sldMk cId="3119869035" sldId="371"/>
        </pc:sldMkLst>
      </pc:sldChg>
      <pc:sldChg chg="modSp add del mod">
        <pc:chgData name="Long B Nguyen" userId="f59fb8f3-a021-417a-8bc1-65c8d471c621" providerId="ADAL" clId="{9268B748-66AA-0742-9E6D-C568D3B99E77}" dt="2021-01-28T03:54:03.914" v="3919" actId="2696"/>
        <pc:sldMkLst>
          <pc:docMk/>
          <pc:sldMk cId="1280520962" sldId="372"/>
        </pc:sldMkLst>
        <pc:spChg chg="mod">
          <ac:chgData name="Long B Nguyen" userId="f59fb8f3-a021-417a-8bc1-65c8d471c621" providerId="ADAL" clId="{9268B748-66AA-0742-9E6D-C568D3B99E77}" dt="2021-01-28T03:32:14.252" v="3906" actId="20577"/>
          <ac:spMkLst>
            <pc:docMk/>
            <pc:sldMk cId="1280520962" sldId="372"/>
            <ac:spMk id="14" creationId="{63449E36-9DBB-134E-94FD-16C40C15EBDC}"/>
          </ac:spMkLst>
        </pc:spChg>
        <pc:graphicFrameChg chg="mod modGraphic">
          <ac:chgData name="Long B Nguyen" userId="f59fb8f3-a021-417a-8bc1-65c8d471c621" providerId="ADAL" clId="{9268B748-66AA-0742-9E6D-C568D3B99E77}" dt="2021-01-28T03:17:48.946" v="3327" actId="20577"/>
          <ac:graphicFrameMkLst>
            <pc:docMk/>
            <pc:sldMk cId="1280520962" sldId="372"/>
            <ac:graphicFrameMk id="4" creationId="{910DE0CC-5FEF-A94D-BF5D-C253E3945850}"/>
          </ac:graphicFrameMkLst>
        </pc:graphicFrameChg>
        <pc:cxnChg chg="mod">
          <ac:chgData name="Long B Nguyen" userId="f59fb8f3-a021-417a-8bc1-65c8d471c621" providerId="ADAL" clId="{9268B748-66AA-0742-9E6D-C568D3B99E77}" dt="2021-01-28T03:15:36.368" v="3290" actId="1076"/>
          <ac:cxnSpMkLst>
            <pc:docMk/>
            <pc:sldMk cId="1280520962" sldId="372"/>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4121273586" sldId="372"/>
        </pc:sldMkLst>
      </pc:sldChg>
      <pc:sldChg chg="add">
        <pc:chgData name="Long B Nguyen" userId="f59fb8f3-a021-417a-8bc1-65c8d471c621" providerId="ADAL" clId="{9268B748-66AA-0742-9E6D-C568D3B99E77}" dt="2021-01-28T03:54:16.866" v="3923"/>
        <pc:sldMkLst>
          <pc:docMk/>
          <pc:sldMk cId="3678049184" sldId="373"/>
        </pc:sldMkLst>
      </pc:sldChg>
      <pc:sldChg chg="modSp add del mod">
        <pc:chgData name="Long B Nguyen" userId="f59fb8f3-a021-417a-8bc1-65c8d471c621" providerId="ADAL" clId="{9268B748-66AA-0742-9E6D-C568D3B99E77}" dt="2021-01-28T03:54:03.802" v="3915" actId="2696"/>
        <pc:sldMkLst>
          <pc:docMk/>
          <pc:sldMk cId="3757013544" sldId="373"/>
        </pc:sldMkLst>
        <pc:graphicFrameChg chg="modGraphic">
          <ac:chgData name="Long B Nguyen" userId="f59fb8f3-a021-417a-8bc1-65c8d471c621" providerId="ADAL" clId="{9268B748-66AA-0742-9E6D-C568D3B99E77}" dt="2021-01-28T03:17:20.973" v="3312" actId="20577"/>
          <ac:graphicFrameMkLst>
            <pc:docMk/>
            <pc:sldMk cId="3757013544" sldId="37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744554462" sldId="374"/>
        </pc:sldMkLst>
      </pc:sldChg>
      <pc:sldChg chg="modSp add del mod">
        <pc:chgData name="Long B Nguyen" userId="f59fb8f3-a021-417a-8bc1-65c8d471c621" providerId="ADAL" clId="{9268B748-66AA-0742-9E6D-C568D3B99E77}" dt="2021-01-28T03:54:03.968" v="3921" actId="2696"/>
        <pc:sldMkLst>
          <pc:docMk/>
          <pc:sldMk cId="3840148047" sldId="374"/>
        </pc:sldMkLst>
        <pc:spChg chg="mod">
          <ac:chgData name="Long B Nguyen" userId="f59fb8f3-a021-417a-8bc1-65c8d471c621" providerId="ADAL" clId="{9268B748-66AA-0742-9E6D-C568D3B99E77}" dt="2021-01-28T03:16:10.910" v="3304" actId="20577"/>
          <ac:spMkLst>
            <pc:docMk/>
            <pc:sldMk cId="3840148047" sldId="374"/>
            <ac:spMk id="10" creationId="{AA046367-C12B-9C4B-9484-F091A593B175}"/>
          </ac:spMkLst>
        </pc:spChg>
        <pc:graphicFrameChg chg="mod modGraphic">
          <ac:chgData name="Long B Nguyen" userId="f59fb8f3-a021-417a-8bc1-65c8d471c621" providerId="ADAL" clId="{9268B748-66AA-0742-9E6D-C568D3B99E77}" dt="2021-01-28T03:17:53.293" v="3330" actId="20577"/>
          <ac:graphicFrameMkLst>
            <pc:docMk/>
            <pc:sldMk cId="3840148047" sldId="374"/>
            <ac:graphicFrameMk id="4" creationId="{910DE0CC-5FEF-A94D-BF5D-C253E3945850}"/>
          </ac:graphicFrameMkLst>
        </pc:graphicFrameChg>
        <pc:cxnChg chg="mod">
          <ac:chgData name="Long B Nguyen" userId="f59fb8f3-a021-417a-8bc1-65c8d471c621" providerId="ADAL" clId="{9268B748-66AA-0742-9E6D-C568D3B99E77}" dt="2021-01-28T03:18:42.224" v="3334" actId="14100"/>
          <ac:cxnSpMkLst>
            <pc:docMk/>
            <pc:sldMk cId="3840148047" sldId="374"/>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1389296992" sldId="375"/>
        </pc:sldMkLst>
      </pc:sldChg>
      <pc:sldChg chg="modSp add del mod">
        <pc:chgData name="Long B Nguyen" userId="f59fb8f3-a021-417a-8bc1-65c8d471c621" providerId="ADAL" clId="{9268B748-66AA-0742-9E6D-C568D3B99E77}" dt="2021-01-28T03:54:03.987" v="3922" actId="2696"/>
        <pc:sldMkLst>
          <pc:docMk/>
          <pc:sldMk cId="2304065647" sldId="375"/>
        </pc:sldMkLst>
        <pc:spChg chg="mod">
          <ac:chgData name="Long B Nguyen" userId="f59fb8f3-a021-417a-8bc1-65c8d471c621" providerId="ADAL" clId="{9268B748-66AA-0742-9E6D-C568D3B99E77}" dt="2021-01-28T03:16:38.194" v="3305" actId="20577"/>
          <ac:spMkLst>
            <pc:docMk/>
            <pc:sldMk cId="2304065647" sldId="375"/>
            <ac:spMk id="11" creationId="{D4310815-845D-E54A-A272-6DAA89CB5B1C}"/>
          </ac:spMkLst>
        </pc:spChg>
        <pc:graphicFrameChg chg="mod modGraphic">
          <ac:chgData name="Long B Nguyen" userId="f59fb8f3-a021-417a-8bc1-65c8d471c621" providerId="ADAL" clId="{9268B748-66AA-0742-9E6D-C568D3B99E77}" dt="2021-01-28T03:17:58.355" v="3333" actId="20577"/>
          <ac:graphicFrameMkLst>
            <pc:docMk/>
            <pc:sldMk cId="2304065647" sldId="375"/>
            <ac:graphicFrameMk id="4" creationId="{910DE0CC-5FEF-A94D-BF5D-C253E3945850}"/>
          </ac:graphicFrameMkLst>
        </pc:graphicFrameChg>
      </pc:sldChg>
      <pc:sldChg chg="modSp add del mod">
        <pc:chgData name="Long B Nguyen" userId="f59fb8f3-a021-417a-8bc1-65c8d471c621" providerId="ADAL" clId="{9268B748-66AA-0742-9E6D-C568D3B99E77}" dt="2021-01-28T03:15:09.808" v="3286" actId="2696"/>
        <pc:sldMkLst>
          <pc:docMk/>
          <pc:sldMk cId="536933755" sldId="383"/>
        </pc:sldMkLst>
        <pc:graphicFrameChg chg="mod modGraphic">
          <ac:chgData name="Long B Nguyen" userId="f59fb8f3-a021-417a-8bc1-65c8d471c621" providerId="ADAL" clId="{9268B748-66AA-0742-9E6D-C568D3B99E77}" dt="2021-01-28T03:14:47.258" v="3284" actId="14734"/>
          <ac:graphicFrameMkLst>
            <pc:docMk/>
            <pc:sldMk cId="536933755" sldId="383"/>
            <ac:graphicFrameMk id="4" creationId="{910DE0CC-5FEF-A94D-BF5D-C253E3945850}"/>
          </ac:graphicFrameMkLst>
        </pc:graphicFrameChg>
        <pc:cxnChg chg="mod">
          <ac:chgData name="Long B Nguyen" userId="f59fb8f3-a021-417a-8bc1-65c8d471c621" providerId="ADAL" clId="{9268B748-66AA-0742-9E6D-C568D3B99E77}" dt="2021-01-28T03:13:25.976" v="3272" actId="1076"/>
          <ac:cxnSpMkLst>
            <pc:docMk/>
            <pc:sldMk cId="536933755" sldId="383"/>
            <ac:cxnSpMk id="8" creationId="{A7347EC2-A2A0-0E43-A49A-A85D314519D0}"/>
          </ac:cxnSpMkLst>
        </pc:cxnChg>
      </pc:sldChg>
      <pc:sldChg chg="modSp add del mod">
        <pc:chgData name="Long B Nguyen" userId="f59fb8f3-a021-417a-8bc1-65c8d471c621" providerId="ADAL" clId="{9268B748-66AA-0742-9E6D-C568D3B99E77}" dt="2021-01-28T03:54:03.833" v="3916" actId="2696"/>
        <pc:sldMkLst>
          <pc:docMk/>
          <pc:sldMk cId="1573053566" sldId="383"/>
        </pc:sldMkLst>
        <pc:spChg chg="mod">
          <ac:chgData name="Long B Nguyen" userId="f59fb8f3-a021-417a-8bc1-65c8d471c621" providerId="ADAL" clId="{9268B748-66AA-0742-9E6D-C568D3B99E77}" dt="2021-01-28T03:30:49.815" v="3856" actId="20577"/>
          <ac:spMkLst>
            <pc:docMk/>
            <pc:sldMk cId="1573053566" sldId="383"/>
            <ac:spMk id="7" creationId="{75F48114-9280-694B-AC75-C6668A84DF44}"/>
          </ac:spMkLst>
        </pc:spChg>
        <pc:graphicFrameChg chg="mod modGraphic">
          <ac:chgData name="Long B Nguyen" userId="f59fb8f3-a021-417a-8bc1-65c8d471c621" providerId="ADAL" clId="{9268B748-66AA-0742-9E6D-C568D3B99E77}" dt="2021-01-28T03:17:35.503" v="3318" actId="20577"/>
          <ac:graphicFrameMkLst>
            <pc:docMk/>
            <pc:sldMk cId="1573053566" sldId="38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2424282737" sldId="383"/>
        </pc:sldMkLst>
      </pc:sldChg>
      <pc:sldChg chg="modSp add del mod">
        <pc:chgData name="Long B Nguyen" userId="f59fb8f3-a021-417a-8bc1-65c8d471c621" providerId="ADAL" clId="{9268B748-66AA-0742-9E6D-C568D3B99E77}" dt="2021-01-28T03:54:03.886" v="3918" actId="2696"/>
        <pc:sldMkLst>
          <pc:docMk/>
          <pc:sldMk cId="1039746147" sldId="385"/>
        </pc:sldMkLst>
        <pc:spChg chg="mod">
          <ac:chgData name="Long B Nguyen" userId="f59fb8f3-a021-417a-8bc1-65c8d471c621" providerId="ADAL" clId="{9268B748-66AA-0742-9E6D-C568D3B99E77}" dt="2021-01-28T03:31:42.555" v="3896" actId="20577"/>
          <ac:spMkLst>
            <pc:docMk/>
            <pc:sldMk cId="1039746147" sldId="385"/>
            <ac:spMk id="14" creationId="{63449E36-9DBB-134E-94FD-16C40C15EBDC}"/>
          </ac:spMkLst>
        </pc:spChg>
        <pc:graphicFrameChg chg="mod modGraphic">
          <ac:chgData name="Long B Nguyen" userId="f59fb8f3-a021-417a-8bc1-65c8d471c621" providerId="ADAL" clId="{9268B748-66AA-0742-9E6D-C568D3B99E77}" dt="2021-01-28T03:17:44.271" v="3324" actId="20577"/>
          <ac:graphicFrameMkLst>
            <pc:docMk/>
            <pc:sldMk cId="1039746147" sldId="385"/>
            <ac:graphicFrameMk id="4" creationId="{910DE0CC-5FEF-A94D-BF5D-C253E3945850}"/>
          </ac:graphicFrameMkLst>
        </pc:graphicFrameChg>
        <pc:cxnChg chg="mod">
          <ac:chgData name="Long B Nguyen" userId="f59fb8f3-a021-417a-8bc1-65c8d471c621" providerId="ADAL" clId="{9268B748-66AA-0742-9E6D-C568D3B99E77}" dt="2021-01-28T03:14:35.755" v="3282" actId="1076"/>
          <ac:cxnSpMkLst>
            <pc:docMk/>
            <pc:sldMk cId="1039746147" sldId="385"/>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3949056306" sldId="385"/>
        </pc:sldMkLst>
      </pc:sldChg>
      <pc:sldChg chg="modSp add mod modNotesTx">
        <pc:chgData name="Long B Nguyen" userId="f59fb8f3-a021-417a-8bc1-65c8d471c621" providerId="ADAL" clId="{9268B748-66AA-0742-9E6D-C568D3B99E77}" dt="2021-01-17T03:52:20.756" v="2588" actId="20577"/>
        <pc:sldMkLst>
          <pc:docMk/>
          <pc:sldMk cId="3182006449" sldId="424"/>
        </pc:sldMkLst>
        <pc:spChg chg="mod">
          <ac:chgData name="Long B Nguyen" userId="f59fb8f3-a021-417a-8bc1-65c8d471c621" providerId="ADAL" clId="{9268B748-66AA-0742-9E6D-C568D3B99E77}" dt="2021-01-17T03:52:20.756" v="2588" actId="20577"/>
          <ac:spMkLst>
            <pc:docMk/>
            <pc:sldMk cId="3182006449" sldId="424"/>
            <ac:spMk id="30722" creationId="{C70E3A34-0037-734F-81D6-0339361ED841}"/>
          </ac:spMkLst>
        </pc:spChg>
      </pc:sldChg>
      <pc:sldChg chg="modSp del mod">
        <pc:chgData name="Long B Nguyen" userId="f59fb8f3-a021-417a-8bc1-65c8d471c621" providerId="ADAL" clId="{9268B748-66AA-0742-9E6D-C568D3B99E77}" dt="2021-01-17T03:47:03.261" v="2400" actId="2696"/>
        <pc:sldMkLst>
          <pc:docMk/>
          <pc:sldMk cId="3212712238" sldId="424"/>
        </pc:sldMkLst>
        <pc:spChg chg="mod">
          <ac:chgData name="Long B Nguyen" userId="f59fb8f3-a021-417a-8bc1-65c8d471c621" providerId="ADAL" clId="{9268B748-66AA-0742-9E6D-C568D3B99E77}" dt="2021-01-17T03:26:57.150" v="1526" actId="1076"/>
          <ac:spMkLst>
            <pc:docMk/>
            <pc:sldMk cId="3212712238" sldId="424"/>
            <ac:spMk id="30721" creationId="{378752EF-A47C-2F42-B800-CF9B206624FE}"/>
          </ac:spMkLst>
        </pc:spChg>
        <pc:spChg chg="mod">
          <ac:chgData name="Long B Nguyen" userId="f59fb8f3-a021-417a-8bc1-65c8d471c621" providerId="ADAL" clId="{9268B748-66AA-0742-9E6D-C568D3B99E77}" dt="2021-01-17T03:27:02.729" v="1528" actId="14100"/>
          <ac:spMkLst>
            <pc:docMk/>
            <pc:sldMk cId="3212712238" sldId="424"/>
            <ac:spMk id="30722" creationId="{C70E3A34-0037-734F-81D6-0339361ED841}"/>
          </ac:spMkLst>
        </pc:spChg>
      </pc:sldChg>
      <pc:sldChg chg="del">
        <pc:chgData name="Long B Nguyen" userId="f59fb8f3-a021-417a-8bc1-65c8d471c621" providerId="ADAL" clId="{9268B748-66AA-0742-9E6D-C568D3B99E77}" dt="2021-01-17T03:01:28.638" v="107" actId="2696"/>
        <pc:sldMkLst>
          <pc:docMk/>
          <pc:sldMk cId="2744089513" sldId="425"/>
        </pc:sldMkLst>
      </pc:sldChg>
      <pc:sldChg chg="del">
        <pc:chgData name="Long B Nguyen" userId="f59fb8f3-a021-417a-8bc1-65c8d471c621" providerId="ADAL" clId="{9268B748-66AA-0742-9E6D-C568D3B99E77}" dt="2021-01-17T03:27:29.797" v="1537" actId="2696"/>
        <pc:sldMkLst>
          <pc:docMk/>
          <pc:sldMk cId="3169230028" sldId="426"/>
        </pc:sldMkLst>
      </pc:sldChg>
      <pc:sldChg chg="modSp mod">
        <pc:chgData name="Long B Nguyen" userId="f59fb8f3-a021-417a-8bc1-65c8d471c621" providerId="ADAL" clId="{9268B748-66AA-0742-9E6D-C568D3B99E77}" dt="2021-01-17T03:00:25.901" v="15" actId="20577"/>
        <pc:sldMkLst>
          <pc:docMk/>
          <pc:sldMk cId="847347657" sldId="555"/>
        </pc:sldMkLst>
        <pc:spChg chg="mod">
          <ac:chgData name="Long B Nguyen" userId="f59fb8f3-a021-417a-8bc1-65c8d471c621" providerId="ADAL" clId="{9268B748-66AA-0742-9E6D-C568D3B99E77}" dt="2021-01-17T03:00:25.901" v="15" actId="20577"/>
          <ac:spMkLst>
            <pc:docMk/>
            <pc:sldMk cId="847347657" sldId="555"/>
            <ac:spMk id="3" creationId="{69ADCD5C-363A-6249-B0DD-5A7EF5ACE656}"/>
          </ac:spMkLst>
        </pc:spChg>
      </pc:sldChg>
      <pc:sldChg chg="modSp mod modAnim">
        <pc:chgData name="Long B Nguyen" userId="f59fb8f3-a021-417a-8bc1-65c8d471c621" providerId="ADAL" clId="{9268B748-66AA-0742-9E6D-C568D3B99E77}" dt="2021-02-01T00:36:23.028" v="5586" actId="20577"/>
        <pc:sldMkLst>
          <pc:docMk/>
          <pc:sldMk cId="3515362357" sldId="556"/>
        </pc:sldMkLst>
        <pc:spChg chg="mod">
          <ac:chgData name="Long B Nguyen" userId="f59fb8f3-a021-417a-8bc1-65c8d471c621" providerId="ADAL" clId="{9268B748-66AA-0742-9E6D-C568D3B99E77}" dt="2021-01-17T03:22:03.170" v="1421" actId="1076"/>
          <ac:spMkLst>
            <pc:docMk/>
            <pc:sldMk cId="3515362357" sldId="556"/>
            <ac:spMk id="20482" creationId="{122029F5-C3C9-E94E-9E27-3AADE7978759}"/>
          </ac:spMkLst>
        </pc:spChg>
        <pc:spChg chg="mod">
          <ac:chgData name="Long B Nguyen" userId="f59fb8f3-a021-417a-8bc1-65c8d471c621" providerId="ADAL" clId="{9268B748-66AA-0742-9E6D-C568D3B99E77}" dt="2021-02-01T00:36:23.028" v="5586" actId="20577"/>
          <ac:spMkLst>
            <pc:docMk/>
            <pc:sldMk cId="3515362357" sldId="556"/>
            <ac:spMk id="20483" creationId="{11D6A34E-F264-984B-AD46-8F4C5C826246}"/>
          </ac:spMkLst>
        </pc:spChg>
      </pc:sldChg>
      <pc:sldChg chg="modSp mod modAnim">
        <pc:chgData name="Long B Nguyen" userId="f59fb8f3-a021-417a-8bc1-65c8d471c621" providerId="ADAL" clId="{9268B748-66AA-0742-9E6D-C568D3B99E77}" dt="2021-02-01T02:57:47.994" v="5602"/>
        <pc:sldMkLst>
          <pc:docMk/>
          <pc:sldMk cId="56364418" sldId="557"/>
        </pc:sldMkLst>
        <pc:spChg chg="mod">
          <ac:chgData name="Long B Nguyen" userId="f59fb8f3-a021-417a-8bc1-65c8d471c621" providerId="ADAL" clId="{9268B748-66AA-0742-9E6D-C568D3B99E77}" dt="2021-02-01T02:57:47.994" v="5602"/>
          <ac:spMkLst>
            <pc:docMk/>
            <pc:sldMk cId="56364418" sldId="557"/>
            <ac:spMk id="6146" creationId="{095FC28F-CF01-5C45-8C80-38CA0C2B9DF5}"/>
          </ac:spMkLst>
        </pc:spChg>
        <pc:spChg chg="mod">
          <ac:chgData name="Long B Nguyen" userId="f59fb8f3-a021-417a-8bc1-65c8d471c621" providerId="ADAL" clId="{9268B748-66AA-0742-9E6D-C568D3B99E77}" dt="2021-01-17T03:21:32.889" v="1414" actId="1076"/>
          <ac:spMkLst>
            <pc:docMk/>
            <pc:sldMk cId="56364418" sldId="557"/>
            <ac:spMk id="20482" creationId="{6D756BCF-3D62-744E-A1A2-5EA11AF1F5DE}"/>
          </ac:spMkLst>
        </pc:spChg>
      </pc:sldChg>
      <pc:sldChg chg="modSp mod modAnim">
        <pc:chgData name="Long B Nguyen" userId="f59fb8f3-a021-417a-8bc1-65c8d471c621" providerId="ADAL" clId="{9268B748-66AA-0742-9E6D-C568D3B99E77}" dt="2021-01-28T13:06:20.495" v="4681" actId="207"/>
        <pc:sldMkLst>
          <pc:docMk/>
          <pc:sldMk cId="4185702486" sldId="558"/>
        </pc:sldMkLst>
        <pc:spChg chg="mod">
          <ac:chgData name="Long B Nguyen" userId="f59fb8f3-a021-417a-8bc1-65c8d471c621" providerId="ADAL" clId="{9268B748-66AA-0742-9E6D-C568D3B99E77}" dt="2021-01-28T13:06:20.495" v="4681" actId="207"/>
          <ac:spMkLst>
            <pc:docMk/>
            <pc:sldMk cId="4185702486" sldId="558"/>
            <ac:spMk id="7170" creationId="{63A32A1E-B5AF-FA47-8296-065102CBE2F8}"/>
          </ac:spMkLst>
        </pc:spChg>
        <pc:spChg chg="mod">
          <ac:chgData name="Long B Nguyen" userId="f59fb8f3-a021-417a-8bc1-65c8d471c621" providerId="ADAL" clId="{9268B748-66AA-0742-9E6D-C568D3B99E77}" dt="2021-01-17T03:14:33.782" v="971" actId="20577"/>
          <ac:spMkLst>
            <pc:docMk/>
            <pc:sldMk cId="4185702486" sldId="558"/>
            <ac:spMk id="20482" creationId="{6D756BCF-3D62-744E-A1A2-5EA11AF1F5DE}"/>
          </ac:spMkLst>
        </pc:spChg>
      </pc:sldChg>
      <pc:sldChg chg="del">
        <pc:chgData name="Long B Nguyen" userId="f59fb8f3-a021-417a-8bc1-65c8d471c621" providerId="ADAL" clId="{9268B748-66AA-0742-9E6D-C568D3B99E77}" dt="2021-01-17T03:22:35.767" v="1426" actId="2696"/>
        <pc:sldMkLst>
          <pc:docMk/>
          <pc:sldMk cId="2190184513" sldId="559"/>
        </pc:sldMkLst>
      </pc:sldChg>
      <pc:sldChg chg="del">
        <pc:chgData name="Long B Nguyen" userId="f59fb8f3-a021-417a-8bc1-65c8d471c621" providerId="ADAL" clId="{9268B748-66AA-0742-9E6D-C568D3B99E77}" dt="2021-01-17T03:22:41.917" v="1427" actId="2696"/>
        <pc:sldMkLst>
          <pc:docMk/>
          <pc:sldMk cId="3797534927" sldId="560"/>
        </pc:sldMkLst>
      </pc:sldChg>
      <pc:sldChg chg="modSp mod">
        <pc:chgData name="Long B Nguyen" userId="f59fb8f3-a021-417a-8bc1-65c8d471c621" providerId="ADAL" clId="{9268B748-66AA-0742-9E6D-C568D3B99E77}" dt="2021-01-17T03:49:49.752" v="2475" actId="20577"/>
        <pc:sldMkLst>
          <pc:docMk/>
          <pc:sldMk cId="3461972299" sldId="561"/>
        </pc:sldMkLst>
        <pc:spChg chg="mod">
          <ac:chgData name="Long B Nguyen" userId="f59fb8f3-a021-417a-8bc1-65c8d471c621" providerId="ADAL" clId="{9268B748-66AA-0742-9E6D-C568D3B99E77}" dt="2021-01-17T03:49:49.752" v="2475" actId="20577"/>
          <ac:spMkLst>
            <pc:docMk/>
            <pc:sldMk cId="3461972299" sldId="561"/>
            <ac:spMk id="18434" creationId="{DCC791A7-12CD-D84A-9EC8-A0C8BB69E328}"/>
          </ac:spMkLst>
        </pc:spChg>
        <pc:spChg chg="mod">
          <ac:chgData name="Long B Nguyen" userId="f59fb8f3-a021-417a-8bc1-65c8d471c621" providerId="ADAL" clId="{9268B748-66AA-0742-9E6D-C568D3B99E77}" dt="2021-01-17T03:25:23.592" v="1506" actId="1076"/>
          <ac:spMkLst>
            <pc:docMk/>
            <pc:sldMk cId="3461972299" sldId="561"/>
            <ac:spMk id="20482" creationId="{AA23FAD0-C454-854B-B4AF-02039D831D3A}"/>
          </ac:spMkLst>
        </pc:spChg>
      </pc:sldChg>
      <pc:sldChg chg="del">
        <pc:chgData name="Long B Nguyen" userId="f59fb8f3-a021-417a-8bc1-65c8d471c621" providerId="ADAL" clId="{9268B748-66AA-0742-9E6D-C568D3B99E77}" dt="2021-01-17T03:26:48.352" v="1524" actId="2696"/>
        <pc:sldMkLst>
          <pc:docMk/>
          <pc:sldMk cId="2056856836" sldId="562"/>
        </pc:sldMkLst>
      </pc:sldChg>
      <pc:sldChg chg="del">
        <pc:chgData name="Long B Nguyen" userId="f59fb8f3-a021-417a-8bc1-65c8d471c621" providerId="ADAL" clId="{9268B748-66AA-0742-9E6D-C568D3B99E77}" dt="2021-01-17T03:26:51.907" v="1525" actId="2696"/>
        <pc:sldMkLst>
          <pc:docMk/>
          <pc:sldMk cId="1129266536" sldId="563"/>
        </pc:sldMkLst>
      </pc:sldChg>
      <pc:sldChg chg="del">
        <pc:chgData name="Long B Nguyen" userId="f59fb8f3-a021-417a-8bc1-65c8d471c621" providerId="ADAL" clId="{9268B748-66AA-0742-9E6D-C568D3B99E77}" dt="2021-01-17T03:01:27.950" v="106" actId="2696"/>
        <pc:sldMkLst>
          <pc:docMk/>
          <pc:sldMk cId="602950482" sldId="564"/>
        </pc:sldMkLst>
      </pc:sldChg>
      <pc:sldChg chg="addSp delSp modSp mod">
        <pc:chgData name="Long B Nguyen" userId="f59fb8f3-a021-417a-8bc1-65c8d471c621" providerId="ADAL" clId="{9268B748-66AA-0742-9E6D-C568D3B99E77}" dt="2021-02-01T02:55:33.692" v="5588"/>
        <pc:sldMkLst>
          <pc:docMk/>
          <pc:sldMk cId="4104989124" sldId="565"/>
        </pc:sldMkLst>
        <pc:spChg chg="mod">
          <ac:chgData name="Long B Nguyen" userId="f59fb8f3-a021-417a-8bc1-65c8d471c621" providerId="ADAL" clId="{9268B748-66AA-0742-9E6D-C568D3B99E77}" dt="2021-01-17T03:27:09.403" v="1530" actId="1076"/>
          <ac:spMkLst>
            <pc:docMk/>
            <pc:sldMk cId="4104989124" sldId="565"/>
            <ac:spMk id="35841" creationId="{09D8876C-8F7A-C748-966B-672B36C17545}"/>
          </ac:spMkLst>
        </pc:spChg>
        <pc:spChg chg="mod">
          <ac:chgData name="Long B Nguyen" userId="f59fb8f3-a021-417a-8bc1-65c8d471c621" providerId="ADAL" clId="{9268B748-66AA-0742-9E6D-C568D3B99E77}" dt="2021-01-17T05:46:41.434" v="3212" actId="20577"/>
          <ac:spMkLst>
            <pc:docMk/>
            <pc:sldMk cId="4104989124" sldId="565"/>
            <ac:spMk id="35842" creationId="{C94BCA01-D831-ED4D-84FD-C30E8117F872}"/>
          </ac:spMkLst>
        </pc:spChg>
        <pc:picChg chg="add del mod">
          <ac:chgData name="Long B Nguyen" userId="f59fb8f3-a021-417a-8bc1-65c8d471c621" providerId="ADAL" clId="{9268B748-66AA-0742-9E6D-C568D3B99E77}" dt="2021-02-01T02:55:33.692" v="5588"/>
          <ac:picMkLst>
            <pc:docMk/>
            <pc:sldMk cId="4104989124" sldId="565"/>
            <ac:picMk id="3" creationId="{CC62BCE2-BD78-384D-9079-8FEAD8642B89}"/>
          </ac:picMkLst>
        </pc:picChg>
      </pc:sldChg>
      <pc:sldChg chg="addSp delSp modSp add del mod modAnim">
        <pc:chgData name="Long B Nguyen" userId="f59fb8f3-a021-417a-8bc1-65c8d471c621" providerId="ADAL" clId="{9268B748-66AA-0742-9E6D-C568D3B99E77}" dt="2021-01-28T13:02:26.431" v="4643" actId="2696"/>
        <pc:sldMkLst>
          <pc:docMk/>
          <pc:sldMk cId="37137412" sldId="566"/>
        </pc:sldMkLst>
        <pc:spChg chg="add mod">
          <ac:chgData name="Long B Nguyen" userId="f59fb8f3-a021-417a-8bc1-65c8d471c621" providerId="ADAL" clId="{9268B748-66AA-0742-9E6D-C568D3B99E77}" dt="2021-01-17T03:47:39.202" v="2430" actId="1076"/>
          <ac:spMkLst>
            <pc:docMk/>
            <pc:sldMk cId="37137412" sldId="566"/>
            <ac:spMk id="2" creationId="{C360779D-4CA6-E54E-AF40-CFF286ECEDB6}"/>
          </ac:spMkLst>
        </pc:spChg>
        <pc:spChg chg="mod">
          <ac:chgData name="Long B Nguyen" userId="f59fb8f3-a021-417a-8bc1-65c8d471c621" providerId="ADAL" clId="{9268B748-66AA-0742-9E6D-C568D3B99E77}" dt="2021-01-17T05:26:06.909" v="2707" actId="20577"/>
          <ac:spMkLst>
            <pc:docMk/>
            <pc:sldMk cId="37137412" sldId="566"/>
            <ac:spMk id="35841" creationId="{09D8876C-8F7A-C748-966B-672B36C17545}"/>
          </ac:spMkLst>
        </pc:spChg>
        <pc:spChg chg="mod">
          <ac:chgData name="Long B Nguyen" userId="f59fb8f3-a021-417a-8bc1-65c8d471c621" providerId="ADAL" clId="{9268B748-66AA-0742-9E6D-C568D3B99E77}" dt="2021-01-17T03:41:20.895" v="2130" actId="20577"/>
          <ac:spMkLst>
            <pc:docMk/>
            <pc:sldMk cId="37137412" sldId="566"/>
            <ac:spMk id="35842" creationId="{C94BCA01-D831-ED4D-84FD-C30E8117F872}"/>
          </ac:spMkLst>
        </pc:spChg>
        <pc:cxnChg chg="add mod">
          <ac:chgData name="Long B Nguyen" userId="f59fb8f3-a021-417a-8bc1-65c8d471c621" providerId="ADAL" clId="{9268B748-66AA-0742-9E6D-C568D3B99E77}" dt="2021-01-17T03:39:46.671" v="2077" actId="1076"/>
          <ac:cxnSpMkLst>
            <pc:docMk/>
            <pc:sldMk cId="37137412" sldId="566"/>
            <ac:cxnSpMk id="4" creationId="{53D1A4C4-2FD3-E74A-B6A8-E938E6191ED0}"/>
          </ac:cxnSpMkLst>
        </pc:cxnChg>
        <pc:cxnChg chg="add del mod">
          <ac:chgData name="Long B Nguyen" userId="f59fb8f3-a021-417a-8bc1-65c8d471c621" providerId="ADAL" clId="{9268B748-66AA-0742-9E6D-C568D3B99E77}" dt="2021-01-17T03:39:43.507" v="2076" actId="478"/>
          <ac:cxnSpMkLst>
            <pc:docMk/>
            <pc:sldMk cId="37137412" sldId="566"/>
            <ac:cxnSpMk id="8" creationId="{11602C2F-2F76-ED4E-9EAB-79F64A2F7942}"/>
          </ac:cxnSpMkLst>
        </pc:cxnChg>
        <pc:cxnChg chg="add mod">
          <ac:chgData name="Long B Nguyen" userId="f59fb8f3-a021-417a-8bc1-65c8d471c621" providerId="ADAL" clId="{9268B748-66AA-0742-9E6D-C568D3B99E77}" dt="2021-01-17T03:41:17.784" v="2129" actId="1076"/>
          <ac:cxnSpMkLst>
            <pc:docMk/>
            <pc:sldMk cId="37137412" sldId="566"/>
            <ac:cxnSpMk id="9" creationId="{1AB067D5-4CF2-3E4D-A945-5CDBCBD53EF8}"/>
          </ac:cxnSpMkLst>
        </pc:cxnChg>
      </pc:sldChg>
      <pc:sldChg chg="del">
        <pc:chgData name="Long B Nguyen" userId="f59fb8f3-a021-417a-8bc1-65c8d471c621" providerId="ADAL" clId="{9268B748-66AA-0742-9E6D-C568D3B99E77}" dt="2021-01-17T03:27:25.431" v="1535" actId="2696"/>
        <pc:sldMkLst>
          <pc:docMk/>
          <pc:sldMk cId="2615412358" sldId="566"/>
        </pc:sldMkLst>
      </pc:sldChg>
      <pc:sldChg chg="addSp delSp modSp add mod delAnim modAnim">
        <pc:chgData name="Long B Nguyen" userId="f59fb8f3-a021-417a-8bc1-65c8d471c621" providerId="ADAL" clId="{9268B748-66AA-0742-9E6D-C568D3B99E77}" dt="2021-01-28T14:31:33.213" v="5579"/>
        <pc:sldMkLst>
          <pc:docMk/>
          <pc:sldMk cId="2722221053" sldId="566"/>
        </pc:sldMkLst>
        <pc:spChg chg="add mod">
          <ac:chgData name="Long B Nguyen" userId="f59fb8f3-a021-417a-8bc1-65c8d471c621" providerId="ADAL" clId="{9268B748-66AA-0742-9E6D-C568D3B99E77}" dt="2021-01-28T14:29:04.207" v="5566" actId="20577"/>
          <ac:spMkLst>
            <pc:docMk/>
            <pc:sldMk cId="2722221053" sldId="566"/>
            <ac:spMk id="8" creationId="{CDB6DDAB-EF4C-A94C-87F4-05952EB9F7FB}"/>
          </ac:spMkLst>
        </pc:spChg>
        <pc:spChg chg="mod">
          <ac:chgData name="Long B Nguyen" userId="f59fb8f3-a021-417a-8bc1-65c8d471c621" providerId="ADAL" clId="{9268B748-66AA-0742-9E6D-C568D3B99E77}" dt="2021-01-28T13:06:54.656" v="4688" actId="20577"/>
          <ac:spMkLst>
            <pc:docMk/>
            <pc:sldMk cId="2722221053" sldId="566"/>
            <ac:spMk id="35842" creationId="{C94BCA01-D831-ED4D-84FD-C30E8117F872}"/>
          </ac:spMkLst>
        </pc:spChg>
        <pc:cxnChg chg="del mod">
          <ac:chgData name="Long B Nguyen" userId="f59fb8f3-a021-417a-8bc1-65c8d471c621" providerId="ADAL" clId="{9268B748-66AA-0742-9E6D-C568D3B99E77}" dt="2021-01-28T14:28:51.842" v="5562" actId="478"/>
          <ac:cxnSpMkLst>
            <pc:docMk/>
            <pc:sldMk cId="2722221053" sldId="566"/>
            <ac:cxnSpMk id="9" creationId="{1AB067D5-4CF2-3E4D-A945-5CDBCBD53EF8}"/>
          </ac:cxnSpMkLst>
        </pc:cxnChg>
        <pc:cxnChg chg="add mod">
          <ac:chgData name="Long B Nguyen" userId="f59fb8f3-a021-417a-8bc1-65c8d471c621" providerId="ADAL" clId="{9268B748-66AA-0742-9E6D-C568D3B99E77}" dt="2021-01-28T14:29:34.408" v="5571" actId="14100"/>
          <ac:cxnSpMkLst>
            <pc:docMk/>
            <pc:sldMk cId="2722221053" sldId="566"/>
            <ac:cxnSpMk id="10" creationId="{8D505A7E-646A-6B46-825F-49A2F6E29335}"/>
          </ac:cxnSpMkLst>
        </pc:cxnChg>
      </pc:sldChg>
      <pc:sldChg chg="addSp delSp modSp add del mod modAnim">
        <pc:chgData name="Long B Nguyen" userId="f59fb8f3-a021-417a-8bc1-65c8d471c621" providerId="ADAL" clId="{9268B748-66AA-0742-9E6D-C568D3B99E77}" dt="2021-01-28T13:02:26.460" v="4644" actId="2696"/>
        <pc:sldMkLst>
          <pc:docMk/>
          <pc:sldMk cId="4138501364" sldId="567"/>
        </pc:sldMkLst>
        <pc:spChg chg="mod">
          <ac:chgData name="Long B Nguyen" userId="f59fb8f3-a021-417a-8bc1-65c8d471c621" providerId="ADAL" clId="{9268B748-66AA-0742-9E6D-C568D3B99E77}" dt="2021-01-17T03:44:37.880" v="2320" actId="1076"/>
          <ac:spMkLst>
            <pc:docMk/>
            <pc:sldMk cId="4138501364" sldId="567"/>
            <ac:spMk id="2" creationId="{C360779D-4CA6-E54E-AF40-CFF286ECEDB6}"/>
          </ac:spMkLst>
        </pc:spChg>
        <pc:spChg chg="add mod">
          <ac:chgData name="Long B Nguyen" userId="f59fb8f3-a021-417a-8bc1-65c8d471c621" providerId="ADAL" clId="{9268B748-66AA-0742-9E6D-C568D3B99E77}" dt="2021-01-17T03:46:24.835" v="2399" actId="207"/>
          <ac:spMkLst>
            <pc:docMk/>
            <pc:sldMk cId="4138501364" sldId="567"/>
            <ac:spMk id="7" creationId="{FCD9C15D-1329-1444-B6C2-5E444C159CB2}"/>
          </ac:spMkLst>
        </pc:spChg>
        <pc:spChg chg="mod">
          <ac:chgData name="Long B Nguyen" userId="f59fb8f3-a021-417a-8bc1-65c8d471c621" providerId="ADAL" clId="{9268B748-66AA-0742-9E6D-C568D3B99E77}" dt="2021-01-17T03:41:51.515" v="2140" actId="20577"/>
          <ac:spMkLst>
            <pc:docMk/>
            <pc:sldMk cId="4138501364" sldId="567"/>
            <ac:spMk id="35841" creationId="{09D8876C-8F7A-C748-966B-672B36C17545}"/>
          </ac:spMkLst>
        </pc:spChg>
        <pc:spChg chg="mod">
          <ac:chgData name="Long B Nguyen" userId="f59fb8f3-a021-417a-8bc1-65c8d471c621" providerId="ADAL" clId="{9268B748-66AA-0742-9E6D-C568D3B99E77}" dt="2021-01-17T03:46:04.905" v="2342" actId="20577"/>
          <ac:spMkLst>
            <pc:docMk/>
            <pc:sldMk cId="4138501364" sldId="567"/>
            <ac:spMk id="35842" creationId="{C94BCA01-D831-ED4D-84FD-C30E8117F872}"/>
          </ac:spMkLst>
        </pc:spChg>
        <pc:cxnChg chg="del">
          <ac:chgData name="Long B Nguyen" userId="f59fb8f3-a021-417a-8bc1-65c8d471c621" providerId="ADAL" clId="{9268B748-66AA-0742-9E6D-C568D3B99E77}" dt="2021-01-17T03:42:10.314" v="2199" actId="478"/>
          <ac:cxnSpMkLst>
            <pc:docMk/>
            <pc:sldMk cId="4138501364" sldId="567"/>
            <ac:cxnSpMk id="4" creationId="{53D1A4C4-2FD3-E74A-B6A8-E938E6191ED0}"/>
          </ac:cxnSpMkLst>
        </pc:cxnChg>
        <pc:cxnChg chg="del">
          <ac:chgData name="Long B Nguyen" userId="f59fb8f3-a021-417a-8bc1-65c8d471c621" providerId="ADAL" clId="{9268B748-66AA-0742-9E6D-C568D3B99E77}" dt="2021-01-17T03:42:08.524" v="2198" actId="478"/>
          <ac:cxnSpMkLst>
            <pc:docMk/>
            <pc:sldMk cId="4138501364" sldId="567"/>
            <ac:cxnSpMk id="9" creationId="{1AB067D5-4CF2-3E4D-A945-5CDBCBD53EF8}"/>
          </ac:cxnSpMkLst>
        </pc:cxnChg>
      </pc:sldChg>
      <pc:sldChg chg="addSp modSp add mod modAnim">
        <pc:chgData name="Long B Nguyen" userId="f59fb8f3-a021-417a-8bc1-65c8d471c621" providerId="ADAL" clId="{9268B748-66AA-0742-9E6D-C568D3B99E77}" dt="2021-01-28T14:32:22.838" v="5585"/>
        <pc:sldMkLst>
          <pc:docMk/>
          <pc:sldMk cId="4279211704" sldId="567"/>
        </pc:sldMkLst>
        <pc:spChg chg="mod">
          <ac:chgData name="Long B Nguyen" userId="f59fb8f3-a021-417a-8bc1-65c8d471c621" providerId="ADAL" clId="{9268B748-66AA-0742-9E6D-C568D3B99E77}" dt="2021-01-28T13:04:28.502" v="4654" actId="1076"/>
          <ac:spMkLst>
            <pc:docMk/>
            <pc:sldMk cId="4279211704" sldId="567"/>
            <ac:spMk id="2" creationId="{C360779D-4CA6-E54E-AF40-CFF286ECEDB6}"/>
          </ac:spMkLst>
        </pc:spChg>
        <pc:spChg chg="mod">
          <ac:chgData name="Long B Nguyen" userId="f59fb8f3-a021-417a-8bc1-65c8d471c621" providerId="ADAL" clId="{9268B748-66AA-0742-9E6D-C568D3B99E77}" dt="2021-01-28T13:04:31.664" v="4655" actId="1076"/>
          <ac:spMkLst>
            <pc:docMk/>
            <pc:sldMk cId="4279211704" sldId="567"/>
            <ac:spMk id="7" creationId="{FCD9C15D-1329-1444-B6C2-5E444C159CB2}"/>
          </ac:spMkLst>
        </pc:spChg>
        <pc:spChg chg="mod">
          <ac:chgData name="Long B Nguyen" userId="f59fb8f3-a021-417a-8bc1-65c8d471c621" providerId="ADAL" clId="{9268B748-66AA-0742-9E6D-C568D3B99E77}" dt="2021-01-28T13:05:56.420" v="4677" actId="207"/>
          <ac:spMkLst>
            <pc:docMk/>
            <pc:sldMk cId="4279211704" sldId="567"/>
            <ac:spMk id="35842" creationId="{C94BCA01-D831-ED4D-84FD-C30E8117F872}"/>
          </ac:spMkLst>
        </pc:spChg>
        <pc:cxnChg chg="add mod">
          <ac:chgData name="Long B Nguyen" userId="f59fb8f3-a021-417a-8bc1-65c8d471c621" providerId="ADAL" clId="{9268B748-66AA-0742-9E6D-C568D3B99E77}" dt="2021-01-28T13:04:46.723" v="4658" actId="14100"/>
          <ac:cxnSpMkLst>
            <pc:docMk/>
            <pc:sldMk cId="4279211704" sldId="567"/>
            <ac:cxnSpMk id="6" creationId="{2FF5D069-E1A9-3247-B4C1-70C074CCF398}"/>
          </ac:cxnSpMkLst>
        </pc:cxnChg>
      </pc:sldChg>
      <pc:sldChg chg="add del">
        <pc:chgData name="Long B Nguyen" userId="f59fb8f3-a021-417a-8bc1-65c8d471c621" providerId="ADAL" clId="{9268B748-66AA-0742-9E6D-C568D3B99E77}" dt="2021-02-01T03:02:14.847" v="6027" actId="2696"/>
        <pc:sldMkLst>
          <pc:docMk/>
          <pc:sldMk cId="1316208775" sldId="568"/>
        </pc:sldMkLst>
      </pc:sldChg>
      <pc:sldChg chg="modSp add del mod">
        <pc:chgData name="Long B Nguyen" userId="f59fb8f3-a021-417a-8bc1-65c8d471c621" providerId="ADAL" clId="{9268B748-66AA-0742-9E6D-C568D3B99E77}" dt="2021-01-17T05:39:20.803" v="3091" actId="2696"/>
        <pc:sldMkLst>
          <pc:docMk/>
          <pc:sldMk cId="1870468434" sldId="568"/>
        </pc:sldMkLst>
        <pc:spChg chg="mod">
          <ac:chgData name="Long B Nguyen" userId="f59fb8f3-a021-417a-8bc1-65c8d471c621" providerId="ADAL" clId="{9268B748-66AA-0742-9E6D-C568D3B99E77}" dt="2021-01-17T05:24:21.392" v="2611" actId="20577"/>
          <ac:spMkLst>
            <pc:docMk/>
            <pc:sldMk cId="1870468434" sldId="568"/>
            <ac:spMk id="30721" creationId="{378752EF-A47C-2F42-B800-CF9B206624FE}"/>
          </ac:spMkLst>
        </pc:spChg>
        <pc:spChg chg="mod">
          <ac:chgData name="Long B Nguyen" userId="f59fb8f3-a021-417a-8bc1-65c8d471c621" providerId="ADAL" clId="{9268B748-66AA-0742-9E6D-C568D3B99E77}" dt="2021-01-17T05:39:05.749" v="3090" actId="20577"/>
          <ac:spMkLst>
            <pc:docMk/>
            <pc:sldMk cId="1870468434" sldId="568"/>
            <ac:spMk id="30722" creationId="{C70E3A34-0037-734F-81D6-0339361ED841}"/>
          </ac:spMkLst>
        </pc:spChg>
      </pc:sldChg>
      <pc:sldChg chg="add del">
        <pc:chgData name="Long B Nguyen" userId="f59fb8f3-a021-417a-8bc1-65c8d471c621" providerId="ADAL" clId="{9268B748-66AA-0742-9E6D-C568D3B99E77}" dt="2021-01-28T03:14:03.181" v="3278"/>
        <pc:sldMkLst>
          <pc:docMk/>
          <pc:sldMk cId="2249337032" sldId="569"/>
        </pc:sldMkLst>
      </pc:sldChg>
      <pc:sldChg chg="add">
        <pc:chgData name="Long B Nguyen" userId="f59fb8f3-a021-417a-8bc1-65c8d471c621" providerId="ADAL" clId="{9268B748-66AA-0742-9E6D-C568D3B99E77}" dt="2021-01-28T03:54:16.866" v="3923"/>
        <pc:sldMkLst>
          <pc:docMk/>
          <pc:sldMk cId="3614561866" sldId="569"/>
        </pc:sldMkLst>
      </pc:sldChg>
      <pc:sldChg chg="modSp add del mod">
        <pc:chgData name="Long B Nguyen" userId="f59fb8f3-a021-417a-8bc1-65c8d471c621" providerId="ADAL" clId="{9268B748-66AA-0742-9E6D-C568D3B99E77}" dt="2021-01-28T03:54:03.940" v="3920" actId="2696"/>
        <pc:sldMkLst>
          <pc:docMk/>
          <pc:sldMk cId="3828686532" sldId="569"/>
        </pc:sldMkLst>
        <pc:spChg chg="mod">
          <ac:chgData name="Long B Nguyen" userId="f59fb8f3-a021-417a-8bc1-65c8d471c621" providerId="ADAL" clId="{9268B748-66AA-0742-9E6D-C568D3B99E77}" dt="2021-01-28T03:21:30.597" v="3481" actId="14100"/>
          <ac:spMkLst>
            <pc:docMk/>
            <pc:sldMk cId="3828686532" sldId="569"/>
            <ac:spMk id="14" creationId="{63449E36-9DBB-134E-94FD-16C40C15EBDC}"/>
          </ac:spMkLst>
        </pc:spChg>
        <pc:cxnChg chg="mod">
          <ac:chgData name="Long B Nguyen" userId="f59fb8f3-a021-417a-8bc1-65c8d471c621" providerId="ADAL" clId="{9268B748-66AA-0742-9E6D-C568D3B99E77}" dt="2021-01-28T03:18:50.056" v="3336" actId="1076"/>
          <ac:cxnSpMkLst>
            <pc:docMk/>
            <pc:sldMk cId="3828686532" sldId="569"/>
            <ac:cxnSpMk id="13" creationId="{D2556216-41CD-8D42-B4C1-6D4D9ECF9A05}"/>
          </ac:cxnSpMkLst>
        </pc:cxnChg>
      </pc:sldChg>
      <pc:sldChg chg="new del">
        <pc:chgData name="Long B Nguyen" userId="f59fb8f3-a021-417a-8bc1-65c8d471c621" providerId="ADAL" clId="{9268B748-66AA-0742-9E6D-C568D3B99E77}" dt="2021-01-28T14:20:01.244" v="4694" actId="2696"/>
        <pc:sldMkLst>
          <pc:docMk/>
          <pc:sldMk cId="3048806200" sldId="570"/>
        </pc:sldMkLst>
      </pc:sldChg>
      <pc:sldChg chg="modSp add mod modAnim">
        <pc:chgData name="Long B Nguyen" userId="f59fb8f3-a021-417a-8bc1-65c8d471c621" providerId="ADAL" clId="{9268B748-66AA-0742-9E6D-C568D3B99E77}" dt="2021-01-28T14:23:36.330" v="5462"/>
        <pc:sldMkLst>
          <pc:docMk/>
          <pc:sldMk cId="662705235" sldId="571"/>
        </pc:sldMkLst>
        <pc:spChg chg="mod">
          <ac:chgData name="Long B Nguyen" userId="f59fb8f3-a021-417a-8bc1-65c8d471c621" providerId="ADAL" clId="{9268B748-66AA-0742-9E6D-C568D3B99E77}" dt="2021-01-28T14:23:08.398" v="5459" actId="20577"/>
          <ac:spMkLst>
            <pc:docMk/>
            <pc:sldMk cId="662705235" sldId="571"/>
            <ac:spMk id="6146" creationId="{095FC28F-CF01-5C45-8C80-38CA0C2B9DF5}"/>
          </ac:spMkLst>
        </pc:spChg>
        <pc:spChg chg="mod">
          <ac:chgData name="Long B Nguyen" userId="f59fb8f3-a021-417a-8bc1-65c8d471c621" providerId="ADAL" clId="{9268B748-66AA-0742-9E6D-C568D3B99E77}" dt="2021-01-28T14:20:11.164" v="4733" actId="14100"/>
          <ac:spMkLst>
            <pc:docMk/>
            <pc:sldMk cId="662705235" sldId="571"/>
            <ac:spMk id="20482" creationId="{6D756BCF-3D62-744E-A1A2-5EA11AF1F5DE}"/>
          </ac:spMkLst>
        </pc:spChg>
      </pc:sldChg>
      <pc:sldChg chg="addSp delSp modSp add mod">
        <pc:chgData name="Long B Nguyen" userId="f59fb8f3-a021-417a-8bc1-65c8d471c621" providerId="ADAL" clId="{9268B748-66AA-0742-9E6D-C568D3B99E77}" dt="2021-02-01T16:44:08.466" v="6273" actId="207"/>
        <pc:sldMkLst>
          <pc:docMk/>
          <pc:sldMk cId="1097849800" sldId="572"/>
        </pc:sldMkLst>
        <pc:spChg chg="add del mod">
          <ac:chgData name="Long B Nguyen" userId="f59fb8f3-a021-417a-8bc1-65c8d471c621" providerId="ADAL" clId="{9268B748-66AA-0742-9E6D-C568D3B99E77}" dt="2021-02-01T03:01:36.608" v="6026"/>
          <ac:spMkLst>
            <pc:docMk/>
            <pc:sldMk cId="1097849800" sldId="572"/>
            <ac:spMk id="2" creationId="{0536A3E0-4619-5D4A-8AD5-E279CAAEAADF}"/>
          </ac:spMkLst>
        </pc:spChg>
        <pc:spChg chg="mod">
          <ac:chgData name="Long B Nguyen" userId="f59fb8f3-a021-417a-8bc1-65c8d471c621" providerId="ADAL" clId="{9268B748-66AA-0742-9E6D-C568D3B99E77}" dt="2021-02-01T03:19:04.947" v="6095" actId="20577"/>
          <ac:spMkLst>
            <pc:docMk/>
            <pc:sldMk cId="1097849800" sldId="572"/>
            <ac:spMk id="35841" creationId="{09D8876C-8F7A-C748-966B-672B36C17545}"/>
          </ac:spMkLst>
        </pc:spChg>
        <pc:spChg chg="mod">
          <ac:chgData name="Long B Nguyen" userId="f59fb8f3-a021-417a-8bc1-65c8d471c621" providerId="ADAL" clId="{9268B748-66AA-0742-9E6D-C568D3B99E77}" dt="2021-02-01T16:44:08.466" v="6273" actId="207"/>
          <ac:spMkLst>
            <pc:docMk/>
            <pc:sldMk cId="1097849800" sldId="572"/>
            <ac:spMk id="35842" creationId="{C94BCA01-D831-ED4D-84FD-C30E8117F8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B45CD-1365-4F4B-B580-C19222E1A371}" type="datetimeFigureOut">
              <a:rPr lang="en-US" smtClean="0"/>
              <a:t>1/10/23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F1548-1F50-8049-A5B3-6549A1D01BC5}" type="slidenum">
              <a:rPr lang="en-US" smtClean="0"/>
              <a:t>‹#›</a:t>
            </a:fld>
            <a:endParaRPr lang="en-US"/>
          </a:p>
        </p:txBody>
      </p:sp>
    </p:spTree>
    <p:extLst>
      <p:ext uri="{BB962C8B-B14F-4D97-AF65-F5344CB8AC3E}">
        <p14:creationId xmlns:p14="http://schemas.microsoft.com/office/powerpoint/2010/main" val="67815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1/10/23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longbaonguyen.github.io/courses/apcsp/processing_arcade/processing_py.z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584A-716F-4840-8AA5-BA29DBFC8064}"/>
              </a:ext>
            </a:extLst>
          </p:cNvPr>
          <p:cNvSpPr>
            <a:spLocks noGrp="1"/>
          </p:cNvSpPr>
          <p:nvPr>
            <p:ph type="ctrTitle"/>
          </p:nvPr>
        </p:nvSpPr>
        <p:spPr>
          <a:xfrm>
            <a:off x="1941909" y="3340559"/>
            <a:ext cx="6686549" cy="986742"/>
          </a:xfrm>
        </p:spPr>
        <p:txBody>
          <a:bodyPr>
            <a:normAutofit/>
          </a:bodyPr>
          <a:lstStyle/>
          <a:p>
            <a:r>
              <a:rPr lang="en-US" sz="3400" b="1" dirty="0"/>
              <a:t>Introduction to Processing</a:t>
            </a:r>
          </a:p>
        </p:txBody>
      </p:sp>
      <p:sp>
        <p:nvSpPr>
          <p:cNvPr id="3" name="Subtitle 2">
            <a:extLst>
              <a:ext uri="{FF2B5EF4-FFF2-40B4-BE49-F238E27FC236}">
                <a16:creationId xmlns:a16="http://schemas.microsoft.com/office/drawing/2014/main" id="{69ADCD5C-363A-6249-B0DD-5A7EF5ACE656}"/>
              </a:ext>
            </a:extLst>
          </p:cNvPr>
          <p:cNvSpPr>
            <a:spLocks noGrp="1"/>
          </p:cNvSpPr>
          <p:nvPr>
            <p:ph type="subTitle" idx="1"/>
          </p:nvPr>
        </p:nvSpPr>
        <p:spPr>
          <a:xfrm>
            <a:off x="1941910" y="4494727"/>
            <a:ext cx="6686549" cy="579549"/>
          </a:xfrm>
        </p:spPr>
        <p:txBody>
          <a:bodyPr/>
          <a:lstStyle/>
          <a:p>
            <a:r>
              <a:rPr lang="en-US" sz="2800" dirty="0"/>
              <a:t>Working with Sprites</a:t>
            </a:r>
          </a:p>
          <a:p>
            <a:endParaRPr lang="en-US" sz="2800" dirty="0"/>
          </a:p>
          <a:p>
            <a:endParaRPr lang="en-US" dirty="0"/>
          </a:p>
        </p:txBody>
      </p:sp>
    </p:spTree>
    <p:extLst>
      <p:ext uri="{BB962C8B-B14F-4D97-AF65-F5344CB8AC3E}">
        <p14:creationId xmlns:p14="http://schemas.microsoft.com/office/powerpoint/2010/main" val="84734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445581055"/>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91125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66676" y="3332078"/>
            <a:ext cx="3037284" cy="2031325"/>
          </a:xfrm>
          <a:prstGeom prst="rect">
            <a:avLst/>
          </a:prstGeom>
          <a:noFill/>
        </p:spPr>
        <p:txBody>
          <a:bodyPr wrap="square" rtlCol="0">
            <a:spAutoFit/>
          </a:bodyPr>
          <a:lstStyle/>
          <a:p>
            <a:r>
              <a:rPr lang="en-US" sz="2100" dirty="0">
                <a:solidFill>
                  <a:srgbClr val="FF0000"/>
                </a:solidFill>
              </a:rPr>
              <a:t>For transparency, 0 is fully transparent and 255 is fully opaque.</a:t>
            </a:r>
          </a:p>
          <a:p>
            <a:r>
              <a:rPr lang="en-US" sz="2100" dirty="0">
                <a:solidFill>
                  <a:srgbClr val="FF0000"/>
                </a:solidFill>
              </a:rPr>
              <a:t>One use for transparency is "respawning" a sprite.</a:t>
            </a:r>
          </a:p>
          <a:p>
            <a:endParaRPr lang="en-US" sz="2100" dirty="0">
              <a:solidFill>
                <a:srgbClr val="FF0000"/>
              </a:solidFill>
            </a:endParaRPr>
          </a:p>
        </p:txBody>
      </p:sp>
    </p:spTree>
    <p:extLst>
      <p:ext uri="{BB962C8B-B14F-4D97-AF65-F5344CB8AC3E}">
        <p14:creationId xmlns:p14="http://schemas.microsoft.com/office/powerpoint/2010/main" val="361456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698185692"/>
              </p:ext>
            </p:extLst>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rgbClr val="00B050"/>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3681" y="3486679"/>
            <a:ext cx="1382094" cy="12853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046367-C12B-9C4B-9484-F091A593B175}"/>
              </a:ext>
            </a:extLst>
          </p:cNvPr>
          <p:cNvSpPr txBox="1"/>
          <p:nvPr/>
        </p:nvSpPr>
        <p:spPr>
          <a:xfrm>
            <a:off x="390860" y="2708096"/>
            <a:ext cx="2949483" cy="738664"/>
          </a:xfrm>
          <a:prstGeom prst="rect">
            <a:avLst/>
          </a:prstGeom>
          <a:noFill/>
        </p:spPr>
        <p:txBody>
          <a:bodyPr wrap="square" rtlCol="0">
            <a:spAutoFit/>
          </a:bodyPr>
          <a:lstStyle/>
          <a:p>
            <a:r>
              <a:rPr lang="en-US" sz="2100" dirty="0">
                <a:solidFill>
                  <a:srgbClr val="FF0000"/>
                </a:solidFill>
              </a:rPr>
              <a:t>The method draw() will draw the image. </a:t>
            </a:r>
          </a:p>
        </p:txBody>
      </p:sp>
    </p:spTree>
    <p:extLst>
      <p:ext uri="{BB962C8B-B14F-4D97-AF65-F5344CB8AC3E}">
        <p14:creationId xmlns:p14="http://schemas.microsoft.com/office/powerpoint/2010/main" val="74455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2651783000"/>
              </p:ext>
            </p:extLst>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rgbClr val="00B050"/>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7861" y="2857500"/>
            <a:ext cx="1366463" cy="1940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202317" y="1418710"/>
            <a:ext cx="2949483" cy="2031325"/>
          </a:xfrm>
          <a:prstGeom prst="rect">
            <a:avLst/>
          </a:prstGeom>
          <a:noFill/>
        </p:spPr>
        <p:txBody>
          <a:bodyPr wrap="square" rtlCol="0">
            <a:spAutoFit/>
          </a:bodyPr>
          <a:lstStyle/>
          <a:p>
            <a:r>
              <a:rPr lang="en-US" sz="2100" dirty="0">
                <a:solidFill>
                  <a:srgbClr val="FF0000"/>
                </a:solidFill>
              </a:rPr>
              <a:t>move() will automatically animate the sprite:</a:t>
            </a:r>
          </a:p>
          <a:p>
            <a:endParaRPr lang="en-US" sz="2100" dirty="0">
              <a:solidFill>
                <a:srgbClr val="FF0000"/>
              </a:solidFill>
            </a:endParaRPr>
          </a:p>
          <a:p>
            <a:r>
              <a:rPr lang="en-US" sz="2100" dirty="0" err="1">
                <a:solidFill>
                  <a:srgbClr val="FF0000"/>
                </a:solidFill>
              </a:rPr>
              <a:t>center_x</a:t>
            </a:r>
            <a:r>
              <a:rPr lang="en-US" sz="2100" dirty="0">
                <a:solidFill>
                  <a:srgbClr val="FF0000"/>
                </a:solidFill>
              </a:rPr>
              <a:t> += </a:t>
            </a:r>
            <a:r>
              <a:rPr lang="en-US" sz="2100" dirty="0" err="1">
                <a:solidFill>
                  <a:srgbClr val="FF0000"/>
                </a:solidFill>
              </a:rPr>
              <a:t>change_x</a:t>
            </a:r>
            <a:endParaRPr lang="en-US" sz="2100" dirty="0">
              <a:solidFill>
                <a:srgbClr val="FF0000"/>
              </a:solidFill>
            </a:endParaRPr>
          </a:p>
          <a:p>
            <a:r>
              <a:rPr lang="en-US" sz="2100" dirty="0" err="1">
                <a:solidFill>
                  <a:srgbClr val="FF0000"/>
                </a:solidFill>
              </a:rPr>
              <a:t>center_y</a:t>
            </a:r>
            <a:r>
              <a:rPr lang="en-US" sz="2100" dirty="0">
                <a:solidFill>
                  <a:srgbClr val="FF0000"/>
                </a:solidFill>
              </a:rPr>
              <a:t> += </a:t>
            </a:r>
            <a:r>
              <a:rPr lang="en-US" sz="2100" dirty="0" err="1">
                <a:solidFill>
                  <a:srgbClr val="FF0000"/>
                </a:solidFill>
              </a:rPr>
              <a:t>change_y</a:t>
            </a:r>
            <a:endParaRPr lang="en-US" sz="2100" dirty="0">
              <a:solidFill>
                <a:srgbClr val="FF0000"/>
              </a:solidFill>
            </a:endParaRPr>
          </a:p>
          <a:p>
            <a:r>
              <a:rPr lang="en-US" sz="2100" dirty="0">
                <a:solidFill>
                  <a:srgbClr val="FF0000"/>
                </a:solidFill>
              </a:rPr>
              <a:t>angle += </a:t>
            </a:r>
            <a:r>
              <a:rPr lang="en-US" sz="2100" dirty="0" err="1">
                <a:solidFill>
                  <a:srgbClr val="FF0000"/>
                </a:solidFill>
              </a:rPr>
              <a:t>change_angle</a:t>
            </a:r>
            <a:endParaRPr lang="en-US" sz="2100" dirty="0">
              <a:solidFill>
                <a:srgbClr val="FF0000"/>
              </a:solidFill>
            </a:endParaRPr>
          </a:p>
        </p:txBody>
      </p:sp>
      <p:sp>
        <p:nvSpPr>
          <p:cNvPr id="11" name="TextBox 10">
            <a:extLst>
              <a:ext uri="{FF2B5EF4-FFF2-40B4-BE49-F238E27FC236}">
                <a16:creationId xmlns:a16="http://schemas.microsoft.com/office/drawing/2014/main" id="{D4310815-845D-E54A-A272-6DAA89CB5B1C}"/>
              </a:ext>
            </a:extLst>
          </p:cNvPr>
          <p:cNvSpPr txBox="1"/>
          <p:nvPr/>
        </p:nvSpPr>
        <p:spPr>
          <a:xfrm>
            <a:off x="166163" y="4186144"/>
            <a:ext cx="3909079" cy="415498"/>
          </a:xfrm>
          <a:prstGeom prst="rect">
            <a:avLst/>
          </a:prstGeom>
          <a:noFill/>
        </p:spPr>
        <p:txBody>
          <a:bodyPr wrap="square" rtlCol="0">
            <a:spAutoFit/>
          </a:bodyPr>
          <a:lstStyle/>
          <a:p>
            <a:r>
              <a:rPr lang="en-US" sz="2100" dirty="0">
                <a:solidFill>
                  <a:srgbClr val="FF0000"/>
                </a:solidFill>
              </a:rPr>
              <a:t>call move() on each object</a:t>
            </a:r>
          </a:p>
        </p:txBody>
      </p:sp>
    </p:spTree>
    <p:extLst>
      <p:ext uri="{BB962C8B-B14F-4D97-AF65-F5344CB8AC3E}">
        <p14:creationId xmlns:p14="http://schemas.microsoft.com/office/powerpoint/2010/main" val="13892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1</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self.player.scale</a:t>
            </a:r>
            <a:r>
              <a:rPr lang="en-US" altLang="en-US" sz="1800" dirty="0">
                <a:solidFill>
                  <a:srgbClr val="FF0000"/>
                </a:solidFill>
                <a:latin typeface="INCONSOLATA" panose="020B0609030003000000" pitchFamily="49" charset="77"/>
                <a:ea typeface="ＭＳ Ｐゴシック" panose="020B0600070205080204" pitchFamily="34" charset="-128"/>
              </a:rPr>
              <a:t> = 2.0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self.player.center_x</a:t>
            </a:r>
            <a:r>
              <a:rPr lang="en-US" altLang="en-US" sz="1800" dirty="0">
                <a:solidFill>
                  <a:srgbClr val="FF0000"/>
                </a:solidFill>
                <a:latin typeface="INCONSOLATA" panose="020B0609030003000000" pitchFamily="49" charset="77"/>
                <a:ea typeface="ＭＳ Ｐゴシック" panose="020B0600070205080204" pitchFamily="34" charset="-128"/>
              </a:rPr>
              <a:t> = 100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self.player.center_y</a:t>
            </a:r>
            <a:r>
              <a:rPr lang="en-US" altLang="en-US" sz="1800" dirty="0">
                <a:solidFill>
                  <a:srgbClr val="FF0000"/>
                </a:solidFill>
                <a:latin typeface="INCONSOLATA" panose="020B0609030003000000" pitchFamily="49" charset="77"/>
                <a:ea typeface="ＭＳ Ｐゴシック" panose="020B0600070205080204" pitchFamily="34" charset="-128"/>
              </a:rPr>
              <a:t> =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self.player.move</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3E485581-9E99-0043-9EAC-32C6195DED27}"/>
              </a:ext>
            </a:extLst>
          </p:cNvPr>
          <p:cNvSpPr txBox="1"/>
          <p:nvPr/>
        </p:nvSpPr>
        <p:spPr>
          <a:xfrm>
            <a:off x="5059680" y="2857500"/>
            <a:ext cx="184731" cy="308418"/>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F5F925A9-41D3-6E4F-86DA-C9E92CE1D468}"/>
              </a:ext>
            </a:extLst>
          </p:cNvPr>
          <p:cNvSpPr txBox="1"/>
          <p:nvPr/>
        </p:nvSpPr>
        <p:spPr>
          <a:xfrm>
            <a:off x="3358014" y="3142854"/>
            <a:ext cx="5109091" cy="800860"/>
          </a:xfrm>
          <a:prstGeom prst="rect">
            <a:avLst/>
          </a:prstGeom>
          <a:noFill/>
        </p:spPr>
        <p:txBody>
          <a:bodyPr wrap="none" rtlCol="0">
            <a:spAutoFit/>
          </a:bodyPr>
          <a:lstStyle/>
          <a:p>
            <a:r>
              <a:rPr lang="en-US" altLang="en-US" sz="1600" dirty="0">
                <a:solidFill>
                  <a:srgbClr val="7030A0"/>
                </a:solidFill>
                <a:latin typeface="INCONSOLATA" panose="020B0609030003000000" pitchFamily="49" charset="77"/>
                <a:ea typeface="ＭＳ Ｐゴシック" panose="020B0600070205080204" pitchFamily="34" charset="-128"/>
              </a:rPr>
              <a:t>These four lines are equivalent to:</a:t>
            </a:r>
          </a:p>
          <a:p>
            <a:r>
              <a:rPr lang="en-US" altLang="en-US" sz="1600" dirty="0" err="1">
                <a:solidFill>
                  <a:srgbClr val="FF0000"/>
                </a:solidFill>
                <a:latin typeface="INCONSOLATA" panose="020B0609030003000000" pitchFamily="49" charset="77"/>
                <a:ea typeface="ＭＳ Ｐゴシック" panose="020B0600070205080204" pitchFamily="34" charset="-128"/>
              </a:rPr>
              <a:t>self.player</a:t>
            </a:r>
            <a:r>
              <a:rPr lang="en-US" altLang="en-US" sz="1600" dirty="0">
                <a:solidFill>
                  <a:srgbClr val="FF0000"/>
                </a:solidFill>
                <a:latin typeface="INCONSOLATA" panose="020B0609030003000000" pitchFamily="49" charset="77"/>
                <a:ea typeface="ＭＳ Ｐゴシック" panose="020B0600070205080204" pitchFamily="34" charset="-128"/>
              </a:rPr>
              <a:t> = </a:t>
            </a:r>
            <a:r>
              <a:rPr lang="en-US" altLang="en-US" sz="1600" dirty="0" err="1">
                <a:solidFill>
                  <a:srgbClr val="FF0000"/>
                </a:solidFill>
                <a:latin typeface="INCONSOLATA" panose="020B0609030003000000" pitchFamily="49" charset="77"/>
                <a:ea typeface="ＭＳ Ｐゴシック" panose="020B0600070205080204" pitchFamily="34" charset="-128"/>
              </a:rPr>
              <a:t>Sprite</a:t>
            </a:r>
            <a:r>
              <a:rPr lang="en-US" altLang="en-US" sz="1600" dirty="0">
                <a:solidFill>
                  <a:srgbClr val="FF0000"/>
                </a:solidFill>
                <a:latin typeface="INCONSOLATA" panose="020B0609030003000000" pitchFamily="49" charset="77"/>
                <a:ea typeface="ＭＳ Ｐゴシック" panose="020B0600070205080204" pitchFamily="34" charset="-128"/>
              </a:rPr>
              <a:t>(“</a:t>
            </a:r>
            <a:r>
              <a:rPr lang="en-US" altLang="en-US" sz="1600" dirty="0" err="1">
                <a:solidFill>
                  <a:srgbClr val="FF0000"/>
                </a:solidFill>
                <a:latin typeface="INCONSOLATA" panose="020B0609030003000000" pitchFamily="49" charset="77"/>
                <a:ea typeface="ＭＳ Ｐゴシック" panose="020B0600070205080204" pitchFamily="34" charset="-128"/>
              </a:rPr>
              <a:t>tank.png</a:t>
            </a:r>
            <a:r>
              <a:rPr lang="en-US" altLang="en-US" sz="1600" dirty="0">
                <a:solidFill>
                  <a:srgbClr val="FF0000"/>
                </a:solidFill>
                <a:latin typeface="INCONSOLATA" panose="020B0609030003000000" pitchFamily="49" charset="77"/>
                <a:ea typeface="ＭＳ Ｐゴシック" panose="020B0600070205080204" pitchFamily="34" charset="-128"/>
              </a:rPr>
              <a:t>”, 2.0, 100, 200)</a:t>
            </a:r>
          </a:p>
          <a:p>
            <a:endParaRPr lang="en-US" dirty="0"/>
          </a:p>
        </p:txBody>
      </p:sp>
      <p:cxnSp>
        <p:nvCxnSpPr>
          <p:cNvPr id="13" name="Straight Arrow Connector 12">
            <a:extLst>
              <a:ext uri="{FF2B5EF4-FFF2-40B4-BE49-F238E27FC236}">
                <a16:creationId xmlns:a16="http://schemas.microsoft.com/office/drawing/2014/main" id="{1D73A6C2-F3A1-7849-9298-0FABFFC03676}"/>
              </a:ext>
            </a:extLst>
          </p:cNvPr>
          <p:cNvCxnSpPr>
            <a:cxnSpLocks/>
          </p:cNvCxnSpPr>
          <p:nvPr/>
        </p:nvCxnSpPr>
        <p:spPr>
          <a:xfrm>
            <a:off x="4230624" y="2244025"/>
            <a:ext cx="573024" cy="8988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5667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2: Moving the tank</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 2.0, 100,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self.player.change_x</a:t>
            </a:r>
            <a:r>
              <a:rPr lang="en-US" altLang="en-US" sz="1800" dirty="0">
                <a:solidFill>
                  <a:srgbClr val="FF0000"/>
                </a:solidFill>
                <a:latin typeface="INCONSOLATA" panose="020B0609030003000000" pitchFamily="49" charset="77"/>
                <a:ea typeface="ＭＳ Ｐゴシック" panose="020B0600070205080204" pitchFamily="34" charset="-128"/>
              </a:rPr>
              <a:t> = 5</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self.player.move()</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2459412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8F31A66-1B3E-984C-AD67-E6CB9676BCA4}"/>
              </a:ext>
            </a:extLst>
          </p:cNvPr>
          <p:cNvSpPr>
            <a:spLocks noGrp="1" noChangeArrowheads="1"/>
          </p:cNvSpPr>
          <p:nvPr>
            <p:ph idx="4294967295"/>
          </p:nvPr>
        </p:nvSpPr>
        <p:spPr>
          <a:xfrm>
            <a:off x="181836" y="652463"/>
            <a:ext cx="8962164" cy="5062537"/>
          </a:xfrm>
        </p:spPr>
        <p:txBody>
          <a:bodyPr>
            <a:normAutofit fontScale="92500" lnSpcReduction="20000"/>
          </a:bodyPr>
          <a:lstStyle/>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To control a character on the screen using the keyboard, the trick is to always update a character's position by adding velocity to position in the </a:t>
            </a:r>
            <a:r>
              <a:rPr lang="en-US" sz="2000" dirty="0" err="1">
                <a:latin typeface="Gill Sans MT" panose="020B0502020104020203" pitchFamily="34" charset="77"/>
                <a:ea typeface="Tahoma" panose="020B0604030504040204" pitchFamily="34" charset="0"/>
                <a:cs typeface="Tahoma" panose="020B0604030504040204" pitchFamily="34" charset="0"/>
              </a:rPr>
              <a:t>on_move()</a:t>
            </a:r>
            <a:r>
              <a:rPr lang="en-US" sz="2000" dirty="0">
                <a:latin typeface="Gill Sans MT" panose="020B0502020104020203" pitchFamily="34" charset="77"/>
                <a:ea typeface="Tahoma" panose="020B0604030504040204" pitchFamily="34" charset="0"/>
                <a:cs typeface="Tahoma" panose="020B0604030504040204" pitchFamily="34" charset="0"/>
              </a:rPr>
              <a:t> method. Then, if a user presses a key, change the velocity component according to which key was pressed. If a key is released, reset the velocity in that direction to 0. </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def </a:t>
            </a:r>
            <a:r>
              <a:rPr lang="en-US" sz="2000" dirty="0" err="1">
                <a:latin typeface="Courier New" panose="02070309020205020404" pitchFamily="49" charset="0"/>
                <a:ea typeface="Tahoma" panose="020B0604030504040204" pitchFamily="34" charset="0"/>
                <a:cs typeface="Courier New" panose="02070309020205020404" pitchFamily="49" charset="0"/>
              </a:rPr>
              <a:t>on_key_press</a:t>
            </a:r>
            <a:r>
              <a:rPr lang="en-US" sz="2000" dirty="0">
                <a:latin typeface="Courier New" panose="02070309020205020404" pitchFamily="49" charset="0"/>
                <a:ea typeface="Tahoma" panose="020B0604030504040204" pitchFamily="34" charset="0"/>
                <a:cs typeface="Courier New" panose="02070309020205020404" pitchFamily="49" charset="0"/>
              </a:rPr>
              <a:t>(self, key):</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if key == RIGHT:</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a:t>
            </a:r>
            <a:r>
              <a:rPr lang="en-US" sz="2000" dirty="0" err="1">
                <a:latin typeface="Courier New" panose="02070309020205020404" pitchFamily="49" charset="0"/>
                <a:ea typeface="Tahoma" panose="020B0604030504040204" pitchFamily="34" charset="0"/>
                <a:cs typeface="Courier New" panose="02070309020205020404" pitchFamily="49" charset="0"/>
              </a:rPr>
              <a:t>self.player.change_x</a:t>
            </a:r>
            <a:r>
              <a:rPr lang="en-US" sz="2000" dirty="0">
                <a:latin typeface="Courier New" panose="02070309020205020404" pitchFamily="49" charset="0"/>
                <a:ea typeface="Tahoma" panose="020B0604030504040204" pitchFamily="34" charset="0"/>
                <a:cs typeface="Courier New" panose="02070309020205020404" pitchFamily="49" charset="0"/>
              </a:rPr>
              <a:t> = 5</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def </a:t>
            </a:r>
            <a:r>
              <a:rPr lang="en-US" sz="2000" dirty="0" err="1">
                <a:latin typeface="Courier New" panose="02070309020205020404" pitchFamily="49" charset="0"/>
                <a:ea typeface="Tahoma" panose="020B0604030504040204" pitchFamily="34" charset="0"/>
                <a:cs typeface="Courier New" panose="02070309020205020404" pitchFamily="49" charset="0"/>
              </a:rPr>
              <a:t>on_key_release</a:t>
            </a:r>
            <a:r>
              <a:rPr lang="en-US" sz="2000" dirty="0">
                <a:latin typeface="Courier New" panose="02070309020205020404" pitchFamily="49" charset="0"/>
                <a:ea typeface="Tahoma" panose="020B0604030504040204" pitchFamily="34" charset="0"/>
                <a:cs typeface="Courier New" panose="02070309020205020404" pitchFamily="49" charset="0"/>
              </a:rPr>
              <a:t>(self, key):</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if key == RIGHT:</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a:t>
            </a:r>
            <a:r>
              <a:rPr lang="en-US" sz="2000" dirty="0" err="1">
                <a:latin typeface="Courier New" panose="02070309020205020404" pitchFamily="49" charset="0"/>
                <a:ea typeface="Tahoma" panose="020B0604030504040204" pitchFamily="34" charset="0"/>
                <a:cs typeface="Courier New" panose="02070309020205020404" pitchFamily="49" charset="0"/>
              </a:rPr>
              <a:t>self.player.change_x</a:t>
            </a:r>
            <a:r>
              <a:rPr lang="en-US" sz="2000" dirty="0">
                <a:latin typeface="Courier New" panose="02070309020205020404" pitchFamily="49" charset="0"/>
                <a:ea typeface="Tahoma" panose="020B0604030504040204" pitchFamily="34" charset="0"/>
                <a:cs typeface="Courier New" panose="02070309020205020404" pitchFamily="49" charset="0"/>
              </a:rPr>
              <a:t> = 0</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defRP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0" indent="0">
              <a:buNone/>
              <a:defRPr/>
            </a:pPr>
            <a:r>
              <a:rPr lang="en-US" sz="2000" dirty="0">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5180DD97-6C9D-934A-9866-DD38BE145E87}"/>
              </a:ext>
            </a:extLst>
          </p:cNvPr>
          <p:cNvSpPr txBox="1">
            <a:spLocks/>
          </p:cNvSpPr>
          <p:nvPr/>
        </p:nvSpPr>
        <p:spPr>
          <a:xfrm>
            <a:off x="181836" y="97381"/>
            <a:ext cx="6693068" cy="555082"/>
          </a:xfrm>
          <a:prstGeom prst="rect">
            <a:avLst/>
          </a:prstGeom>
        </p:spPr>
        <p:txBody>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dirty="0"/>
              <a:t>Controlling a Character</a:t>
            </a:r>
          </a:p>
        </p:txBody>
      </p:sp>
    </p:spTree>
    <p:extLst>
      <p:ext uri="{BB962C8B-B14F-4D97-AF65-F5344CB8AC3E}">
        <p14:creationId xmlns:p14="http://schemas.microsoft.com/office/powerpoint/2010/main" val="40455181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8F31A66-1B3E-984C-AD67-E6CB9676BCA4}"/>
              </a:ext>
            </a:extLst>
          </p:cNvPr>
          <p:cNvSpPr>
            <a:spLocks noGrp="1" noChangeArrowheads="1"/>
          </p:cNvSpPr>
          <p:nvPr>
            <p:ph idx="4294967295"/>
          </p:nvPr>
        </p:nvSpPr>
        <p:spPr>
          <a:xfrm>
            <a:off x="266700" y="653143"/>
            <a:ext cx="8877300" cy="5061857"/>
          </a:xfrm>
        </p:spPr>
        <p:txBody>
          <a:bodyPr>
            <a:normAutofit/>
          </a:bodyPr>
          <a:lstStyle/>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An important to note is that when a user presses two keys simultaneously, </a:t>
            </a:r>
            <a:r>
              <a:rPr lang="en-US" altLang="en-US" sz="2000" dirty="0" err="1">
                <a:solidFill>
                  <a:srgbClr val="000000"/>
                </a:solidFill>
                <a:latin typeface="Courier New" panose="02070309020205020404" pitchFamily="49" charset="0"/>
                <a:ea typeface="ＭＳ Ｐゴシック" panose="020B0600070205080204" pitchFamily="34" charset="-128"/>
              </a:rPr>
              <a:t>on_key_press</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only detects the latest key.  Thus, if we want to move a character right and up at the same time, </a:t>
            </a:r>
            <a:r>
              <a:rPr lang="en-US" altLang="en-US" sz="2000" dirty="0" err="1">
                <a:solidFill>
                  <a:srgbClr val="000000"/>
                </a:solidFill>
                <a:latin typeface="Courier New" panose="02070309020205020404" pitchFamily="49" charset="0"/>
                <a:ea typeface="ＭＳ Ｐゴシック" panose="020B0600070205080204" pitchFamily="34" charset="-128"/>
              </a:rPr>
              <a:t>on_key_press</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alone is not sufficient. </a:t>
            </a: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Using </a:t>
            </a:r>
            <a:r>
              <a:rPr lang="en-US" altLang="en-US" sz="2000" dirty="0" err="1">
                <a:solidFill>
                  <a:srgbClr val="000000"/>
                </a:solidFill>
                <a:latin typeface="Courier New" panose="02070309020205020404" pitchFamily="49" charset="0"/>
                <a:ea typeface="ＭＳ Ｐゴシック" panose="020B0600070205080204" pitchFamily="34" charset="-128"/>
              </a:rPr>
              <a:t>on_key_release</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we can better control a character on the screen.</a:t>
            </a: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b="1" dirty="0">
              <a:latin typeface="Gill Sans MT" panose="020B0502020104020203" pitchFamily="34" charset="77"/>
              <a:ea typeface="Tahoma" panose="020B0604030504040204" pitchFamily="34" charset="0"/>
              <a:cs typeface="Tahoma" panose="020B0604030504040204" pitchFamily="34" charset="0"/>
            </a:endParaRPr>
          </a:p>
        </p:txBody>
      </p:sp>
      <p:sp>
        <p:nvSpPr>
          <p:cNvPr id="5" name="Rectangle 2">
            <a:extLst>
              <a:ext uri="{FF2B5EF4-FFF2-40B4-BE49-F238E27FC236}">
                <a16:creationId xmlns:a16="http://schemas.microsoft.com/office/drawing/2014/main" id="{D136F544-7070-C546-B66F-B5D2D7D912C2}"/>
              </a:ext>
            </a:extLst>
          </p:cNvPr>
          <p:cNvSpPr txBox="1">
            <a:spLocks noChangeArrowheads="1"/>
          </p:cNvSpPr>
          <p:nvPr/>
        </p:nvSpPr>
        <p:spPr>
          <a:xfrm>
            <a:off x="182569" y="196242"/>
            <a:ext cx="6683765" cy="485748"/>
          </a:xfrm>
          <a:prstGeom prst="rect">
            <a:avLst/>
          </a:prstGeom>
        </p:spPr>
        <p:txBody>
          <a:bodyPr vert="horz" lIns="0" tIns="45720" rIns="0" bIns="0" rtlCol="0" anchor="b">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a:ea typeface="ＭＳ Ｐゴシック" panose="020B0600070205080204" pitchFamily="34" charset="-128"/>
              </a:rPr>
              <a:t>on_key_press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24955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dirty="0">
                <a:ea typeface="ＭＳ Ｐゴシック" panose="020B0600070205080204" pitchFamily="34" charset="-128"/>
              </a:rPr>
              <a:t>List of Sprite Objects Lab</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r>
              <a:rPr lang="en-US" altLang="en-US" sz="1800" dirty="0">
                <a:solidFill>
                  <a:srgbClr val="000000"/>
                </a:solidFill>
                <a:ea typeface="ＭＳ Ｐゴシック" panose="020B0600070205080204" pitchFamily="34" charset="-128"/>
              </a:rPr>
              <a:t>Download the zip file that contains a starter's template code for processing on our course website </a:t>
            </a:r>
            <a:r>
              <a:rPr lang="en-US" altLang="en-US" sz="1800" dirty="0">
                <a:solidFill>
                  <a:srgbClr val="FF0000"/>
                </a:solidFill>
                <a:ea typeface="ＭＳ Ｐゴシック" panose="020B0600070205080204" pitchFamily="34" charset="-128"/>
                <a:hlinkClick r:id="rId2"/>
              </a:rPr>
              <a:t>here</a:t>
            </a:r>
            <a:r>
              <a:rPr lang="en-US" altLang="en-US" sz="1800" dirty="0">
                <a:solidFill>
                  <a:srgbClr val="000000"/>
                </a:solidFill>
                <a:ea typeface="ＭＳ Ｐゴシック" panose="020B0600070205080204" pitchFamily="34" charset="-128"/>
              </a:rPr>
              <a:t>.</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FF0000"/>
                </a:solidFill>
                <a:ea typeface="ＭＳ Ｐゴシック" panose="020B0600070205080204" pitchFamily="34" charset="-128"/>
              </a:rPr>
              <a:t>REMEMBER TO SAVE BEFORE RE-RUNNING YOUR CODE!!!</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000000"/>
                </a:solidFill>
                <a:ea typeface="ＭＳ Ｐゴシック" panose="020B0600070205080204" pitchFamily="34" charset="-128"/>
              </a:rPr>
              <a:t>Do the following:</a:t>
            </a:r>
          </a:p>
          <a:p>
            <a:pPr marL="342900" indent="-342900">
              <a:buAutoNum type="arabicParenR"/>
            </a:pPr>
            <a:r>
              <a:rPr lang="en-US" sz="1800" dirty="0">
                <a:solidFill>
                  <a:srgbClr val="000000"/>
                </a:solidFill>
                <a:ea typeface="ＭＳ Ｐゴシック" panose="020B0600070205080204" pitchFamily="34" charset="-128"/>
              </a:rPr>
              <a:t>Declare, initialize a sprite object using the image "</a:t>
            </a:r>
            <a:r>
              <a:rPr lang="en-US" sz="1800" dirty="0" err="1">
                <a:solidFill>
                  <a:srgbClr val="000000"/>
                </a:solidFill>
                <a:ea typeface="ＭＳ Ｐゴシック" panose="020B0600070205080204" pitchFamily="34" charset="-128"/>
              </a:rPr>
              <a:t>tank.png</a:t>
            </a:r>
            <a:r>
              <a:rPr lang="en-US" sz="1800" dirty="0">
                <a:solidFill>
                  <a:srgbClr val="000000"/>
                </a:solidFill>
                <a:ea typeface="ＭＳ Ｐゴシック" panose="020B0600070205080204" pitchFamily="34" charset="-128"/>
              </a:rPr>
              <a:t>". Draw it on the screen in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a:t>
            </a:r>
          </a:p>
          <a:p>
            <a:pPr marL="342900" indent="-342900">
              <a:buAutoNum type="arabicParenR"/>
            </a:pPr>
            <a:r>
              <a:rPr lang="en-US" sz="1800" dirty="0">
                <a:solidFill>
                  <a:srgbClr val="000000"/>
                </a:solidFill>
                <a:ea typeface="ＭＳ Ｐゴシック" panose="020B0600070205080204" pitchFamily="34" charset="-128"/>
              </a:rPr>
              <a:t>Create a list containing 10 "</a:t>
            </a:r>
            <a:r>
              <a:rPr lang="en-US" sz="1800" dirty="0" err="1">
                <a:solidFill>
                  <a:srgbClr val="000000"/>
                </a:solidFill>
                <a:ea typeface="ＭＳ Ｐゴシック" panose="020B0600070205080204" pitchFamily="34" charset="-128"/>
              </a:rPr>
              <a:t>coin.png</a:t>
            </a:r>
            <a:r>
              <a:rPr lang="en-US" sz="1800" dirty="0">
                <a:solidFill>
                  <a:srgbClr val="000000"/>
                </a:solidFill>
                <a:ea typeface="ＭＳ Ｐゴシック" panose="020B0600070205080204" pitchFamily="34" charset="-128"/>
              </a:rPr>
              <a:t>" sprite objects. Randomize their positions. Display them on the screen on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 </a:t>
            </a:r>
          </a:p>
          <a:p>
            <a:pPr marL="342900" indent="-342900">
              <a:buAutoNum type="arabicParenR"/>
            </a:pPr>
            <a:r>
              <a:rPr lang="en-US" sz="1800" dirty="0">
                <a:solidFill>
                  <a:srgbClr val="000000"/>
                </a:solidFill>
                <a:ea typeface="ＭＳ Ｐゴシック" panose="020B0600070205080204" pitchFamily="34" charset="-128"/>
              </a:rPr>
              <a:t>Display the the number of coins on the screen by using the text() function. For example, "Coins: 10".</a:t>
            </a:r>
            <a:endParaRPr lang="en-US" sz="1800" dirty="0"/>
          </a:p>
          <a:p>
            <a:pPr marL="0" indent="0">
              <a:buNone/>
            </a:pPr>
            <a:endParaRPr lang="en-US" altLang="en-US" sz="1667" dirty="0">
              <a:latin typeface="Courier New" panose="02070309020205020404" pitchFamily="49" charset="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p:txBody>
      </p:sp>
    </p:spTree>
    <p:extLst>
      <p:ext uri="{BB962C8B-B14F-4D97-AF65-F5344CB8AC3E}">
        <p14:creationId xmlns:p14="http://schemas.microsoft.com/office/powerpoint/2010/main" val="10978498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dirty="0">
                <a:ea typeface="ＭＳ Ｐゴシック" panose="020B0600070205080204" pitchFamily="34" charset="-128"/>
              </a:rPr>
              <a:t>Control Sprite with Keyboard Lab</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Modify the previous "List of Sprite Objects" lab to allow for controlling the tank with keyboard inputs. </a:t>
            </a: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Implement both </a:t>
            </a:r>
            <a:r>
              <a:rPr lang="en-US" altLang="en-US" sz="2167" dirty="0" err="1">
                <a:latin typeface="Courier New" panose="02070309020205020404" pitchFamily="49" charset="0"/>
                <a:ea typeface="ＭＳ Ｐゴシック" panose="020B0600070205080204" pitchFamily="34" charset="-128"/>
                <a:cs typeface="Courier New" panose="02070309020205020404" pitchFamily="49" charset="0"/>
              </a:rPr>
              <a:t>on_key_press</a:t>
            </a:r>
            <a:r>
              <a:rPr lang="en-US" altLang="en-US" sz="2167" dirty="0">
                <a:latin typeface="Gill Sans MT" panose="020B0502020104020203" pitchFamily="34" charset="77"/>
                <a:ea typeface="ＭＳ Ｐゴシック" panose="020B0600070205080204" pitchFamily="34" charset="-128"/>
              </a:rPr>
              <a:t> and </a:t>
            </a:r>
            <a:r>
              <a:rPr lang="en-US" altLang="en-US" sz="2167" dirty="0" err="1">
                <a:latin typeface="Courier New" panose="02070309020205020404" pitchFamily="49" charset="0"/>
                <a:ea typeface="ＭＳ Ｐゴシック" panose="020B0600070205080204" pitchFamily="34" charset="-128"/>
                <a:cs typeface="Courier New" panose="02070309020205020404" pitchFamily="49" charset="0"/>
              </a:rPr>
              <a:t>on_key_release</a:t>
            </a:r>
            <a:r>
              <a:rPr lang="en-US" altLang="en-US" sz="2167" dirty="0">
                <a:latin typeface="Gill Sans MT" panose="020B0502020104020203" pitchFamily="34" charset="77"/>
                <a:ea typeface="ＭＳ Ｐゴシック" panose="020B0600070205080204" pitchFamily="34" charset="-128"/>
              </a:rPr>
              <a:t> to respond to arrow keys: UP, DOWN, LEFT, RIGHT.</a:t>
            </a: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Each of the keys should move the tank in that direction. If two keys are pressed, for example, UP and RIGHT, the tank should move in the </a:t>
            </a:r>
            <a:r>
              <a:rPr lang="en-US" altLang="en-US" sz="2167">
                <a:latin typeface="Gill Sans MT" panose="020B0502020104020203" pitchFamily="34" charset="77"/>
                <a:ea typeface="ＭＳ Ｐゴシック" panose="020B0600070205080204" pitchFamily="34" charset="-128"/>
              </a:rPr>
              <a:t>diagonal direction.</a:t>
            </a: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33377107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endParaRPr lang="en-US" sz="2400" dirty="0">
              <a:latin typeface="Gill Sans MT" panose="020B0502020104020203" pitchFamily="34" charset="77"/>
            </a:endParaRPr>
          </a:p>
          <a:p>
            <a:pPr marL="0" indent="0">
              <a:buNone/>
            </a:pPr>
            <a:endParaRPr lang="en-US" sz="2400" dirty="0">
              <a:latin typeface="Gill Sans MT" panose="020B0502020104020203" pitchFamily="34" charset="77"/>
            </a:endParaRPr>
          </a:p>
          <a:p>
            <a:pPr marL="0" indent="0">
              <a:buNone/>
            </a:pPr>
            <a:endParaRPr lang="en-US" sz="2400" dirty="0">
              <a:latin typeface="Gill Sans MT" panose="020B0502020104020203" pitchFamily="34" charset="77"/>
            </a:endParaRPr>
          </a:p>
          <a:p>
            <a:pPr marL="0" indent="0">
              <a:buNone/>
            </a:pPr>
            <a:endParaRPr lang="en-US" sz="2400" dirty="0">
              <a:latin typeface="Gill Sans MT" panose="020B0502020104020203" pitchFamily="34" charset="77"/>
            </a:endParaRPr>
          </a:p>
          <a:p>
            <a:pPr marL="0" indent="0">
              <a:buNone/>
            </a:pPr>
            <a:r>
              <a:rPr lang="en-US" sz="2400" dirty="0">
                <a:latin typeface="Gill Sans MT" panose="020B0502020104020203" pitchFamily="34" charset="77"/>
              </a:rPr>
              <a:t>This material requires some familiarity with objects and classes. See Lecture 8: Object-Oriented Programming on the website for more information. </a:t>
            </a:r>
          </a:p>
          <a:p>
            <a:pPr marL="0" indent="0">
              <a:buNone/>
            </a:pPr>
            <a:endParaRPr lang="en-US" dirty="0"/>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Tree>
    <p:extLst>
      <p:ext uri="{BB962C8B-B14F-4D97-AF65-F5344CB8AC3E}">
        <p14:creationId xmlns:p14="http://schemas.microsoft.com/office/powerpoint/2010/main" val="269630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26673" y="171752"/>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23850" y="942975"/>
            <a:ext cx="8211723" cy="4459657"/>
          </a:xfrm>
        </p:spPr>
        <p:txBody>
          <a:bodyPr>
            <a:noAutofit/>
          </a:bodyPr>
          <a:lstStyle/>
          <a:p>
            <a:pPr marL="0" indent="0">
              <a:buNone/>
            </a:pPr>
            <a:r>
              <a:rPr lang="en-US" dirty="0"/>
              <a:t>We like to be able to build our own classes to represent objects relevant to our game or application. Python provides the ability for programmers to design their own types or classes(</a:t>
            </a:r>
            <a:r>
              <a:rPr lang="en-US" b="1" dirty="0"/>
              <a:t>custom classes</a:t>
            </a:r>
            <a:r>
              <a:rPr lang="en-US" dirty="0"/>
              <a:t>). See Lecture 8.</a:t>
            </a:r>
          </a:p>
          <a:p>
            <a:pPr marL="0" indent="0">
              <a:buNone/>
            </a:pPr>
            <a:endParaRPr lang="en-US" dirty="0"/>
          </a:p>
          <a:p>
            <a:pPr marL="0" indent="0">
              <a:buNone/>
            </a:pPr>
            <a:r>
              <a:rPr lang="en-US" dirty="0"/>
              <a:t>A sprite is an image(.</a:t>
            </a:r>
            <a:r>
              <a:rPr lang="en-US" dirty="0" err="1"/>
              <a:t>png</a:t>
            </a:r>
            <a:r>
              <a:rPr lang="en-US" dirty="0"/>
              <a:t> or .jpg) that represent a character or object in a game. </a:t>
            </a:r>
          </a:p>
          <a:p>
            <a:pPr marL="0" indent="0">
              <a:buNone/>
            </a:pPr>
            <a:endParaRPr lang="en-US" dirty="0"/>
          </a:p>
          <a:p>
            <a:pPr marL="0" indent="0">
              <a:buNone/>
            </a:pPr>
            <a:r>
              <a:rPr lang="en-US" dirty="0"/>
              <a:t>In </a:t>
            </a:r>
            <a:r>
              <a:rPr lang="en-US" dirty="0" err="1"/>
              <a:t>arcade.py</a:t>
            </a:r>
            <a:r>
              <a:rPr lang="en-US" dirty="0"/>
              <a:t>, I have written a simple custom class: the Sprite class. It allows us to easily draw, scale and animate sprites. We may create several Sprite </a:t>
            </a:r>
            <a:r>
              <a:rPr lang="en-US" b="1" dirty="0"/>
              <a:t>instances</a:t>
            </a:r>
            <a:r>
              <a:rPr lang="en-US" dirty="0"/>
              <a:t> or </a:t>
            </a:r>
            <a:r>
              <a:rPr lang="en-US" b="1" dirty="0"/>
              <a:t>objects</a:t>
            </a:r>
            <a:r>
              <a:rPr lang="en-US" dirty="0"/>
              <a:t>. </a:t>
            </a:r>
          </a:p>
          <a:p>
            <a:pPr marL="0" indent="0">
              <a:buNone/>
            </a:pPr>
            <a:endParaRPr lang="en-US" dirty="0"/>
          </a:p>
          <a:p>
            <a:pPr marL="0" indent="0">
              <a:buNone/>
            </a:pPr>
            <a:r>
              <a:rPr lang="en-US" dirty="0"/>
              <a:t>This </a:t>
            </a:r>
            <a:r>
              <a:rPr lang="en-US" b="1" dirty="0"/>
              <a:t>reusability</a:t>
            </a:r>
            <a:r>
              <a:rPr lang="en-US" dirty="0"/>
              <a:t> feature is important especially when we need to create many objects(for example enemies) with similar data and behaviors. </a:t>
            </a:r>
          </a:p>
        </p:txBody>
      </p:sp>
    </p:spTree>
    <p:extLst>
      <p:ext uri="{BB962C8B-B14F-4D97-AF65-F5344CB8AC3E}">
        <p14:creationId xmlns:p14="http://schemas.microsoft.com/office/powerpoint/2010/main" val="119054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47791" y="188432"/>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1926" y="924511"/>
            <a:ext cx="8373648" cy="4764243"/>
          </a:xfrm>
        </p:spPr>
        <p:txBody>
          <a:bodyPr>
            <a:noAutofit/>
          </a:bodyPr>
          <a:lstStyle/>
          <a:p>
            <a:pPr marL="0" indent="0">
              <a:buNone/>
            </a:pPr>
            <a:r>
              <a:rPr lang="en-US" dirty="0"/>
              <a:t>The Sprite class’ constructor allows us</a:t>
            </a:r>
          </a:p>
          <a:p>
            <a:pPr marL="0" indent="0">
              <a:buNone/>
            </a:pPr>
            <a:r>
              <a:rPr lang="en-US" dirty="0"/>
              <a:t>to create a Sprite object. It has many </a:t>
            </a:r>
          </a:p>
          <a:p>
            <a:pPr marL="0" indent="0">
              <a:buNone/>
            </a:pPr>
            <a:r>
              <a:rPr lang="en-US" dirty="0"/>
              <a:t>parameters to help us initialize a Sprite</a:t>
            </a:r>
          </a:p>
          <a:p>
            <a:pPr marL="0" indent="0">
              <a:buNone/>
            </a:pPr>
            <a:r>
              <a:rPr lang="en-US" dirty="0"/>
              <a:t>object for our game.  </a:t>
            </a:r>
          </a:p>
          <a:p>
            <a:pPr marL="0" indent="0">
              <a:buNone/>
            </a:pPr>
            <a:endParaRPr lang="en-US" dirty="0"/>
          </a:p>
          <a:p>
            <a:pPr marL="0" indent="0">
              <a:buNone/>
            </a:pPr>
            <a:r>
              <a:rPr lang="en-US" dirty="0"/>
              <a:t>Usually, we specify only the image </a:t>
            </a:r>
          </a:p>
          <a:p>
            <a:pPr marL="0" indent="0">
              <a:buNone/>
            </a:pPr>
            <a:r>
              <a:rPr lang="en-US" dirty="0"/>
              <a:t>filename and scaling and set the other</a:t>
            </a:r>
          </a:p>
          <a:p>
            <a:pPr marL="0" indent="0">
              <a:buNone/>
            </a:pPr>
            <a:r>
              <a:rPr lang="en-US" dirty="0"/>
              <a:t>attributes as needed.  </a:t>
            </a:r>
          </a:p>
          <a:p>
            <a:pPr marL="0" indent="0">
              <a:buNone/>
            </a:pPr>
            <a:endParaRPr lang="en-US" dirty="0"/>
          </a:p>
          <a:p>
            <a:pPr marL="0" indent="0">
              <a:buNone/>
            </a:pPr>
            <a:r>
              <a:rPr lang="en-US" dirty="0"/>
              <a:t>player = </a:t>
            </a:r>
            <a:r>
              <a:rPr lang="en-US" dirty="0" err="1"/>
              <a:t>Sprite</a:t>
            </a:r>
            <a:r>
              <a:rPr lang="en-US" dirty="0"/>
              <a:t>(“</a:t>
            </a:r>
            <a:r>
              <a:rPr lang="en-US" dirty="0" err="1"/>
              <a:t>player.png</a:t>
            </a:r>
            <a:r>
              <a:rPr lang="en-US" dirty="0"/>
              <a:t>”, 0.5)</a:t>
            </a:r>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2896102604"/>
              </p:ext>
            </p:extLst>
          </p:nvPr>
        </p:nvGraphicFramePr>
        <p:xfrm>
          <a:off x="5297803" y="324436"/>
          <a:ext cx="3598406" cy="3566160"/>
        </p:xfrm>
        <a:graphic>
          <a:graphicData uri="http://schemas.openxmlformats.org/drawingml/2006/table">
            <a:tbl>
              <a:tblPr firstRow="1" bandRow="1">
                <a:tableStyleId>{5940675A-B579-460E-94D1-54222C63F5DA}</a:tableStyleId>
              </a:tblPr>
              <a:tblGrid>
                <a:gridCol w="3598406">
                  <a:extLst>
                    <a:ext uri="{9D8B030D-6E8A-4147-A177-3AD203B41FA5}">
                      <a16:colId xmlns:a16="http://schemas.microsoft.com/office/drawing/2014/main" val="2159819282"/>
                    </a:ext>
                  </a:extLst>
                </a:gridCol>
              </a:tblGrid>
              <a:tr h="0">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pic>
        <p:nvPicPr>
          <p:cNvPr id="7" name="Picture 6" descr="A picture containing object&#10;&#10;Description automatically generated">
            <a:extLst>
              <a:ext uri="{FF2B5EF4-FFF2-40B4-BE49-F238E27FC236}">
                <a16:creationId xmlns:a16="http://schemas.microsoft.com/office/drawing/2014/main" id="{0799DC86-A848-1840-A365-96FD89F949C4}"/>
              </a:ext>
            </a:extLst>
          </p:cNvPr>
          <p:cNvPicPr>
            <a:picLocks noChangeAspect="1"/>
          </p:cNvPicPr>
          <p:nvPr/>
        </p:nvPicPr>
        <p:blipFill>
          <a:blip r:embed="rId2"/>
          <a:stretch>
            <a:fillRect/>
          </a:stretch>
        </p:blipFill>
        <p:spPr>
          <a:xfrm>
            <a:off x="5928606" y="4323764"/>
            <a:ext cx="1168400" cy="1066800"/>
          </a:xfrm>
          <a:prstGeom prst="rect">
            <a:avLst/>
          </a:prstGeom>
          <a:ln w="25400">
            <a:solidFill>
              <a:schemeClr val="tx1"/>
            </a:solidFill>
          </a:ln>
        </p:spPr>
      </p:pic>
      <p:sp>
        <p:nvSpPr>
          <p:cNvPr id="8" name="TextBox 7">
            <a:extLst>
              <a:ext uri="{FF2B5EF4-FFF2-40B4-BE49-F238E27FC236}">
                <a16:creationId xmlns:a16="http://schemas.microsoft.com/office/drawing/2014/main" id="{3E503B95-E018-FE45-80D5-04FF0D154DAA}"/>
              </a:ext>
            </a:extLst>
          </p:cNvPr>
          <p:cNvSpPr txBox="1"/>
          <p:nvPr/>
        </p:nvSpPr>
        <p:spPr>
          <a:xfrm>
            <a:off x="6165287" y="3985210"/>
            <a:ext cx="652743" cy="338554"/>
          </a:xfrm>
          <a:prstGeom prst="rect">
            <a:avLst/>
          </a:prstGeom>
          <a:noFill/>
        </p:spPr>
        <p:txBody>
          <a:bodyPr wrap="none" rtlCol="0">
            <a:spAutoFit/>
          </a:bodyPr>
          <a:lstStyle/>
          <a:p>
            <a:r>
              <a:rPr lang="en-US" sz="1600" dirty="0"/>
              <a:t>width</a:t>
            </a:r>
          </a:p>
        </p:txBody>
      </p:sp>
      <p:sp>
        <p:nvSpPr>
          <p:cNvPr id="10" name="TextBox 9">
            <a:extLst>
              <a:ext uri="{FF2B5EF4-FFF2-40B4-BE49-F238E27FC236}">
                <a16:creationId xmlns:a16="http://schemas.microsoft.com/office/drawing/2014/main" id="{BE2ECC61-28C5-6B4B-83F0-B151E0573924}"/>
              </a:ext>
            </a:extLst>
          </p:cNvPr>
          <p:cNvSpPr txBox="1"/>
          <p:nvPr/>
        </p:nvSpPr>
        <p:spPr>
          <a:xfrm>
            <a:off x="7047005" y="4700218"/>
            <a:ext cx="689612" cy="338554"/>
          </a:xfrm>
          <a:prstGeom prst="rect">
            <a:avLst/>
          </a:prstGeom>
          <a:noFill/>
        </p:spPr>
        <p:txBody>
          <a:bodyPr wrap="none" rtlCol="0">
            <a:spAutoFit/>
          </a:bodyPr>
          <a:lstStyle/>
          <a:p>
            <a:r>
              <a:rPr lang="en-US" sz="1600" dirty="0"/>
              <a:t>height</a:t>
            </a:r>
          </a:p>
        </p:txBody>
      </p:sp>
      <p:cxnSp>
        <p:nvCxnSpPr>
          <p:cNvPr id="11" name="Straight Arrow Connector 10">
            <a:extLst>
              <a:ext uri="{FF2B5EF4-FFF2-40B4-BE49-F238E27FC236}">
                <a16:creationId xmlns:a16="http://schemas.microsoft.com/office/drawing/2014/main" id="{5338EC75-F1A0-C645-8B90-B3F51C319352}"/>
              </a:ext>
            </a:extLst>
          </p:cNvPr>
          <p:cNvCxnSpPr>
            <a:cxnSpLocks/>
          </p:cNvCxnSpPr>
          <p:nvPr/>
        </p:nvCxnSpPr>
        <p:spPr>
          <a:xfrm flipV="1">
            <a:off x="4572000" y="600075"/>
            <a:ext cx="716419" cy="5619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3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1499538986"/>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rgbClr val="00B050"/>
                          </a:solidFill>
                          <a:effectLst>
                            <a:outerShdw blurRad="38100" dist="19050" dir="2700000" algn="tl" rotWithShape="0">
                              <a:schemeClr val="dk1">
                                <a:alpha val="40000"/>
                              </a:schemeClr>
                            </a:outerShdw>
                          </a:effectLst>
                        </a:rPr>
                        <a:t>center_x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center_y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cxnSp>
        <p:nvCxnSpPr>
          <p:cNvPr id="6" name="Straight Arrow Connector 5">
            <a:extLst>
              <a:ext uri="{FF2B5EF4-FFF2-40B4-BE49-F238E27FC236}">
                <a16:creationId xmlns:a16="http://schemas.microsoft.com/office/drawing/2014/main" id="{9354F1C4-F9B7-0347-9B12-C8FCBF22BBF4}"/>
              </a:ext>
            </a:extLst>
          </p:cNvPr>
          <p:cNvCxnSpPr>
            <a:cxnSpLocks/>
          </p:cNvCxnSpPr>
          <p:nvPr/>
        </p:nvCxnSpPr>
        <p:spPr>
          <a:xfrm flipV="1">
            <a:off x="3008243" y="1839597"/>
            <a:ext cx="1275962" cy="4948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F9D07EE-0426-EA4B-9427-ADBDD28B3C8B}"/>
              </a:ext>
            </a:extLst>
          </p:cNvPr>
          <p:cNvSpPr txBox="1"/>
          <p:nvPr/>
        </p:nvSpPr>
        <p:spPr>
          <a:xfrm>
            <a:off x="483848" y="2126652"/>
            <a:ext cx="2637182" cy="415498"/>
          </a:xfrm>
          <a:prstGeom prst="rect">
            <a:avLst/>
          </a:prstGeom>
          <a:noFill/>
        </p:spPr>
        <p:txBody>
          <a:bodyPr wrap="square" rtlCol="0">
            <a:spAutoFit/>
          </a:bodyPr>
          <a:lstStyle/>
          <a:p>
            <a:r>
              <a:rPr lang="en-US" sz="2100" dirty="0">
                <a:solidFill>
                  <a:srgbClr val="FF0000"/>
                </a:solidFill>
              </a:rPr>
              <a:t>Default center is (0,0)</a:t>
            </a:r>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7804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More on 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875677625"/>
              </p:ext>
            </p:extLst>
          </p:nvPr>
        </p:nvGraphicFramePr>
        <p:xfrm>
          <a:off x="5113616" y="728870"/>
          <a:ext cx="4030384" cy="4013512"/>
        </p:xfrm>
        <a:graphic>
          <a:graphicData uri="http://schemas.openxmlformats.org/drawingml/2006/table">
            <a:tbl>
              <a:tblPr firstRow="1" bandRow="1">
                <a:tableStyleId>{5940675A-B579-460E-94D1-54222C63F5DA}</a:tableStyleId>
              </a:tblPr>
              <a:tblGrid>
                <a:gridCol w="4030384">
                  <a:extLst>
                    <a:ext uri="{9D8B030D-6E8A-4147-A177-3AD203B41FA5}">
                      <a16:colId xmlns:a16="http://schemas.microsoft.com/office/drawing/2014/main" val="2159819282"/>
                    </a:ext>
                  </a:extLst>
                </a:gridCol>
              </a:tblGrid>
              <a:tr h="726596">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2487884">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rgbClr val="00B050"/>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726596">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5F48114-9280-694B-AC75-C6668A84DF44}"/>
              </a:ext>
            </a:extLst>
          </p:cNvPr>
          <p:cNvSpPr txBox="1"/>
          <p:nvPr/>
        </p:nvSpPr>
        <p:spPr>
          <a:xfrm>
            <a:off x="608427" y="1642857"/>
            <a:ext cx="3421960" cy="3000821"/>
          </a:xfrm>
          <a:prstGeom prst="rect">
            <a:avLst/>
          </a:prstGeom>
          <a:noFill/>
        </p:spPr>
        <p:txBody>
          <a:bodyPr wrap="square" rtlCol="0">
            <a:spAutoFit/>
          </a:bodyPr>
          <a:lstStyle/>
          <a:p>
            <a:r>
              <a:rPr lang="en-US" sz="2100" dirty="0">
                <a:solidFill>
                  <a:srgbClr val="FF0000"/>
                </a:solidFill>
              </a:rPr>
              <a:t>The angle attribute allows us to rotate the image of our Sprite. </a:t>
            </a:r>
          </a:p>
          <a:p>
            <a:endParaRPr lang="en-US" sz="2100" dirty="0">
              <a:solidFill>
                <a:srgbClr val="FF0000"/>
              </a:solidFill>
            </a:endParaRPr>
          </a:p>
          <a:p>
            <a:r>
              <a:rPr lang="en-US" sz="2100" dirty="0">
                <a:solidFill>
                  <a:srgbClr val="FF0000"/>
                </a:solidFill>
              </a:rPr>
              <a:t>This angle is measured in degrees with counterclockwise as the positive direction.</a:t>
            </a:r>
          </a:p>
          <a:p>
            <a:endParaRPr lang="en-US" sz="2100" dirty="0">
              <a:solidFill>
                <a:srgbClr val="FF0000"/>
              </a:solidFill>
            </a:endParaRPr>
          </a:p>
        </p:txBody>
      </p:sp>
      <p:cxnSp>
        <p:nvCxnSpPr>
          <p:cNvPr id="8" name="Straight Arrow Connector 7">
            <a:extLst>
              <a:ext uri="{FF2B5EF4-FFF2-40B4-BE49-F238E27FC236}">
                <a16:creationId xmlns:a16="http://schemas.microsoft.com/office/drawing/2014/main" id="{A7347EC2-A2A0-0E43-A49A-A85D314519D0}"/>
              </a:ext>
            </a:extLst>
          </p:cNvPr>
          <p:cNvCxnSpPr>
            <a:cxnSpLocks/>
          </p:cNvCxnSpPr>
          <p:nvPr/>
        </p:nvCxnSpPr>
        <p:spPr>
          <a:xfrm>
            <a:off x="3702603" y="2225783"/>
            <a:ext cx="14110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2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658149503"/>
              </p:ext>
            </p:extLst>
          </p:nvPr>
        </p:nvGraphicFramePr>
        <p:xfrm>
          <a:off x="4412973" y="1177417"/>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rgbClr val="00B050"/>
                          </a:solidFill>
                          <a:effectLst>
                            <a:outerShdw blurRad="38100" dist="19050" dir="2700000" algn="tl" rotWithShape="0">
                              <a:schemeClr val="dk1">
                                <a:alpha val="40000"/>
                              </a:schemeClr>
                            </a:outerShdw>
                          </a:effectLst>
                        </a:rPr>
                        <a:t>width</a:t>
                      </a:r>
                    </a:p>
                    <a:p>
                      <a:r>
                        <a:rPr lang="en-US" sz="1800" b="0" cap="none" spc="0" dirty="0">
                          <a:ln w="0"/>
                          <a:solidFill>
                            <a:srgbClr val="00B050"/>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1" name="Straight Arrow Connector 10">
            <a:extLst>
              <a:ext uri="{FF2B5EF4-FFF2-40B4-BE49-F238E27FC236}">
                <a16:creationId xmlns:a16="http://schemas.microsoft.com/office/drawing/2014/main" id="{AC7375C5-F760-8B40-B965-09A789E2C477}"/>
              </a:ext>
            </a:extLst>
          </p:cNvPr>
          <p:cNvCxnSpPr>
            <a:cxnSpLocks/>
          </p:cNvCxnSpPr>
          <p:nvPr/>
        </p:nvCxnSpPr>
        <p:spPr>
          <a:xfrm>
            <a:off x="2815119" y="2112181"/>
            <a:ext cx="1499706" cy="5071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01CDE2F-903C-7F47-856D-C889E3B4FA1B}"/>
              </a:ext>
            </a:extLst>
          </p:cNvPr>
          <p:cNvSpPr txBox="1"/>
          <p:nvPr/>
        </p:nvSpPr>
        <p:spPr>
          <a:xfrm>
            <a:off x="483848" y="1258101"/>
            <a:ext cx="2637182" cy="1708160"/>
          </a:xfrm>
          <a:prstGeom prst="rect">
            <a:avLst/>
          </a:prstGeom>
          <a:noFill/>
        </p:spPr>
        <p:txBody>
          <a:bodyPr wrap="square" rtlCol="0">
            <a:spAutoFit/>
          </a:bodyPr>
          <a:lstStyle/>
          <a:p>
            <a:r>
              <a:rPr lang="en-US" sz="2100" dirty="0">
                <a:solidFill>
                  <a:srgbClr val="FF0000"/>
                </a:solidFill>
              </a:rPr>
              <a:t>width and height are automatically initialized based on the image file and scale(default is 1.0)</a:t>
            </a:r>
          </a:p>
        </p:txBody>
      </p:sp>
      <p:pic>
        <p:nvPicPr>
          <p:cNvPr id="7" name="Picture 6" descr="A picture containing object&#10;&#10;Description automatically generated">
            <a:extLst>
              <a:ext uri="{FF2B5EF4-FFF2-40B4-BE49-F238E27FC236}">
                <a16:creationId xmlns:a16="http://schemas.microsoft.com/office/drawing/2014/main" id="{81F5E27A-21D0-FC4C-BC4B-DBB38A82D0CC}"/>
              </a:ext>
            </a:extLst>
          </p:cNvPr>
          <p:cNvPicPr>
            <a:picLocks noChangeAspect="1"/>
          </p:cNvPicPr>
          <p:nvPr/>
        </p:nvPicPr>
        <p:blipFill>
          <a:blip r:embed="rId2"/>
          <a:stretch>
            <a:fillRect/>
          </a:stretch>
        </p:blipFill>
        <p:spPr>
          <a:xfrm>
            <a:off x="1444487" y="3363595"/>
            <a:ext cx="1168400" cy="1066800"/>
          </a:xfrm>
          <a:prstGeom prst="rect">
            <a:avLst/>
          </a:prstGeom>
          <a:ln w="25400">
            <a:solidFill>
              <a:schemeClr val="tx1"/>
            </a:solidFill>
          </a:ln>
        </p:spPr>
      </p:pic>
      <p:sp>
        <p:nvSpPr>
          <p:cNvPr id="10" name="TextBox 9">
            <a:extLst>
              <a:ext uri="{FF2B5EF4-FFF2-40B4-BE49-F238E27FC236}">
                <a16:creationId xmlns:a16="http://schemas.microsoft.com/office/drawing/2014/main" id="{EA962D3A-DE8E-4746-9F6B-6E633325699A}"/>
              </a:ext>
            </a:extLst>
          </p:cNvPr>
          <p:cNvSpPr txBox="1"/>
          <p:nvPr/>
        </p:nvSpPr>
        <p:spPr>
          <a:xfrm>
            <a:off x="1731169" y="3010719"/>
            <a:ext cx="652743" cy="338554"/>
          </a:xfrm>
          <a:prstGeom prst="rect">
            <a:avLst/>
          </a:prstGeom>
          <a:noFill/>
        </p:spPr>
        <p:txBody>
          <a:bodyPr wrap="none" rtlCol="0">
            <a:spAutoFit/>
          </a:bodyPr>
          <a:lstStyle/>
          <a:p>
            <a:r>
              <a:rPr lang="en-US" sz="1600" dirty="0"/>
              <a:t>width</a:t>
            </a:r>
          </a:p>
        </p:txBody>
      </p:sp>
      <p:sp>
        <p:nvSpPr>
          <p:cNvPr id="13" name="TextBox 12">
            <a:extLst>
              <a:ext uri="{FF2B5EF4-FFF2-40B4-BE49-F238E27FC236}">
                <a16:creationId xmlns:a16="http://schemas.microsoft.com/office/drawing/2014/main" id="{84653A5A-4A05-6543-97A0-FBE1E6430C0A}"/>
              </a:ext>
            </a:extLst>
          </p:cNvPr>
          <p:cNvSpPr txBox="1"/>
          <p:nvPr/>
        </p:nvSpPr>
        <p:spPr>
          <a:xfrm>
            <a:off x="2612887" y="3725727"/>
            <a:ext cx="689612" cy="338554"/>
          </a:xfrm>
          <a:prstGeom prst="rect">
            <a:avLst/>
          </a:prstGeom>
          <a:noFill/>
        </p:spPr>
        <p:txBody>
          <a:bodyPr wrap="none" rtlCol="0">
            <a:spAutoFit/>
          </a:bodyPr>
          <a:lstStyle/>
          <a:p>
            <a:r>
              <a:rPr lang="en-US" sz="1600" dirty="0"/>
              <a:t>height</a:t>
            </a:r>
          </a:p>
        </p:txBody>
      </p:sp>
    </p:spTree>
    <p:extLst>
      <p:ext uri="{BB962C8B-B14F-4D97-AF65-F5344CB8AC3E}">
        <p14:creationId xmlns:p14="http://schemas.microsoft.com/office/powerpoint/2010/main" val="311986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168940931"/>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rgbClr val="00B050"/>
                          </a:solidFill>
                          <a:effectLst>
                            <a:outerShdw blurRad="38100" dist="19050" dir="2700000" algn="tl" rotWithShape="0">
                              <a:schemeClr val="dk1">
                                <a:alpha val="40000"/>
                              </a:schemeClr>
                            </a:outerShdw>
                          </a:effectLst>
                        </a:rPr>
                        <a:t>change_x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253658"/>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87527" y="2992901"/>
            <a:ext cx="2949483" cy="738664"/>
          </a:xfrm>
          <a:prstGeom prst="rect">
            <a:avLst/>
          </a:prstGeom>
          <a:noFill/>
        </p:spPr>
        <p:txBody>
          <a:bodyPr wrap="square" rtlCol="0">
            <a:spAutoFit/>
          </a:bodyPr>
          <a:lstStyle/>
          <a:p>
            <a:r>
              <a:rPr lang="en-US" sz="2100" dirty="0">
                <a:solidFill>
                  <a:srgbClr val="FF0000"/>
                </a:solidFill>
              </a:rPr>
              <a:t>For moving the sprite.</a:t>
            </a:r>
          </a:p>
          <a:p>
            <a:r>
              <a:rPr lang="en-US" sz="2100" dirty="0">
                <a:solidFill>
                  <a:srgbClr val="FF0000"/>
                </a:solidFill>
              </a:rPr>
              <a:t>(velocity)</a:t>
            </a:r>
          </a:p>
        </p:txBody>
      </p:sp>
    </p:spTree>
    <p:extLst>
      <p:ext uri="{BB962C8B-B14F-4D97-AF65-F5344CB8AC3E}">
        <p14:creationId xmlns:p14="http://schemas.microsoft.com/office/powerpoint/2010/main" val="39490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2333466185"/>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24447" y="362550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54476" y="3364749"/>
            <a:ext cx="2949483" cy="415498"/>
          </a:xfrm>
          <a:prstGeom prst="rect">
            <a:avLst/>
          </a:prstGeom>
          <a:noFill/>
        </p:spPr>
        <p:txBody>
          <a:bodyPr wrap="square" rtlCol="0">
            <a:spAutoFit/>
          </a:bodyPr>
          <a:lstStyle/>
          <a:p>
            <a:r>
              <a:rPr lang="en-US" sz="2100" dirty="0">
                <a:solidFill>
                  <a:srgbClr val="FF0000"/>
                </a:solidFill>
              </a:rPr>
              <a:t>For rotating the sprite.</a:t>
            </a:r>
          </a:p>
        </p:txBody>
      </p:sp>
    </p:spTree>
    <p:extLst>
      <p:ext uri="{BB962C8B-B14F-4D97-AF65-F5344CB8AC3E}">
        <p14:creationId xmlns:p14="http://schemas.microsoft.com/office/powerpoint/2010/main" val="41212735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4992</TotalTime>
  <Words>1283</Words>
  <Application>Microsoft Macintosh PowerPoint</Application>
  <PresentationFormat>On-screen Show (16:10)</PresentationFormat>
  <Paragraphs>263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Gill Sans MT</vt:lpstr>
      <vt:lpstr>INCONSOLATA</vt:lpstr>
      <vt:lpstr>INCONSOLATA</vt:lpstr>
      <vt:lpstr>Tahoma</vt:lpstr>
      <vt:lpstr>Office Theme</vt:lpstr>
      <vt:lpstr>Introduction to Processing</vt:lpstr>
      <vt:lpstr>PowerPoint Presentation</vt:lpstr>
      <vt:lpstr>Class</vt:lpstr>
      <vt:lpstr>The Sprite Class</vt:lpstr>
      <vt:lpstr>The Sprite Class</vt:lpstr>
      <vt:lpstr>More on the Sprite class</vt:lpstr>
      <vt:lpstr>The Sprite Class</vt:lpstr>
      <vt:lpstr>The Sprite Class</vt:lpstr>
      <vt:lpstr>The Sprite Class</vt:lpstr>
      <vt:lpstr>The Sprite Class</vt:lpstr>
      <vt:lpstr>The Sprite Class</vt:lpstr>
      <vt:lpstr>The Sprite Class</vt:lpstr>
      <vt:lpstr>Sprite Example 1</vt:lpstr>
      <vt:lpstr>Sprite Example 2: Moving the tank</vt:lpstr>
      <vt:lpstr>PowerPoint Presentation</vt:lpstr>
      <vt:lpstr>PowerPoint Presentation</vt:lpstr>
      <vt:lpstr>List of Sprite Objects Lab</vt:lpstr>
      <vt:lpstr>Control Sprite with Keyboard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2023-01-10T16:00:00Z</dcterms:modified>
</cp:coreProperties>
</file>