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68" r:id="rId10"/>
    <p:sldId id="571" r:id="rId11"/>
    <p:sldId id="578" r:id="rId12"/>
    <p:sldId id="579" r:id="rId13"/>
    <p:sldId id="573" r:id="rId14"/>
    <p:sldId id="570" r:id="rId15"/>
    <p:sldId id="576" r:id="rId16"/>
    <p:sldId id="612" r:id="rId17"/>
    <p:sldId id="583" r:id="rId18"/>
    <p:sldId id="575" r:id="rId19"/>
    <p:sldId id="616" r:id="rId20"/>
    <p:sldId id="585" r:id="rId21"/>
    <p:sldId id="586" r:id="rId22"/>
    <p:sldId id="587" r:id="rId23"/>
    <p:sldId id="589" r:id="rId24"/>
    <p:sldId id="591" r:id="rId25"/>
    <p:sldId id="590" r:id="rId26"/>
    <p:sldId id="619" r:id="rId27"/>
    <p:sldId id="620" r:id="rId28"/>
    <p:sldId id="621" r:id="rId29"/>
    <p:sldId id="618" r:id="rId30"/>
    <p:sldId id="623"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B3557-016F-8544-9E94-291716046DD1}" v="2" dt="2022-03-09T20:10:44.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delSld modSld">
      <pc:chgData name="Long Nguyen" userId="f59fb8f3-a021-417a-8bc1-65c8d471c621" providerId="ADAL" clId="{571B3557-016F-8544-9E94-291716046DD1}" dt="2022-03-09T20:10:46.065" v="16" actId="2696"/>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modSp mod modAnim">
        <pc:chgData name="Long Nguyen" userId="f59fb8f3-a021-417a-8bc1-65c8d471c621" providerId="ADAL" clId="{571B3557-016F-8544-9E94-291716046DD1}" dt="2022-03-09T20:10:44.323" v="15" actId="27636"/>
        <pc:sldMkLst>
          <pc:docMk/>
          <pc:sldMk cId="3391101355" sldId="575"/>
        </pc:sldMkLst>
        <pc:spChg chg="mod">
          <ac:chgData name="Long Nguyen" userId="f59fb8f3-a021-417a-8bc1-65c8d471c621" providerId="ADAL" clId="{571B3557-016F-8544-9E94-291716046DD1}" dt="2022-03-09T20:10:44.323" v="15" actId="27636"/>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pc:chgData name="Long Nguyen" userId="f59fb8f3-a021-417a-8bc1-65c8d471c621" providerId="ADAL" clId="{571B3557-016F-8544-9E94-291716046DD1}" dt="2022-03-09T20:10:35.683" v="10" actId="27636"/>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11</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12</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13</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14</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86319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20</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21</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22</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23</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24</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25</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9</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10</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a:t>
            </a:r>
            <a:r>
              <a:rPr lang="en-US" altLang="en-US" sz="1667" b="1" dirty="0">
                <a:latin typeface="Tahoma" panose="020B0604030504040204" pitchFamily="34" charset="0"/>
              </a:rPr>
              <a:t>default gateway.</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a:t>
            </a:r>
            <a:r>
              <a:rPr lang="en-US" altLang="en-US" sz="1667" b="1" dirty="0">
                <a:latin typeface="Tahoma" panose="020B0604030504040204" pitchFamily="34" charset="0"/>
              </a:rPr>
              <a:t>Internet Service Provider</a:t>
            </a:r>
            <a:r>
              <a:rPr lang="en-US" altLang="en-US" sz="1667" dirty="0">
                <a:latin typeface="Tahoma" panose="020B0604030504040204" pitchFamily="34" charset="0"/>
              </a:rPr>
              <a:t>(ISP)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switch</a:t>
            </a:r>
            <a:r>
              <a:rPr lang="en-US" altLang="en-US" sz="1667" dirty="0">
                <a:latin typeface="Tahoma" panose="020B0604030504040204" pitchFamily="34" charset="0"/>
                <a:ea typeface="ＭＳ Ｐゴシック" panose="020B0600070205080204" pitchFamily="34" charset="-128"/>
              </a:rPr>
              <a:t>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001486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A </a:t>
            </a:r>
            <a:r>
              <a:rPr lang="en-US" b="1" dirty="0"/>
              <a:t>protocol</a:t>
            </a:r>
            <a:r>
              <a:rPr lang="en-US" i="1" dirty="0"/>
              <a:t> </a:t>
            </a:r>
            <a:r>
              <a:rPr lang="en-US" dirty="0"/>
              <a:t>is an agreed-upon set of rules that specify the behavior of a system. </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a:t>
            </a:r>
            <a:r>
              <a:rPr lang="en-US" sz="1833" b="1" dirty="0"/>
              <a:t>User Datagram Protocol(UDP)</a:t>
            </a:r>
            <a:r>
              <a:rPr lang="en-US" sz="1833" dirty="0"/>
              <a:t>,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a:t>
            </a:r>
            <a:r>
              <a:rPr lang="en-US" dirty="0"/>
              <a:t> and </a:t>
            </a:r>
            <a:r>
              <a:rPr lang="en-US" b="1" dirty="0"/>
              <a:t>SMTP</a:t>
            </a:r>
            <a:r>
              <a:rPr lang="en-US" dirty="0"/>
              <a:t>. </a:t>
            </a:r>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altLang="en-US" sz="1667" dirty="0">
                <a:latin typeface="Tahoma" panose="020B0604030504040204" pitchFamily="34" charset="0"/>
              </a:rPr>
              <a:t>172.217.10.46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016158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04323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16285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04799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55327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7489</TotalTime>
  <Words>2857</Words>
  <Application>Microsoft Macintosh PowerPoint</Application>
  <PresentationFormat>On-screen Show (16:10)</PresentationFormat>
  <Paragraphs>307</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IP Address(IPv4)</vt:lpstr>
      <vt:lpstr>IP Address(IPv4)</vt:lpstr>
      <vt:lpstr>Private IP Addresses</vt:lpstr>
      <vt:lpstr>Private IP Addresses</vt:lpstr>
      <vt:lpstr>IP Address(IPv6)</vt:lpstr>
      <vt:lpstr>Switch vs. Router</vt:lpstr>
      <vt:lpstr>Network Applications</vt:lpstr>
      <vt:lpstr>The World Wide Web</vt:lpstr>
      <vt:lpstr>Network Applications</vt:lpstr>
      <vt:lpstr>TCP/IP</vt:lpstr>
      <vt:lpstr>HTTP</vt:lpstr>
      <vt:lpstr>Name Resolution</vt:lpstr>
      <vt:lpstr>Port Numbers</vt:lpstr>
      <vt:lpstr>Port Numbers</vt:lpstr>
      <vt:lpstr>An HTTP Request</vt:lpstr>
      <vt:lpstr>An HTTP Request</vt:lpstr>
      <vt:lpstr>Port Numbers</vt:lpstr>
      <vt:lpstr>Packets</vt:lpstr>
      <vt:lpstr>Packets</vt:lpstr>
      <vt:lpstr>Packets</vt:lpstr>
      <vt:lpstr>Packets</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2022-03-09T20:10:48Z</dcterms:modified>
</cp:coreProperties>
</file>