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57" r:id="rId4"/>
    <p:sldId id="287" r:id="rId5"/>
    <p:sldId id="288" r:id="rId6"/>
    <p:sldId id="289" r:id="rId7"/>
    <p:sldId id="295" r:id="rId8"/>
    <p:sldId id="290" r:id="rId9"/>
    <p:sldId id="291" r:id="rId10"/>
    <p:sldId id="296" r:id="rId11"/>
    <p:sldId id="292" r:id="rId12"/>
    <p:sldId id="297" r:id="rId13"/>
    <p:sldId id="293" r:id="rId14"/>
    <p:sldId id="298" r:id="rId15"/>
    <p:sldId id="299" r:id="rId16"/>
    <p:sldId id="294" r:id="rId17"/>
    <p:sldId id="300" r:id="rId18"/>
    <p:sldId id="284" r:id="rId19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96133F-0C64-EC42-922B-94F16C0DE057}" v="108" dt="2019-09-17T02:31:37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90"/>
    <p:restoredTop sz="93692"/>
  </p:normalViewPr>
  <p:slideViewPr>
    <p:cSldViewPr snapToGrid="0" snapToObjects="1">
      <p:cViewPr varScale="1">
        <p:scale>
          <a:sx n="120" d="100"/>
          <a:sy n="120" d="100"/>
        </p:scale>
        <p:origin x="192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E5BF62A1-4F8A-BC49-8FD7-ABEA3D28ED25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19-09-17T02:31:37.317" v="1707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14.728" v="1688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19-09-17T02:28:34.948" v="1687" actId="20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Anim">
        <pc:chgData name="Long B Nguyen" userId="f59fb8f3-a021-417a-8bc1-65c8d471c621" providerId="ADAL" clId="{2296133F-0C64-EC42-922B-94F16C0DE057}" dt="2019-09-17T02:30:58.989" v="1701"/>
        <pc:sldMkLst>
          <pc:docMk/>
          <pc:sldMk cId="439805773" sldId="293"/>
        </pc:sldMkLst>
      </pc:sldChg>
      <pc:sldChg chg="modSp modAnim">
        <pc:chgData name="Long B Nguyen" userId="f59fb8f3-a021-417a-8bc1-65c8d471c621" providerId="ADAL" clId="{2296133F-0C64-EC42-922B-94F16C0DE057}" dt="2019-09-17T02:31:33.358" v="170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31.974" v="1696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6T13:35:08.623" v="1194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9/16/19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/>
              <a:t>Conditionals</a:t>
            </a:r>
            <a:endParaRPr lang="en-US" sz="24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first if block is executed!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negative”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zero”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10: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 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9679"/>
            <a:ext cx="8051725" cy="45213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“first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“second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“third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“fourth quadrant.”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else</a:t>
            </a:r>
            <a:r>
              <a:rPr lang="en-US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“on x or y axis.”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condition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block</a:t>
            </a:r>
            <a:r>
              <a:rPr lang="en-US" sz="21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  <a:br>
              <a:rPr lang="en-US" sz="2100" b="1" dirty="0">
                <a:latin typeface="Inconsolata Medium" panose="020B0609030003000000" pitchFamily="49" charset="77"/>
              </a:rPr>
            </a:br>
            <a:r>
              <a:rPr lang="en-US" sz="2100" b="1" dirty="0">
                <a:latin typeface="Inconsolata Medium" panose="020B0609030003000000" pitchFamily="49" charset="77"/>
              </a:rPr>
              <a:t>	 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4"/>
            <a:ext cx="8051725" cy="405149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even”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  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sz="21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100" b="1" dirty="0">
                <a:latin typeface="Inconsolata Medium" panose="020B0609030003000000" pitchFamily="49" charset="77"/>
              </a:rPr>
              <a:t>		</a:t>
            </a:r>
            <a:r>
              <a:rPr lang="en-US" sz="21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100" b="1" dirty="0">
                <a:latin typeface="Inconsolata Medium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positive”</a:t>
            </a:r>
            <a:r>
              <a:rPr lang="en-US" sz="21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2929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 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	  if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</a:t>
            </a:r>
            <a:r>
              <a:rPr lang="en-US" sz="2000" b="1" dirty="0" err="1">
                <a:solidFill>
                  <a:srgbClr val="006699"/>
                </a:solidFill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15</a:t>
            </a:r>
            <a:r>
              <a:rPr lang="en-US" sz="2000" b="1" dirty="0">
                <a:latin typeface="Inconsolata Medium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		</a:t>
            </a:r>
            <a:r>
              <a:rPr lang="en-US" sz="20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print</a:t>
            </a:r>
            <a:r>
              <a:rPr lang="en-US" sz="2000" b="1" dirty="0"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 Medium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 Medium" panose="020B0609030003000000" pitchFamily="49" charset="77"/>
              </a:rPr>
              <a:t>elif</a:t>
            </a:r>
            <a:r>
              <a:rPr lang="en-US" sz="2000" b="1" dirty="0">
                <a:latin typeface="Inconsolata Medium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1662</TotalTime>
  <Words>429</Words>
  <Application>Microsoft Macintosh PowerPoint</Application>
  <PresentationFormat>On-screen Show (16:10)</PresentationFormat>
  <Paragraphs>190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UbuntuMono</vt:lpstr>
      <vt:lpstr>Arial</vt:lpstr>
      <vt:lpstr>Gill Sans MT</vt:lpstr>
      <vt:lpstr>Inconsolata Medium</vt:lpstr>
      <vt:lpstr>Office Theme</vt:lpstr>
      <vt:lpstr>Introduction to Python</vt:lpstr>
      <vt:lpstr>Topics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2019-09-17T02:31:38Z</dcterms:modified>
</cp:coreProperties>
</file>