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2C5CC-819B-C44B-97C4-90D32712BE07}" v="459" dt="2021-06-03T12:49:1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>
                <a:solidFill>
                  <a:schemeClr val="accent1"/>
                </a:solidFill>
                <a:latin typeface="Inconsolata" panose="020B0609030003000000" pitchFamily="49" charset="77"/>
              </a:rPr>
              <a:t># 2, if 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-17 % 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17 % -10)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-3</a:t>
            </a: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num%2==0)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1456</Words>
  <Application>Microsoft Macintosh PowerPoint</Application>
  <PresentationFormat>On-screen Show (16:10)</PresentationFormat>
  <Paragraphs>254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2021-06-03T12:49:13Z</dcterms:modified>
</cp:coreProperties>
</file>