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35"/>
  </p:notesMasterIdLst>
  <p:sldIdLst>
    <p:sldId id="256" r:id="rId2"/>
    <p:sldId id="286" r:id="rId3"/>
    <p:sldId id="304" r:id="rId4"/>
    <p:sldId id="401" r:id="rId5"/>
    <p:sldId id="400" r:id="rId6"/>
    <p:sldId id="403" r:id="rId7"/>
    <p:sldId id="402" r:id="rId8"/>
    <p:sldId id="307" r:id="rId9"/>
    <p:sldId id="334" r:id="rId10"/>
    <p:sldId id="335" r:id="rId11"/>
    <p:sldId id="331" r:id="rId12"/>
    <p:sldId id="310" r:id="rId13"/>
    <p:sldId id="308" r:id="rId14"/>
    <p:sldId id="311" r:id="rId15"/>
    <p:sldId id="298" r:id="rId16"/>
    <p:sldId id="337" r:id="rId17"/>
    <p:sldId id="314" r:id="rId18"/>
    <p:sldId id="315" r:id="rId19"/>
    <p:sldId id="317" r:id="rId20"/>
    <p:sldId id="318" r:id="rId21"/>
    <p:sldId id="319" r:id="rId22"/>
    <p:sldId id="320" r:id="rId23"/>
    <p:sldId id="321" r:id="rId24"/>
    <p:sldId id="323" r:id="rId25"/>
    <p:sldId id="324" r:id="rId26"/>
    <p:sldId id="329" r:id="rId27"/>
    <p:sldId id="325" r:id="rId28"/>
    <p:sldId id="326" r:id="rId29"/>
    <p:sldId id="336" r:id="rId30"/>
    <p:sldId id="330" r:id="rId31"/>
    <p:sldId id="398" r:id="rId32"/>
    <p:sldId id="399" r:id="rId33"/>
    <p:sldId id="284" r:id="rId34"/>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3F1440-0843-AA48-A969-AE3912695618}" v="1078" dt="2021-06-03T13:17:44.3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223"/>
    <p:restoredTop sz="93692"/>
  </p:normalViewPr>
  <p:slideViewPr>
    <p:cSldViewPr snapToGrid="0" snapToObjects="1">
      <p:cViewPr varScale="1">
        <p:scale>
          <a:sx n="111" d="100"/>
          <a:sy n="111" d="100"/>
        </p:scale>
        <p:origin x="216" y="8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DBF8C059-04A6-1547-9DE4-356B5DFE87B9}"/>
    <pc:docChg chg="undo custSel addSld delSld modSld">
      <pc:chgData name="Long B Nguyen" userId="f59fb8f3-a021-417a-8bc1-65c8d471c621" providerId="ADAL" clId="{DBF8C059-04A6-1547-9DE4-356B5DFE87B9}" dt="2019-11-10T12:28:21.195" v="10467" actId="20577"/>
      <pc:docMkLst>
        <pc:docMk/>
      </pc:docMkLst>
      <pc:sldChg chg="modSp">
        <pc:chgData name="Long B Nguyen" userId="f59fb8f3-a021-417a-8bc1-65c8d471c621" providerId="ADAL" clId="{DBF8C059-04A6-1547-9DE4-356B5DFE87B9}" dt="2019-10-24T17:24:19.789" v="4585" actId="1076"/>
        <pc:sldMkLst>
          <pc:docMk/>
          <pc:sldMk cId="4247104139" sldId="256"/>
        </pc:sldMkLst>
        <pc:spChg chg="mod">
          <ac:chgData name="Long B Nguyen" userId="f59fb8f3-a021-417a-8bc1-65c8d471c621" providerId="ADAL" clId="{DBF8C059-04A6-1547-9DE4-356B5DFE87B9}" dt="2019-10-24T17:24:19.789" v="4585" actId="1076"/>
          <ac:spMkLst>
            <pc:docMk/>
            <pc:sldMk cId="4247104139" sldId="256"/>
            <ac:spMk id="3" creationId="{1BDC47C8-6776-7B44-9CD4-95FC91452D62}"/>
          </ac:spMkLst>
        </pc:spChg>
      </pc:sldChg>
      <pc:sldChg chg="modSp">
        <pc:chgData name="Long B Nguyen" userId="f59fb8f3-a021-417a-8bc1-65c8d471c621" providerId="ADAL" clId="{DBF8C059-04A6-1547-9DE4-356B5DFE87B9}" dt="2019-11-05T17:27:08.270" v="9426" actId="20577"/>
        <pc:sldMkLst>
          <pc:docMk/>
          <pc:sldMk cId="1438711869" sldId="284"/>
        </pc:sldMkLst>
        <pc:spChg chg="mod">
          <ac:chgData name="Long B Nguyen" userId="f59fb8f3-a021-417a-8bc1-65c8d471c621" providerId="ADAL" clId="{DBF8C059-04A6-1547-9DE4-356B5DFE87B9}" dt="2019-11-05T17:27:08.270" v="9426" actId="20577"/>
          <ac:spMkLst>
            <pc:docMk/>
            <pc:sldMk cId="1438711869" sldId="284"/>
            <ac:spMk id="9" creationId="{E3B2E017-30B2-884B-A113-B419A2ED51AD}"/>
          </ac:spMkLst>
        </pc:spChg>
      </pc:sldChg>
      <pc:sldChg chg="modSp">
        <pc:chgData name="Long B Nguyen" userId="f59fb8f3-a021-417a-8bc1-65c8d471c621" providerId="ADAL" clId="{DBF8C059-04A6-1547-9DE4-356B5DFE87B9}" dt="2019-10-24T17:54:09.199" v="5023" actId="20577"/>
        <pc:sldMkLst>
          <pc:docMk/>
          <pc:sldMk cId="131840209" sldId="286"/>
        </pc:sldMkLst>
        <pc:spChg chg="mod">
          <ac:chgData name="Long B Nguyen" userId="f59fb8f3-a021-417a-8bc1-65c8d471c621" providerId="ADAL" clId="{DBF8C059-04A6-1547-9DE4-356B5DFE87B9}" dt="2019-10-24T17:54:09.199" v="5023" actId="20577"/>
          <ac:spMkLst>
            <pc:docMk/>
            <pc:sldMk cId="131840209" sldId="286"/>
            <ac:spMk id="9" creationId="{E3B2E017-30B2-884B-A113-B419A2ED51AD}"/>
          </ac:spMkLst>
        </pc:spChg>
      </pc:sldChg>
      <pc:sldChg chg="modSp add">
        <pc:chgData name="Long B Nguyen" userId="f59fb8f3-a021-417a-8bc1-65c8d471c621" providerId="ADAL" clId="{DBF8C059-04A6-1547-9DE4-356B5DFE87B9}" dt="2019-10-24T16:18:33.502" v="2724" actId="20577"/>
        <pc:sldMkLst>
          <pc:docMk/>
          <pc:sldMk cId="2219016551" sldId="296"/>
        </pc:sldMkLst>
        <pc:spChg chg="mod">
          <ac:chgData name="Long B Nguyen" userId="f59fb8f3-a021-417a-8bc1-65c8d471c621" providerId="ADAL" clId="{DBF8C059-04A6-1547-9DE4-356B5DFE87B9}" dt="2019-10-24T16:18:33.502" v="2724" actId="20577"/>
          <ac:spMkLst>
            <pc:docMk/>
            <pc:sldMk cId="2219016551" sldId="296"/>
            <ac:spMk id="2" creationId="{AA3A228F-61D0-D949-A5E7-F83756230BF8}"/>
          </ac:spMkLst>
        </pc:spChg>
        <pc:spChg chg="mod">
          <ac:chgData name="Long B Nguyen" userId="f59fb8f3-a021-417a-8bc1-65c8d471c621" providerId="ADAL" clId="{DBF8C059-04A6-1547-9DE4-356B5DFE87B9}" dt="2019-10-24T16:18:14.159" v="2673" actId="1036"/>
          <ac:spMkLst>
            <pc:docMk/>
            <pc:sldMk cId="2219016551" sldId="296"/>
            <ac:spMk id="6" creationId="{76E456FD-D331-974E-9966-139D852DE6B8}"/>
          </ac:spMkLst>
        </pc:spChg>
        <pc:picChg chg="mod">
          <ac:chgData name="Long B Nguyen" userId="f59fb8f3-a021-417a-8bc1-65c8d471c621" providerId="ADAL" clId="{DBF8C059-04A6-1547-9DE4-356B5DFE87B9}" dt="2019-10-24T16:18:08.391" v="2655" actId="14100"/>
          <ac:picMkLst>
            <pc:docMk/>
            <pc:sldMk cId="2219016551" sldId="296"/>
            <ac:picMk id="3" creationId="{9A8E9CD0-D9B3-8E4C-9599-C519FA3BF22B}"/>
          </ac:picMkLst>
        </pc:picChg>
        <pc:picChg chg="mod">
          <ac:chgData name="Long B Nguyen" userId="f59fb8f3-a021-417a-8bc1-65c8d471c621" providerId="ADAL" clId="{DBF8C059-04A6-1547-9DE4-356B5DFE87B9}" dt="2019-10-24T16:18:09.927" v="2656" actId="1076"/>
          <ac:picMkLst>
            <pc:docMk/>
            <pc:sldMk cId="2219016551" sldId="296"/>
            <ac:picMk id="8" creationId="{778F82F4-110D-C843-8F5C-71BDAE030887}"/>
          </ac:picMkLst>
        </pc:picChg>
        <pc:cxnChg chg="mod">
          <ac:chgData name="Long B Nguyen" userId="f59fb8f3-a021-417a-8bc1-65c8d471c621" providerId="ADAL" clId="{DBF8C059-04A6-1547-9DE4-356B5DFE87B9}" dt="2019-10-24T16:18:20.629" v="2675" actId="14100"/>
          <ac:cxnSpMkLst>
            <pc:docMk/>
            <pc:sldMk cId="2219016551" sldId="296"/>
            <ac:cxnSpMk id="10" creationId="{79C2D392-8520-8A48-983C-712692DD187A}"/>
          </ac:cxnSpMkLst>
        </pc:cxnChg>
      </pc:sldChg>
      <pc:sldChg chg="modSp add">
        <pc:chgData name="Long B Nguyen" userId="f59fb8f3-a021-417a-8bc1-65c8d471c621" providerId="ADAL" clId="{DBF8C059-04A6-1547-9DE4-356B5DFE87B9}" dt="2019-10-24T15:48:21.479" v="1055" actId="20577"/>
        <pc:sldMkLst>
          <pc:docMk/>
          <pc:sldMk cId="470149039" sldId="300"/>
        </pc:sldMkLst>
        <pc:spChg chg="mod">
          <ac:chgData name="Long B Nguyen" userId="f59fb8f3-a021-417a-8bc1-65c8d471c621" providerId="ADAL" clId="{DBF8C059-04A6-1547-9DE4-356B5DFE87B9}" dt="2019-10-24T14:35:08.878" v="561"/>
          <ac:spMkLst>
            <pc:docMk/>
            <pc:sldMk cId="470149039" sldId="300"/>
            <ac:spMk id="2" creationId="{AA3A228F-61D0-D949-A5E7-F83756230BF8}"/>
          </ac:spMkLst>
        </pc:spChg>
        <pc:spChg chg="mod">
          <ac:chgData name="Long B Nguyen" userId="f59fb8f3-a021-417a-8bc1-65c8d471c621" providerId="ADAL" clId="{DBF8C059-04A6-1547-9DE4-356B5DFE87B9}" dt="2019-10-24T14:41:04.607" v="726" actId="20577"/>
          <ac:spMkLst>
            <pc:docMk/>
            <pc:sldMk cId="470149039" sldId="300"/>
            <ac:spMk id="9" creationId="{E3B2E017-30B2-884B-A113-B419A2ED51AD}"/>
          </ac:spMkLst>
        </pc:spChg>
        <pc:graphicFrameChg chg="mod modGraphic">
          <ac:chgData name="Long B Nguyen" userId="f59fb8f3-a021-417a-8bc1-65c8d471c621" providerId="ADAL" clId="{DBF8C059-04A6-1547-9DE4-356B5DFE87B9}" dt="2019-10-24T15:48:21.479" v="1055" actId="20577"/>
          <ac:graphicFrameMkLst>
            <pc:docMk/>
            <pc:sldMk cId="470149039" sldId="300"/>
            <ac:graphicFrameMk id="3" creationId="{57EBABBC-BF53-D54B-B535-A6EEF3CDBAF8}"/>
          </ac:graphicFrameMkLst>
        </pc:graphicFrameChg>
      </pc:sldChg>
      <pc:sldChg chg="modAnim">
        <pc:chgData name="Long B Nguyen" userId="f59fb8f3-a021-417a-8bc1-65c8d471c621" providerId="ADAL" clId="{DBF8C059-04A6-1547-9DE4-356B5DFE87B9}" dt="2019-11-01T12:56:15.115" v="7892"/>
        <pc:sldMkLst>
          <pc:docMk/>
          <pc:sldMk cId="3670596711" sldId="304"/>
        </pc:sldMkLst>
      </pc:sldChg>
      <pc:sldChg chg="modSp modAnim">
        <pc:chgData name="Long B Nguyen" userId="f59fb8f3-a021-417a-8bc1-65c8d471c621" providerId="ADAL" clId="{DBF8C059-04A6-1547-9DE4-356B5DFE87B9}" dt="2019-11-01T12:56:39.985" v="7898"/>
        <pc:sldMkLst>
          <pc:docMk/>
          <pc:sldMk cId="3984246490" sldId="307"/>
        </pc:sldMkLst>
        <pc:spChg chg="mod">
          <ac:chgData name="Long B Nguyen" userId="f59fb8f3-a021-417a-8bc1-65c8d471c621" providerId="ADAL" clId="{DBF8C059-04A6-1547-9DE4-356B5DFE87B9}" dt="2019-10-24T14:24:11.863" v="220" actId="1076"/>
          <ac:spMkLst>
            <pc:docMk/>
            <pc:sldMk cId="3984246490" sldId="307"/>
            <ac:spMk id="4" creationId="{3C1D2CCE-B02B-8D4A-B006-6965D4D418F0}"/>
          </ac:spMkLst>
        </pc:spChg>
        <pc:spChg chg="mod">
          <ac:chgData name="Long B Nguyen" userId="f59fb8f3-a021-417a-8bc1-65c8d471c621" providerId="ADAL" clId="{DBF8C059-04A6-1547-9DE4-356B5DFE87B9}" dt="2019-10-24T14:24:08.848" v="219" actId="1076"/>
          <ac:spMkLst>
            <pc:docMk/>
            <pc:sldMk cId="3984246490" sldId="307"/>
            <ac:spMk id="5" creationId="{098C8043-8C8C-AF4C-BF1C-D1D52C75A7B9}"/>
          </ac:spMkLst>
        </pc:spChg>
        <pc:spChg chg="mod">
          <ac:chgData name="Long B Nguyen" userId="f59fb8f3-a021-417a-8bc1-65c8d471c621" providerId="ADAL" clId="{DBF8C059-04A6-1547-9DE4-356B5DFE87B9}" dt="2019-11-01T12:53:15.752" v="7783" actId="20577"/>
          <ac:spMkLst>
            <pc:docMk/>
            <pc:sldMk cId="3984246490" sldId="307"/>
            <ac:spMk id="9" creationId="{E3B2E017-30B2-884B-A113-B419A2ED51AD}"/>
          </ac:spMkLst>
        </pc:spChg>
      </pc:sldChg>
      <pc:sldChg chg="modSp modAnim">
        <pc:chgData name="Long B Nguyen" userId="f59fb8f3-a021-417a-8bc1-65c8d471c621" providerId="ADAL" clId="{DBF8C059-04A6-1547-9DE4-356B5DFE87B9}" dt="2019-11-01T12:57:51.296" v="7908"/>
        <pc:sldMkLst>
          <pc:docMk/>
          <pc:sldMk cId="3672999173" sldId="308"/>
        </pc:sldMkLst>
        <pc:spChg chg="mod">
          <ac:chgData name="Long B Nguyen" userId="f59fb8f3-a021-417a-8bc1-65c8d471c621" providerId="ADAL" clId="{DBF8C059-04A6-1547-9DE4-356B5DFE87B9}" dt="2019-11-01T12:54:54.588" v="7820" actId="20577"/>
          <ac:spMkLst>
            <pc:docMk/>
            <pc:sldMk cId="3672999173" sldId="308"/>
            <ac:spMk id="9" creationId="{E3B2E017-30B2-884B-A113-B419A2ED51AD}"/>
          </ac:spMkLst>
        </pc:spChg>
      </pc:sldChg>
      <pc:sldChg chg="addSp delSp modSp modAnim">
        <pc:chgData name="Long B Nguyen" userId="f59fb8f3-a021-417a-8bc1-65c8d471c621" providerId="ADAL" clId="{DBF8C059-04A6-1547-9DE4-356B5DFE87B9}" dt="2019-11-01T13:06:43.787" v="8076"/>
        <pc:sldMkLst>
          <pc:docMk/>
          <pc:sldMk cId="4055245160" sldId="310"/>
        </pc:sldMkLst>
        <pc:spChg chg="add del mod">
          <ac:chgData name="Long B Nguyen" userId="f59fb8f3-a021-417a-8bc1-65c8d471c621" providerId="ADAL" clId="{DBF8C059-04A6-1547-9DE4-356B5DFE87B9}" dt="2019-11-01T13:05:26.484" v="8009"/>
          <ac:spMkLst>
            <pc:docMk/>
            <pc:sldMk cId="4055245160" sldId="310"/>
            <ac:spMk id="3" creationId="{4706D460-3FF5-4442-9BDD-A977E247260F}"/>
          </ac:spMkLst>
        </pc:spChg>
        <pc:spChg chg="add mod">
          <ac:chgData name="Long B Nguyen" userId="f59fb8f3-a021-417a-8bc1-65c8d471c621" providerId="ADAL" clId="{DBF8C059-04A6-1547-9DE4-356B5DFE87B9}" dt="2019-11-01T13:06:27.361" v="8070" actId="1037"/>
          <ac:spMkLst>
            <pc:docMk/>
            <pc:sldMk cId="4055245160" sldId="310"/>
            <ac:spMk id="4" creationId="{2A32A6EF-01FB-C94C-8CF8-E8F1A32E5C78}"/>
          </ac:spMkLst>
        </pc:spChg>
        <pc:spChg chg="add mod">
          <ac:chgData name="Long B Nguyen" userId="f59fb8f3-a021-417a-8bc1-65c8d471c621" providerId="ADAL" clId="{DBF8C059-04A6-1547-9DE4-356B5DFE87B9}" dt="2019-11-01T13:06:32.798" v="8074" actId="20577"/>
          <ac:spMkLst>
            <pc:docMk/>
            <pc:sldMk cId="4055245160" sldId="310"/>
            <ac:spMk id="6" creationId="{86A85409-1D8D-F749-86FB-8BF9670B22EF}"/>
          </ac:spMkLst>
        </pc:spChg>
        <pc:spChg chg="mod">
          <ac:chgData name="Long B Nguyen" userId="f59fb8f3-a021-417a-8bc1-65c8d471c621" providerId="ADAL" clId="{DBF8C059-04A6-1547-9DE4-356B5DFE87B9}" dt="2019-11-01T12:54:41.374" v="7804" actId="20577"/>
          <ac:spMkLst>
            <pc:docMk/>
            <pc:sldMk cId="4055245160" sldId="310"/>
            <ac:spMk id="9" creationId="{E3B2E017-30B2-884B-A113-B419A2ED51AD}"/>
          </ac:spMkLst>
        </pc:spChg>
      </pc:sldChg>
      <pc:sldChg chg="modSp modAnim">
        <pc:chgData name="Long B Nguyen" userId="f59fb8f3-a021-417a-8bc1-65c8d471c621" providerId="ADAL" clId="{DBF8C059-04A6-1547-9DE4-356B5DFE87B9}" dt="2019-11-01T12:58:13.921" v="7913"/>
        <pc:sldMkLst>
          <pc:docMk/>
          <pc:sldMk cId="4210029770" sldId="311"/>
        </pc:sldMkLst>
        <pc:spChg chg="mod">
          <ac:chgData name="Long B Nguyen" userId="f59fb8f3-a021-417a-8bc1-65c8d471c621" providerId="ADAL" clId="{DBF8C059-04A6-1547-9DE4-356B5DFE87B9}" dt="2019-11-01T12:55:08.065" v="7837" actId="20577"/>
          <ac:spMkLst>
            <pc:docMk/>
            <pc:sldMk cId="4210029770" sldId="311"/>
            <ac:spMk id="3" creationId="{4023DC8A-3C5D-324F-8DB0-21911EC4DFD1}"/>
          </ac:spMkLst>
        </pc:spChg>
        <pc:spChg chg="mod">
          <ac:chgData name="Long B Nguyen" userId="f59fb8f3-a021-417a-8bc1-65c8d471c621" providerId="ADAL" clId="{DBF8C059-04A6-1547-9DE4-356B5DFE87B9}" dt="2019-11-01T12:55:11.312" v="7842" actId="20577"/>
          <ac:spMkLst>
            <pc:docMk/>
            <pc:sldMk cId="4210029770" sldId="311"/>
            <ac:spMk id="5" creationId="{4BD8B7E0-415D-8B4F-8BA2-6F64FF7243AA}"/>
          </ac:spMkLst>
        </pc:spChg>
        <pc:spChg chg="mod">
          <ac:chgData name="Long B Nguyen" userId="f59fb8f3-a021-417a-8bc1-65c8d471c621" providerId="ADAL" clId="{DBF8C059-04A6-1547-9DE4-356B5DFE87B9}" dt="2019-11-01T12:55:04.458" v="7832" actId="20577"/>
          <ac:spMkLst>
            <pc:docMk/>
            <pc:sldMk cId="4210029770" sldId="311"/>
            <ac:spMk id="9" creationId="{E3B2E017-30B2-884B-A113-B419A2ED51AD}"/>
          </ac:spMkLst>
        </pc:spChg>
      </pc:sldChg>
      <pc:sldChg chg="modSp add modAnim">
        <pc:chgData name="Long B Nguyen" userId="f59fb8f3-a021-417a-8bc1-65c8d471c621" providerId="ADAL" clId="{DBF8C059-04A6-1547-9DE4-356B5DFE87B9}" dt="2019-11-01T12:58:24.479" v="7915"/>
        <pc:sldMkLst>
          <pc:docMk/>
          <pc:sldMk cId="4152459930" sldId="312"/>
        </pc:sldMkLst>
        <pc:spChg chg="mod">
          <ac:chgData name="Long B Nguyen" userId="f59fb8f3-a021-417a-8bc1-65c8d471c621" providerId="ADAL" clId="{DBF8C059-04A6-1547-9DE4-356B5DFE87B9}" dt="2019-10-24T15:49:17.681" v="1057"/>
          <ac:spMkLst>
            <pc:docMk/>
            <pc:sldMk cId="4152459930" sldId="312"/>
            <ac:spMk id="2" creationId="{AA3A228F-61D0-D949-A5E7-F83756230BF8}"/>
          </ac:spMkLst>
        </pc:spChg>
        <pc:spChg chg="mod">
          <ac:chgData name="Long B Nguyen" userId="f59fb8f3-a021-417a-8bc1-65c8d471c621" providerId="ADAL" clId="{DBF8C059-04A6-1547-9DE4-356B5DFE87B9}" dt="2019-11-01T12:55:33.778" v="7879" actId="20577"/>
          <ac:spMkLst>
            <pc:docMk/>
            <pc:sldMk cId="4152459930" sldId="312"/>
            <ac:spMk id="9" creationId="{E3B2E017-30B2-884B-A113-B419A2ED51AD}"/>
          </ac:spMkLst>
        </pc:spChg>
      </pc:sldChg>
      <pc:sldChg chg="addSp modSp add modAnim">
        <pc:chgData name="Long B Nguyen" userId="f59fb8f3-a021-417a-8bc1-65c8d471c621" providerId="ADAL" clId="{DBF8C059-04A6-1547-9DE4-356B5DFE87B9}" dt="2019-11-02T04:37:50.665" v="8241" actId="20577"/>
        <pc:sldMkLst>
          <pc:docMk/>
          <pc:sldMk cId="2332116064" sldId="313"/>
        </pc:sldMkLst>
        <pc:spChg chg="add mod">
          <ac:chgData name="Long B Nguyen" userId="f59fb8f3-a021-417a-8bc1-65c8d471c621" providerId="ADAL" clId="{DBF8C059-04A6-1547-9DE4-356B5DFE87B9}" dt="2019-11-02T04:37:42.703" v="8239" actId="20577"/>
          <ac:spMkLst>
            <pc:docMk/>
            <pc:sldMk cId="2332116064" sldId="313"/>
            <ac:spMk id="4" creationId="{12000D1C-7CA0-524B-9460-20C7196D0833}"/>
          </ac:spMkLst>
        </pc:spChg>
        <pc:spChg chg="mod">
          <ac:chgData name="Long B Nguyen" userId="f59fb8f3-a021-417a-8bc1-65c8d471c621" providerId="ADAL" clId="{DBF8C059-04A6-1547-9DE4-356B5DFE87B9}" dt="2019-11-02T04:37:50.665" v="8241" actId="20577"/>
          <ac:spMkLst>
            <pc:docMk/>
            <pc:sldMk cId="2332116064" sldId="313"/>
            <ac:spMk id="9" creationId="{E3B2E017-30B2-884B-A113-B419A2ED51AD}"/>
          </ac:spMkLst>
        </pc:spChg>
        <pc:cxnChg chg="add mod">
          <ac:chgData name="Long B Nguyen" userId="f59fb8f3-a021-417a-8bc1-65c8d471c621" providerId="ADAL" clId="{DBF8C059-04A6-1547-9DE4-356B5DFE87B9}" dt="2019-11-02T04:37:34.932" v="8235" actId="14100"/>
          <ac:cxnSpMkLst>
            <pc:docMk/>
            <pc:sldMk cId="2332116064" sldId="313"/>
            <ac:cxnSpMk id="5" creationId="{7744E205-59FC-A146-86D1-88C72F6C27FB}"/>
          </ac:cxnSpMkLst>
        </pc:cxnChg>
      </pc:sldChg>
      <pc:sldChg chg="delSp modSp add modAnim">
        <pc:chgData name="Long B Nguyen" userId="f59fb8f3-a021-417a-8bc1-65c8d471c621" providerId="ADAL" clId="{DBF8C059-04A6-1547-9DE4-356B5DFE87B9}" dt="2019-11-10T12:28:21.195" v="10467" actId="20577"/>
        <pc:sldMkLst>
          <pc:docMk/>
          <pc:sldMk cId="1565173198" sldId="314"/>
        </pc:sldMkLst>
        <pc:spChg chg="mod">
          <ac:chgData name="Long B Nguyen" userId="f59fb8f3-a021-417a-8bc1-65c8d471c621" providerId="ADAL" clId="{DBF8C059-04A6-1547-9DE4-356B5DFE87B9}" dt="2019-10-24T16:00:48.970" v="1326" actId="20577"/>
          <ac:spMkLst>
            <pc:docMk/>
            <pc:sldMk cId="1565173198" sldId="314"/>
            <ac:spMk id="2" creationId="{AA3A228F-61D0-D949-A5E7-F83756230BF8}"/>
          </ac:spMkLst>
        </pc:spChg>
        <pc:spChg chg="del">
          <ac:chgData name="Long B Nguyen" userId="f59fb8f3-a021-417a-8bc1-65c8d471c621" providerId="ADAL" clId="{DBF8C059-04A6-1547-9DE4-356B5DFE87B9}" dt="2019-10-24T16:02:34.320" v="1687" actId="478"/>
          <ac:spMkLst>
            <pc:docMk/>
            <pc:sldMk cId="1565173198" sldId="314"/>
            <ac:spMk id="3" creationId="{4023DC8A-3C5D-324F-8DB0-21911EC4DFD1}"/>
          </ac:spMkLst>
        </pc:spChg>
        <pc:spChg chg="del">
          <ac:chgData name="Long B Nguyen" userId="f59fb8f3-a021-417a-8bc1-65c8d471c621" providerId="ADAL" clId="{DBF8C059-04A6-1547-9DE4-356B5DFE87B9}" dt="2019-10-24T16:02:41.067" v="1689" actId="478"/>
          <ac:spMkLst>
            <pc:docMk/>
            <pc:sldMk cId="1565173198" sldId="314"/>
            <ac:spMk id="5" creationId="{4BD8B7E0-415D-8B4F-8BA2-6F64FF7243AA}"/>
          </ac:spMkLst>
        </pc:spChg>
        <pc:spChg chg="mod">
          <ac:chgData name="Long B Nguyen" userId="f59fb8f3-a021-417a-8bc1-65c8d471c621" providerId="ADAL" clId="{DBF8C059-04A6-1547-9DE4-356B5DFE87B9}" dt="2019-11-10T12:28:21.195" v="10467" actId="20577"/>
          <ac:spMkLst>
            <pc:docMk/>
            <pc:sldMk cId="1565173198" sldId="314"/>
            <ac:spMk id="9" creationId="{E3B2E017-30B2-884B-A113-B419A2ED51AD}"/>
          </ac:spMkLst>
        </pc:spChg>
      </pc:sldChg>
      <pc:sldChg chg="modSp add modAnim">
        <pc:chgData name="Long B Nguyen" userId="f59fb8f3-a021-417a-8bc1-65c8d471c621" providerId="ADAL" clId="{DBF8C059-04A6-1547-9DE4-356B5DFE87B9}" dt="2019-11-01T12:58:46.874" v="7922"/>
        <pc:sldMkLst>
          <pc:docMk/>
          <pc:sldMk cId="3659811964" sldId="315"/>
        </pc:sldMkLst>
        <pc:spChg chg="mod">
          <ac:chgData name="Long B Nguyen" userId="f59fb8f3-a021-417a-8bc1-65c8d471c621" providerId="ADAL" clId="{DBF8C059-04A6-1547-9DE4-356B5DFE87B9}" dt="2019-10-24T16:14:17.736" v="2563" actId="20577"/>
          <ac:spMkLst>
            <pc:docMk/>
            <pc:sldMk cId="3659811964" sldId="315"/>
            <ac:spMk id="9" creationId="{E3B2E017-30B2-884B-A113-B419A2ED51AD}"/>
          </ac:spMkLst>
        </pc:spChg>
      </pc:sldChg>
      <pc:sldChg chg="delSp modSp add modAnim">
        <pc:chgData name="Long B Nguyen" userId="f59fb8f3-a021-417a-8bc1-65c8d471c621" providerId="ADAL" clId="{DBF8C059-04A6-1547-9DE4-356B5DFE87B9}" dt="2019-11-01T12:59:07.006" v="7926"/>
        <pc:sldMkLst>
          <pc:docMk/>
          <pc:sldMk cId="2536712643" sldId="317"/>
        </pc:sldMkLst>
        <pc:spChg chg="mod">
          <ac:chgData name="Long B Nguyen" userId="f59fb8f3-a021-417a-8bc1-65c8d471c621" providerId="ADAL" clId="{DBF8C059-04A6-1547-9DE4-356B5DFE87B9}" dt="2019-10-24T16:26:05.116" v="3274" actId="20577"/>
          <ac:spMkLst>
            <pc:docMk/>
            <pc:sldMk cId="2536712643" sldId="317"/>
            <ac:spMk id="2" creationId="{AA3A228F-61D0-D949-A5E7-F83756230BF8}"/>
          </ac:spMkLst>
        </pc:spChg>
        <pc:spChg chg="del mod">
          <ac:chgData name="Long B Nguyen" userId="f59fb8f3-a021-417a-8bc1-65c8d471c621" providerId="ADAL" clId="{DBF8C059-04A6-1547-9DE4-356B5DFE87B9}" dt="2019-10-24T16:17:57.879" v="2653" actId="478"/>
          <ac:spMkLst>
            <pc:docMk/>
            <pc:sldMk cId="2536712643" sldId="317"/>
            <ac:spMk id="6" creationId="{76E456FD-D331-974E-9966-139D852DE6B8}"/>
          </ac:spMkLst>
        </pc:spChg>
        <pc:spChg chg="mod">
          <ac:chgData name="Long B Nguyen" userId="f59fb8f3-a021-417a-8bc1-65c8d471c621" providerId="ADAL" clId="{DBF8C059-04A6-1547-9DE4-356B5DFE87B9}" dt="2019-10-25T11:34:15.605" v="7255" actId="255"/>
          <ac:spMkLst>
            <pc:docMk/>
            <pc:sldMk cId="2536712643" sldId="317"/>
            <ac:spMk id="9" creationId="{E3B2E017-30B2-884B-A113-B419A2ED51AD}"/>
          </ac:spMkLst>
        </pc:spChg>
        <pc:picChg chg="del">
          <ac:chgData name="Long B Nguyen" userId="f59fb8f3-a021-417a-8bc1-65c8d471c621" providerId="ADAL" clId="{DBF8C059-04A6-1547-9DE4-356B5DFE87B9}" dt="2019-10-24T16:18:43.278" v="2737" actId="478"/>
          <ac:picMkLst>
            <pc:docMk/>
            <pc:sldMk cId="2536712643" sldId="317"/>
            <ac:picMk id="3" creationId="{9A8E9CD0-D9B3-8E4C-9599-C519FA3BF22B}"/>
          </ac:picMkLst>
        </pc:picChg>
        <pc:picChg chg="del">
          <ac:chgData name="Long B Nguyen" userId="f59fb8f3-a021-417a-8bc1-65c8d471c621" providerId="ADAL" clId="{DBF8C059-04A6-1547-9DE4-356B5DFE87B9}" dt="2019-10-24T16:18:45.408" v="2739" actId="478"/>
          <ac:picMkLst>
            <pc:docMk/>
            <pc:sldMk cId="2536712643" sldId="317"/>
            <ac:picMk id="7" creationId="{09184722-0D16-5E47-A514-4348651A24BB}"/>
          </ac:picMkLst>
        </pc:picChg>
        <pc:picChg chg="del">
          <ac:chgData name="Long B Nguyen" userId="f59fb8f3-a021-417a-8bc1-65c8d471c621" providerId="ADAL" clId="{DBF8C059-04A6-1547-9DE4-356B5DFE87B9}" dt="2019-10-24T16:18:44.494" v="2738" actId="478"/>
          <ac:picMkLst>
            <pc:docMk/>
            <pc:sldMk cId="2536712643" sldId="317"/>
            <ac:picMk id="8" creationId="{778F82F4-110D-C843-8F5C-71BDAE030887}"/>
          </ac:picMkLst>
        </pc:picChg>
        <pc:cxnChg chg="del">
          <ac:chgData name="Long B Nguyen" userId="f59fb8f3-a021-417a-8bc1-65c8d471c621" providerId="ADAL" clId="{DBF8C059-04A6-1547-9DE4-356B5DFE87B9}" dt="2019-10-24T16:18:48.561" v="2741" actId="478"/>
          <ac:cxnSpMkLst>
            <pc:docMk/>
            <pc:sldMk cId="2536712643" sldId="317"/>
            <ac:cxnSpMk id="10" creationId="{79C2D392-8520-8A48-983C-712692DD187A}"/>
          </ac:cxnSpMkLst>
        </pc:cxnChg>
      </pc:sldChg>
      <pc:sldChg chg="modSp add modAnim">
        <pc:chgData name="Long B Nguyen" userId="f59fb8f3-a021-417a-8bc1-65c8d471c621" providerId="ADAL" clId="{DBF8C059-04A6-1547-9DE4-356B5DFE87B9}" dt="2019-11-01T12:59:16.170" v="7929"/>
        <pc:sldMkLst>
          <pc:docMk/>
          <pc:sldMk cId="3127700614" sldId="318"/>
        </pc:sldMkLst>
        <pc:spChg chg="mod">
          <ac:chgData name="Long B Nguyen" userId="f59fb8f3-a021-417a-8bc1-65c8d471c621" providerId="ADAL" clId="{DBF8C059-04A6-1547-9DE4-356B5DFE87B9}" dt="2019-10-24T16:26:17.870" v="3317" actId="20577"/>
          <ac:spMkLst>
            <pc:docMk/>
            <pc:sldMk cId="3127700614" sldId="318"/>
            <ac:spMk id="2" creationId="{AA3A228F-61D0-D949-A5E7-F83756230BF8}"/>
          </ac:spMkLst>
        </pc:spChg>
        <pc:spChg chg="mod">
          <ac:chgData name="Long B Nguyen" userId="f59fb8f3-a021-417a-8bc1-65c8d471c621" providerId="ADAL" clId="{DBF8C059-04A6-1547-9DE4-356B5DFE87B9}" dt="2019-10-25T11:34:20.050" v="7256" actId="255"/>
          <ac:spMkLst>
            <pc:docMk/>
            <pc:sldMk cId="3127700614" sldId="318"/>
            <ac:spMk id="9" creationId="{E3B2E017-30B2-884B-A113-B419A2ED51AD}"/>
          </ac:spMkLst>
        </pc:spChg>
      </pc:sldChg>
      <pc:sldChg chg="modSp add modAnim">
        <pc:chgData name="Long B Nguyen" userId="f59fb8f3-a021-417a-8bc1-65c8d471c621" providerId="ADAL" clId="{DBF8C059-04A6-1547-9DE4-356B5DFE87B9}" dt="2019-11-01T12:59:25.021" v="7931"/>
        <pc:sldMkLst>
          <pc:docMk/>
          <pc:sldMk cId="2618277182" sldId="319"/>
        </pc:sldMkLst>
        <pc:spChg chg="mod">
          <ac:chgData name="Long B Nguyen" userId="f59fb8f3-a021-417a-8bc1-65c8d471c621" providerId="ADAL" clId="{DBF8C059-04A6-1547-9DE4-356B5DFE87B9}" dt="2019-10-24T16:31:23.701" v="3660" actId="20577"/>
          <ac:spMkLst>
            <pc:docMk/>
            <pc:sldMk cId="2618277182" sldId="319"/>
            <ac:spMk id="2" creationId="{AA3A228F-61D0-D949-A5E7-F83756230BF8}"/>
          </ac:spMkLst>
        </pc:spChg>
        <pc:spChg chg="mod">
          <ac:chgData name="Long B Nguyen" userId="f59fb8f3-a021-417a-8bc1-65c8d471c621" providerId="ADAL" clId="{DBF8C059-04A6-1547-9DE4-356B5DFE87B9}" dt="2019-10-25T11:34:08.660" v="7254" actId="255"/>
          <ac:spMkLst>
            <pc:docMk/>
            <pc:sldMk cId="2618277182" sldId="319"/>
            <ac:spMk id="9" creationId="{E3B2E017-30B2-884B-A113-B419A2ED51AD}"/>
          </ac:spMkLst>
        </pc:spChg>
      </pc:sldChg>
      <pc:sldChg chg="addSp modSp add modAnim">
        <pc:chgData name="Long B Nguyen" userId="f59fb8f3-a021-417a-8bc1-65c8d471c621" providerId="ADAL" clId="{DBF8C059-04A6-1547-9DE4-356B5DFE87B9}" dt="2019-11-01T12:59:42.911" v="7933"/>
        <pc:sldMkLst>
          <pc:docMk/>
          <pc:sldMk cId="617958515" sldId="320"/>
        </pc:sldMkLst>
        <pc:spChg chg="mod">
          <ac:chgData name="Long B Nguyen" userId="f59fb8f3-a021-417a-8bc1-65c8d471c621" providerId="ADAL" clId="{DBF8C059-04A6-1547-9DE4-356B5DFE87B9}" dt="2019-10-24T16:41:04.291" v="4280" actId="1076"/>
          <ac:spMkLst>
            <pc:docMk/>
            <pc:sldMk cId="617958515" sldId="320"/>
            <ac:spMk id="2" creationId="{AA3A228F-61D0-D949-A5E7-F83756230BF8}"/>
          </ac:spMkLst>
        </pc:spChg>
        <pc:spChg chg="add mod">
          <ac:chgData name="Long B Nguyen" userId="f59fb8f3-a021-417a-8bc1-65c8d471c621" providerId="ADAL" clId="{DBF8C059-04A6-1547-9DE4-356B5DFE87B9}" dt="2019-10-24T16:41:28.889" v="4302" actId="1076"/>
          <ac:spMkLst>
            <pc:docMk/>
            <pc:sldMk cId="617958515" sldId="320"/>
            <ac:spMk id="3" creationId="{CBF1DCD8-E79C-7640-9361-6F12D8D51BFD}"/>
          </ac:spMkLst>
        </pc:spChg>
        <pc:spChg chg="add mod">
          <ac:chgData name="Long B Nguyen" userId="f59fb8f3-a021-417a-8bc1-65c8d471c621" providerId="ADAL" clId="{DBF8C059-04A6-1547-9DE4-356B5DFE87B9}" dt="2019-10-24T16:45:16.522" v="4360" actId="1076"/>
          <ac:spMkLst>
            <pc:docMk/>
            <pc:sldMk cId="617958515" sldId="320"/>
            <ac:spMk id="5" creationId="{07E658D0-F51D-4B42-9A99-A8C5CB5CC1B7}"/>
          </ac:spMkLst>
        </pc:spChg>
        <pc:spChg chg="mod">
          <ac:chgData name="Long B Nguyen" userId="f59fb8f3-a021-417a-8bc1-65c8d471c621" providerId="ADAL" clId="{DBF8C059-04A6-1547-9DE4-356B5DFE87B9}" dt="2019-10-24T16:40:55.123" v="4272" actId="14100"/>
          <ac:spMkLst>
            <pc:docMk/>
            <pc:sldMk cId="617958515" sldId="320"/>
            <ac:spMk id="9" creationId="{E3B2E017-30B2-884B-A113-B419A2ED51AD}"/>
          </ac:spMkLst>
        </pc:spChg>
      </pc:sldChg>
      <pc:sldChg chg="addSp delSp modSp add modAnim">
        <pc:chgData name="Long B Nguyen" userId="f59fb8f3-a021-417a-8bc1-65c8d471c621" providerId="ADAL" clId="{DBF8C059-04A6-1547-9DE4-356B5DFE87B9}" dt="2019-11-01T12:59:58.556" v="7936"/>
        <pc:sldMkLst>
          <pc:docMk/>
          <pc:sldMk cId="3039307715" sldId="321"/>
        </pc:sldMkLst>
        <pc:spChg chg="mod">
          <ac:chgData name="Long B Nguyen" userId="f59fb8f3-a021-417a-8bc1-65c8d471c621" providerId="ADAL" clId="{DBF8C059-04A6-1547-9DE4-356B5DFE87B9}" dt="2019-10-24T16:50:33.307" v="4582" actId="1076"/>
          <ac:spMkLst>
            <pc:docMk/>
            <pc:sldMk cId="3039307715" sldId="321"/>
            <ac:spMk id="3" creationId="{CBF1DCD8-E79C-7640-9361-6F12D8D51BFD}"/>
          </ac:spMkLst>
        </pc:spChg>
        <pc:spChg chg="del mod">
          <ac:chgData name="Long B Nguyen" userId="f59fb8f3-a021-417a-8bc1-65c8d471c621" providerId="ADAL" clId="{DBF8C059-04A6-1547-9DE4-356B5DFE87B9}" dt="2019-10-24T16:45:19.364" v="4361" actId="478"/>
          <ac:spMkLst>
            <pc:docMk/>
            <pc:sldMk cId="3039307715" sldId="321"/>
            <ac:spMk id="5" creationId="{07E658D0-F51D-4B42-9A99-A8C5CB5CC1B7}"/>
          </ac:spMkLst>
        </pc:spChg>
        <pc:spChg chg="add mod">
          <ac:chgData name="Long B Nguyen" userId="f59fb8f3-a021-417a-8bc1-65c8d471c621" providerId="ADAL" clId="{DBF8C059-04A6-1547-9DE4-356B5DFE87B9}" dt="2019-10-24T16:50:30.279" v="4581" actId="1076"/>
          <ac:spMkLst>
            <pc:docMk/>
            <pc:sldMk cId="3039307715" sldId="321"/>
            <ac:spMk id="6" creationId="{B7AB2EA4-48CC-FD46-9632-CD4301E82099}"/>
          </ac:spMkLst>
        </pc:spChg>
        <pc:spChg chg="add mod">
          <ac:chgData name="Long B Nguyen" userId="f59fb8f3-a021-417a-8bc1-65c8d471c621" providerId="ADAL" clId="{DBF8C059-04A6-1547-9DE4-356B5DFE87B9}" dt="2019-10-24T16:50:27.468" v="4580" actId="1076"/>
          <ac:spMkLst>
            <pc:docMk/>
            <pc:sldMk cId="3039307715" sldId="321"/>
            <ac:spMk id="7" creationId="{A1C0BD5B-7A70-614C-8F08-877F246D65C4}"/>
          </ac:spMkLst>
        </pc:spChg>
        <pc:cxnChg chg="add mod">
          <ac:chgData name="Long B Nguyen" userId="f59fb8f3-a021-417a-8bc1-65c8d471c621" providerId="ADAL" clId="{DBF8C059-04A6-1547-9DE4-356B5DFE87B9}" dt="2019-10-24T17:26:57.380" v="4664" actId="1076"/>
          <ac:cxnSpMkLst>
            <pc:docMk/>
            <pc:sldMk cId="3039307715" sldId="321"/>
            <ac:cxnSpMk id="5" creationId="{6A41E33A-3774-3740-BA11-D4C900D6705F}"/>
          </ac:cxnSpMkLst>
        </pc:cxnChg>
        <pc:cxnChg chg="add mod">
          <ac:chgData name="Long B Nguyen" userId="f59fb8f3-a021-417a-8bc1-65c8d471c621" providerId="ADAL" clId="{DBF8C059-04A6-1547-9DE4-356B5DFE87B9}" dt="2019-10-24T17:27:08.213" v="4669" actId="14100"/>
          <ac:cxnSpMkLst>
            <pc:docMk/>
            <pc:sldMk cId="3039307715" sldId="321"/>
            <ac:cxnSpMk id="11" creationId="{0DDE5314-648F-5C4B-BB48-3769B65DC2C6}"/>
          </ac:cxnSpMkLst>
        </pc:cxnChg>
      </pc:sldChg>
      <pc:sldChg chg="addSp delSp modSp add modAnim">
        <pc:chgData name="Long B Nguyen" userId="f59fb8f3-a021-417a-8bc1-65c8d471c621" providerId="ADAL" clId="{DBF8C059-04A6-1547-9DE4-356B5DFE87B9}" dt="2019-11-01T13:00:20.333" v="7940"/>
        <pc:sldMkLst>
          <pc:docMk/>
          <pc:sldMk cId="3096583072" sldId="323"/>
        </pc:sldMkLst>
        <pc:spChg chg="mod">
          <ac:chgData name="Long B Nguyen" userId="f59fb8f3-a021-417a-8bc1-65c8d471c621" providerId="ADAL" clId="{DBF8C059-04A6-1547-9DE4-356B5DFE87B9}" dt="2019-10-24T17:27:36.349" v="4681" actId="20577"/>
          <ac:spMkLst>
            <pc:docMk/>
            <pc:sldMk cId="3096583072" sldId="323"/>
            <ac:spMk id="7" creationId="{A1C0BD5B-7A70-614C-8F08-877F246D65C4}"/>
          </ac:spMkLst>
        </pc:spChg>
        <pc:spChg chg="add mod">
          <ac:chgData name="Long B Nguyen" userId="f59fb8f3-a021-417a-8bc1-65c8d471c621" providerId="ADAL" clId="{DBF8C059-04A6-1547-9DE4-356B5DFE87B9}" dt="2019-10-24T18:36:46.358" v="5031" actId="20577"/>
          <ac:spMkLst>
            <pc:docMk/>
            <pc:sldMk cId="3096583072" sldId="323"/>
            <ac:spMk id="10" creationId="{6F2E737A-829E-5A45-9E9D-A706B719CBB7}"/>
          </ac:spMkLst>
        </pc:spChg>
        <pc:cxnChg chg="mod">
          <ac:chgData name="Long B Nguyen" userId="f59fb8f3-a021-417a-8bc1-65c8d471c621" providerId="ADAL" clId="{DBF8C059-04A6-1547-9DE4-356B5DFE87B9}" dt="2019-10-24T17:28:41.528" v="4820" actId="14100"/>
          <ac:cxnSpMkLst>
            <pc:docMk/>
            <pc:sldMk cId="3096583072" sldId="323"/>
            <ac:cxnSpMk id="5" creationId="{6A41E33A-3774-3740-BA11-D4C900D6705F}"/>
          </ac:cxnSpMkLst>
        </pc:cxnChg>
        <pc:cxnChg chg="del">
          <ac:chgData name="Long B Nguyen" userId="f59fb8f3-a021-417a-8bc1-65c8d471c621" providerId="ADAL" clId="{DBF8C059-04A6-1547-9DE4-356B5DFE87B9}" dt="2019-10-24T17:28:32.771" v="4818" actId="478"/>
          <ac:cxnSpMkLst>
            <pc:docMk/>
            <pc:sldMk cId="3096583072" sldId="323"/>
            <ac:cxnSpMk id="11" creationId="{0DDE5314-648F-5C4B-BB48-3769B65DC2C6}"/>
          </ac:cxnSpMkLst>
        </pc:cxnChg>
        <pc:cxnChg chg="add mod">
          <ac:chgData name="Long B Nguyen" userId="f59fb8f3-a021-417a-8bc1-65c8d471c621" providerId="ADAL" clId="{DBF8C059-04A6-1547-9DE4-356B5DFE87B9}" dt="2019-10-24T17:28:48.736" v="4823" actId="14100"/>
          <ac:cxnSpMkLst>
            <pc:docMk/>
            <pc:sldMk cId="3096583072" sldId="323"/>
            <ac:cxnSpMk id="12" creationId="{8D88494F-D4E7-AB49-840B-85C05CBDC54E}"/>
          </ac:cxnSpMkLst>
        </pc:cxnChg>
        <pc:cxnChg chg="add mod">
          <ac:chgData name="Long B Nguyen" userId="f59fb8f3-a021-417a-8bc1-65c8d471c621" providerId="ADAL" clId="{DBF8C059-04A6-1547-9DE4-356B5DFE87B9}" dt="2019-10-24T17:28:55.107" v="4826" actId="14100"/>
          <ac:cxnSpMkLst>
            <pc:docMk/>
            <pc:sldMk cId="3096583072" sldId="323"/>
            <ac:cxnSpMk id="15" creationId="{9CBB605F-FC67-2643-BAAB-52326BF11806}"/>
          </ac:cxnSpMkLst>
        </pc:cxnChg>
        <pc:cxnChg chg="add mod">
          <ac:chgData name="Long B Nguyen" userId="f59fb8f3-a021-417a-8bc1-65c8d471c621" providerId="ADAL" clId="{DBF8C059-04A6-1547-9DE4-356B5DFE87B9}" dt="2019-10-24T17:29:02.324" v="4829" actId="14100"/>
          <ac:cxnSpMkLst>
            <pc:docMk/>
            <pc:sldMk cId="3096583072" sldId="323"/>
            <ac:cxnSpMk id="18" creationId="{F28B016A-60E6-2941-B6A9-C3C4FB6646FA}"/>
          </ac:cxnSpMkLst>
        </pc:cxnChg>
      </pc:sldChg>
      <pc:sldChg chg="addSp delSp modSp add modAnim">
        <pc:chgData name="Long B Nguyen" userId="f59fb8f3-a021-417a-8bc1-65c8d471c621" providerId="ADAL" clId="{DBF8C059-04A6-1547-9DE4-356B5DFE87B9}" dt="2019-11-01T13:00:29.705" v="7943"/>
        <pc:sldMkLst>
          <pc:docMk/>
          <pc:sldMk cId="3753341527" sldId="324"/>
        </pc:sldMkLst>
        <pc:spChg chg="mod">
          <ac:chgData name="Long B Nguyen" userId="f59fb8f3-a021-417a-8bc1-65c8d471c621" providerId="ADAL" clId="{DBF8C059-04A6-1547-9DE4-356B5DFE87B9}" dt="2019-10-25T01:13:18.251" v="6361" actId="20577"/>
          <ac:spMkLst>
            <pc:docMk/>
            <pc:sldMk cId="3753341527" sldId="324"/>
            <ac:spMk id="2" creationId="{AA3A228F-61D0-D949-A5E7-F83756230BF8}"/>
          </ac:spMkLst>
        </pc:spChg>
        <pc:spChg chg="add del">
          <ac:chgData name="Long B Nguyen" userId="f59fb8f3-a021-417a-8bc1-65c8d471c621" providerId="ADAL" clId="{DBF8C059-04A6-1547-9DE4-356B5DFE87B9}" dt="2019-10-25T01:13:10.954" v="6354"/>
          <ac:spMkLst>
            <pc:docMk/>
            <pc:sldMk cId="3753341527" sldId="324"/>
            <ac:spMk id="3" creationId="{C1412674-9C94-724C-93BF-3EDA84CAFBBA}"/>
          </ac:spMkLst>
        </pc:spChg>
        <pc:spChg chg="mod">
          <ac:chgData name="Long B Nguyen" userId="f59fb8f3-a021-417a-8bc1-65c8d471c621" providerId="ADAL" clId="{DBF8C059-04A6-1547-9DE4-356B5DFE87B9}" dt="2019-10-25T01:22:09.182" v="6745" actId="20577"/>
          <ac:spMkLst>
            <pc:docMk/>
            <pc:sldMk cId="3753341527" sldId="324"/>
            <ac:spMk id="9" creationId="{E3B2E017-30B2-884B-A113-B419A2ED51AD}"/>
          </ac:spMkLst>
        </pc:spChg>
      </pc:sldChg>
      <pc:sldChg chg="addSp delSp modSp add">
        <pc:chgData name="Long B Nguyen" userId="f59fb8f3-a021-417a-8bc1-65c8d471c621" providerId="ADAL" clId="{DBF8C059-04A6-1547-9DE4-356B5DFE87B9}" dt="2019-10-25T01:11:18.207" v="6352" actId="478"/>
        <pc:sldMkLst>
          <pc:docMk/>
          <pc:sldMk cId="3750016062" sldId="325"/>
        </pc:sldMkLst>
        <pc:spChg chg="mod">
          <ac:chgData name="Long B Nguyen" userId="f59fb8f3-a021-417a-8bc1-65c8d471c621" providerId="ADAL" clId="{DBF8C059-04A6-1547-9DE4-356B5DFE87B9}" dt="2019-10-24T18:43:05.960" v="5331" actId="20577"/>
          <ac:spMkLst>
            <pc:docMk/>
            <pc:sldMk cId="3750016062" sldId="325"/>
            <ac:spMk id="2" creationId="{AA3A228F-61D0-D949-A5E7-F83756230BF8}"/>
          </ac:spMkLst>
        </pc:spChg>
        <pc:spChg chg="add del mod">
          <ac:chgData name="Long B Nguyen" userId="f59fb8f3-a021-417a-8bc1-65c8d471c621" providerId="ADAL" clId="{DBF8C059-04A6-1547-9DE4-356B5DFE87B9}" dt="2019-10-25T01:11:18.207" v="6352" actId="478"/>
          <ac:spMkLst>
            <pc:docMk/>
            <pc:sldMk cId="3750016062" sldId="325"/>
            <ac:spMk id="3" creationId="{95FC1A93-95D1-E24F-823F-35570F88F850}"/>
          </ac:spMkLst>
        </pc:spChg>
        <pc:spChg chg="add mod">
          <ac:chgData name="Long B Nguyen" userId="f59fb8f3-a021-417a-8bc1-65c8d471c621" providerId="ADAL" clId="{DBF8C059-04A6-1547-9DE4-356B5DFE87B9}" dt="2019-10-24T18:48:50.665" v="5616" actId="1076"/>
          <ac:spMkLst>
            <pc:docMk/>
            <pc:sldMk cId="3750016062" sldId="325"/>
            <ac:spMk id="5" creationId="{F21AFD8D-397E-3342-9FCC-026A00C2F153}"/>
          </ac:spMkLst>
        </pc:spChg>
        <pc:spChg chg="mod">
          <ac:chgData name="Long B Nguyen" userId="f59fb8f3-a021-417a-8bc1-65c8d471c621" providerId="ADAL" clId="{DBF8C059-04A6-1547-9DE4-356B5DFE87B9}" dt="2019-10-24T18:48:38.756" v="5612" actId="20577"/>
          <ac:spMkLst>
            <pc:docMk/>
            <pc:sldMk cId="3750016062" sldId="325"/>
            <ac:spMk id="9" creationId="{E3B2E017-30B2-884B-A113-B419A2ED51AD}"/>
          </ac:spMkLst>
        </pc:spChg>
      </pc:sldChg>
      <pc:sldChg chg="addSp delSp modSp add modAnim">
        <pc:chgData name="Long B Nguyen" userId="f59fb8f3-a021-417a-8bc1-65c8d471c621" providerId="ADAL" clId="{DBF8C059-04A6-1547-9DE4-356B5DFE87B9}" dt="2019-11-01T13:03:31.151" v="7953"/>
        <pc:sldMkLst>
          <pc:docMk/>
          <pc:sldMk cId="3748840513" sldId="326"/>
        </pc:sldMkLst>
        <pc:spChg chg="mod">
          <ac:chgData name="Long B Nguyen" userId="f59fb8f3-a021-417a-8bc1-65c8d471c621" providerId="ADAL" clId="{DBF8C059-04A6-1547-9DE4-356B5DFE87B9}" dt="2019-10-24T18:54:14.402" v="5852" actId="1076"/>
          <ac:spMkLst>
            <pc:docMk/>
            <pc:sldMk cId="3748840513" sldId="326"/>
            <ac:spMk id="2" creationId="{AA3A228F-61D0-D949-A5E7-F83756230BF8}"/>
          </ac:spMkLst>
        </pc:spChg>
        <pc:spChg chg="del">
          <ac:chgData name="Long B Nguyen" userId="f59fb8f3-a021-417a-8bc1-65c8d471c621" providerId="ADAL" clId="{DBF8C059-04A6-1547-9DE4-356B5DFE87B9}" dt="2019-10-24T18:48:57.438" v="5618" actId="478"/>
          <ac:spMkLst>
            <pc:docMk/>
            <pc:sldMk cId="3748840513" sldId="326"/>
            <ac:spMk id="3" creationId="{95FC1A93-95D1-E24F-823F-35570F88F850}"/>
          </ac:spMkLst>
        </pc:spChg>
        <pc:spChg chg="add del mod">
          <ac:chgData name="Long B Nguyen" userId="f59fb8f3-a021-417a-8bc1-65c8d471c621" providerId="ADAL" clId="{DBF8C059-04A6-1547-9DE4-356B5DFE87B9}" dt="2019-10-25T11:29:26.212" v="7066"/>
          <ac:spMkLst>
            <pc:docMk/>
            <pc:sldMk cId="3748840513" sldId="326"/>
            <ac:spMk id="4" creationId="{D08B1E0D-D64D-1444-90B6-1640231ABE68}"/>
          </ac:spMkLst>
        </pc:spChg>
        <pc:spChg chg="mod">
          <ac:chgData name="Long B Nguyen" userId="f59fb8f3-a021-417a-8bc1-65c8d471c621" providerId="ADAL" clId="{DBF8C059-04A6-1547-9DE4-356B5DFE87B9}" dt="2019-10-24T18:54:47.263" v="5865" actId="1076"/>
          <ac:spMkLst>
            <pc:docMk/>
            <pc:sldMk cId="3748840513" sldId="326"/>
            <ac:spMk id="5" creationId="{F21AFD8D-397E-3342-9FCC-026A00C2F153}"/>
          </ac:spMkLst>
        </pc:spChg>
        <pc:spChg chg="add mod">
          <ac:chgData name="Long B Nguyen" userId="f59fb8f3-a021-417a-8bc1-65c8d471c621" providerId="ADAL" clId="{DBF8C059-04A6-1547-9DE4-356B5DFE87B9}" dt="2019-10-24T19:04:48.251" v="6342" actId="1076"/>
          <ac:spMkLst>
            <pc:docMk/>
            <pc:sldMk cId="3748840513" sldId="326"/>
            <ac:spMk id="7" creationId="{4B727B46-A324-164A-9C9C-7012797F4961}"/>
          </ac:spMkLst>
        </pc:spChg>
        <pc:spChg chg="mod">
          <ac:chgData name="Long B Nguyen" userId="f59fb8f3-a021-417a-8bc1-65c8d471c621" providerId="ADAL" clId="{DBF8C059-04A6-1547-9DE4-356B5DFE87B9}" dt="2019-10-24T18:54:43.918" v="5864" actId="255"/>
          <ac:spMkLst>
            <pc:docMk/>
            <pc:sldMk cId="3748840513" sldId="326"/>
            <ac:spMk id="9" creationId="{E3B2E017-30B2-884B-A113-B419A2ED51AD}"/>
          </ac:spMkLst>
        </pc:spChg>
      </pc:sldChg>
      <pc:sldChg chg="addSp delSp modSp add modAnim">
        <pc:chgData name="Long B Nguyen" userId="f59fb8f3-a021-417a-8bc1-65c8d471c621" providerId="ADAL" clId="{DBF8C059-04A6-1547-9DE4-356B5DFE87B9}" dt="2019-11-01T13:03:37.738" v="7954"/>
        <pc:sldMkLst>
          <pc:docMk/>
          <pc:sldMk cId="3014369594" sldId="327"/>
        </pc:sldMkLst>
        <pc:spChg chg="del mod">
          <ac:chgData name="Long B Nguyen" userId="f59fb8f3-a021-417a-8bc1-65c8d471c621" providerId="ADAL" clId="{DBF8C059-04A6-1547-9DE4-356B5DFE87B9}" dt="2019-10-24T19:02:31.876" v="6078" actId="478"/>
          <ac:spMkLst>
            <pc:docMk/>
            <pc:sldMk cId="3014369594" sldId="327"/>
            <ac:spMk id="4" creationId="{D08B1E0D-D64D-1444-90B6-1640231ABE68}"/>
          </ac:spMkLst>
        </pc:spChg>
        <pc:spChg chg="mod">
          <ac:chgData name="Long B Nguyen" userId="f59fb8f3-a021-417a-8bc1-65c8d471c621" providerId="ADAL" clId="{DBF8C059-04A6-1547-9DE4-356B5DFE87B9}" dt="2019-10-24T18:56:44.574" v="5955" actId="1076"/>
          <ac:spMkLst>
            <pc:docMk/>
            <pc:sldMk cId="3014369594" sldId="327"/>
            <ac:spMk id="5" creationId="{F21AFD8D-397E-3342-9FCC-026A00C2F153}"/>
          </ac:spMkLst>
        </pc:spChg>
        <pc:spChg chg="add mod">
          <ac:chgData name="Long B Nguyen" userId="f59fb8f3-a021-417a-8bc1-65c8d471c621" providerId="ADAL" clId="{DBF8C059-04A6-1547-9DE4-356B5DFE87B9}" dt="2019-10-24T19:03:13.399" v="6224" actId="20577"/>
          <ac:spMkLst>
            <pc:docMk/>
            <pc:sldMk cId="3014369594" sldId="327"/>
            <ac:spMk id="6" creationId="{5AD463B8-D3D6-764A-A598-6854873FB2F6}"/>
          </ac:spMkLst>
        </pc:spChg>
        <pc:spChg chg="add del">
          <ac:chgData name="Long B Nguyen" userId="f59fb8f3-a021-417a-8bc1-65c8d471c621" providerId="ADAL" clId="{DBF8C059-04A6-1547-9DE4-356B5DFE87B9}" dt="2019-10-25T11:33:04.667" v="7251"/>
          <ac:spMkLst>
            <pc:docMk/>
            <pc:sldMk cId="3014369594" sldId="327"/>
            <ac:spMk id="8" creationId="{14206452-AEB0-8B40-9F6A-8ACFC1EE06BE}"/>
          </ac:spMkLst>
        </pc:spChg>
        <pc:spChg chg="mod">
          <ac:chgData name="Long B Nguyen" userId="f59fb8f3-a021-417a-8bc1-65c8d471c621" providerId="ADAL" clId="{DBF8C059-04A6-1547-9DE4-356B5DFE87B9}" dt="2019-10-24T19:02:09.483" v="6075" actId="20577"/>
          <ac:spMkLst>
            <pc:docMk/>
            <pc:sldMk cId="3014369594" sldId="327"/>
            <ac:spMk id="9" creationId="{E3B2E017-30B2-884B-A113-B419A2ED51AD}"/>
          </ac:spMkLst>
        </pc:spChg>
        <pc:cxnChg chg="add mod">
          <ac:chgData name="Long B Nguyen" userId="f59fb8f3-a021-417a-8bc1-65c8d471c621" providerId="ADAL" clId="{DBF8C059-04A6-1547-9DE4-356B5DFE87B9}" dt="2019-10-24T19:03:01.282" v="6155" actId="20577"/>
          <ac:cxnSpMkLst>
            <pc:docMk/>
            <pc:sldMk cId="3014369594" sldId="327"/>
            <ac:cxnSpMk id="7" creationId="{DF98BA1B-1C09-EF41-98CB-A65F848B77CD}"/>
          </ac:cxnSpMkLst>
        </pc:cxnChg>
      </pc:sldChg>
      <pc:sldChg chg="add modAnim">
        <pc:chgData name="Long B Nguyen" userId="f59fb8f3-a021-417a-8bc1-65c8d471c621" providerId="ADAL" clId="{DBF8C059-04A6-1547-9DE4-356B5DFE87B9}" dt="2019-11-01T13:03:14.092" v="7952"/>
        <pc:sldMkLst>
          <pc:docMk/>
          <pc:sldMk cId="1960883355" sldId="328"/>
        </pc:sldMkLst>
      </pc:sldChg>
      <pc:sldChg chg="modSp add modAnim">
        <pc:chgData name="Long B Nguyen" userId="f59fb8f3-a021-417a-8bc1-65c8d471c621" providerId="ADAL" clId="{DBF8C059-04A6-1547-9DE4-356B5DFE87B9}" dt="2019-11-02T03:36:45.051" v="8082" actId="20577"/>
        <pc:sldMkLst>
          <pc:docMk/>
          <pc:sldMk cId="53368268" sldId="329"/>
        </pc:sldMkLst>
        <pc:spChg chg="mod">
          <ac:chgData name="Long B Nguyen" userId="f59fb8f3-a021-417a-8bc1-65c8d471c621" providerId="ADAL" clId="{DBF8C059-04A6-1547-9DE4-356B5DFE87B9}" dt="2019-11-02T03:36:45.051" v="8082" actId="20577"/>
          <ac:spMkLst>
            <pc:docMk/>
            <pc:sldMk cId="53368268" sldId="329"/>
            <ac:spMk id="9" creationId="{E3B2E017-30B2-884B-A113-B419A2ED51AD}"/>
          </ac:spMkLst>
        </pc:spChg>
      </pc:sldChg>
      <pc:sldChg chg="addSp delSp modSp add modAnim">
        <pc:chgData name="Long B Nguyen" userId="f59fb8f3-a021-417a-8bc1-65c8d471c621" providerId="ADAL" clId="{DBF8C059-04A6-1547-9DE4-356B5DFE87B9}" dt="2019-11-01T13:04:37.592" v="8002" actId="20577"/>
        <pc:sldMkLst>
          <pc:docMk/>
          <pc:sldMk cId="894578124" sldId="330"/>
        </pc:sldMkLst>
        <pc:spChg chg="mod">
          <ac:chgData name="Long B Nguyen" userId="f59fb8f3-a021-417a-8bc1-65c8d471c621" providerId="ADAL" clId="{DBF8C059-04A6-1547-9DE4-356B5DFE87B9}" dt="2019-10-25T11:29:44.856" v="7095" actId="20577"/>
          <ac:spMkLst>
            <pc:docMk/>
            <pc:sldMk cId="894578124" sldId="330"/>
            <ac:spMk id="2" creationId="{AA3A228F-61D0-D949-A5E7-F83756230BF8}"/>
          </ac:spMkLst>
        </pc:spChg>
        <pc:spChg chg="del">
          <ac:chgData name="Long B Nguyen" userId="f59fb8f3-a021-417a-8bc1-65c8d471c621" providerId="ADAL" clId="{DBF8C059-04A6-1547-9DE4-356B5DFE87B9}" dt="2019-10-25T11:29:55.439" v="7097" actId="478"/>
          <ac:spMkLst>
            <pc:docMk/>
            <pc:sldMk cId="894578124" sldId="330"/>
            <ac:spMk id="5" creationId="{F21AFD8D-397E-3342-9FCC-026A00C2F153}"/>
          </ac:spMkLst>
        </pc:spChg>
        <pc:spChg chg="del">
          <ac:chgData name="Long B Nguyen" userId="f59fb8f3-a021-417a-8bc1-65c8d471c621" providerId="ADAL" clId="{DBF8C059-04A6-1547-9DE4-356B5DFE87B9}" dt="2019-10-25T11:32:56.282" v="7250" actId="478"/>
          <ac:spMkLst>
            <pc:docMk/>
            <pc:sldMk cId="894578124" sldId="330"/>
            <ac:spMk id="6" creationId="{5AD463B8-D3D6-764A-A598-6854873FB2F6}"/>
          </ac:spMkLst>
        </pc:spChg>
        <pc:spChg chg="del">
          <ac:chgData name="Long B Nguyen" userId="f59fb8f3-a021-417a-8bc1-65c8d471c621" providerId="ADAL" clId="{DBF8C059-04A6-1547-9DE4-356B5DFE87B9}" dt="2019-10-25T11:29:52.831" v="7096" actId="478"/>
          <ac:spMkLst>
            <pc:docMk/>
            <pc:sldMk cId="894578124" sldId="330"/>
            <ac:spMk id="8" creationId="{14206452-AEB0-8B40-9F6A-8ACFC1EE06BE}"/>
          </ac:spMkLst>
        </pc:spChg>
        <pc:spChg chg="mod">
          <ac:chgData name="Long B Nguyen" userId="f59fb8f3-a021-417a-8bc1-65c8d471c621" providerId="ADAL" clId="{DBF8C059-04A6-1547-9DE4-356B5DFE87B9}" dt="2019-11-01T13:04:37.592" v="8002" actId="20577"/>
          <ac:spMkLst>
            <pc:docMk/>
            <pc:sldMk cId="894578124" sldId="330"/>
            <ac:spMk id="9" creationId="{E3B2E017-30B2-884B-A113-B419A2ED51AD}"/>
          </ac:spMkLst>
        </pc:spChg>
        <pc:spChg chg="add mod">
          <ac:chgData name="Long B Nguyen" userId="f59fb8f3-a021-417a-8bc1-65c8d471c621" providerId="ADAL" clId="{DBF8C059-04A6-1547-9DE4-356B5DFE87B9}" dt="2019-10-25T11:33:09.610" v="7253" actId="1076"/>
          <ac:spMkLst>
            <pc:docMk/>
            <pc:sldMk cId="894578124" sldId="330"/>
            <ac:spMk id="10" creationId="{9947108E-12E8-044F-805D-DC505E96834C}"/>
          </ac:spMkLst>
        </pc:spChg>
        <pc:cxnChg chg="del mod">
          <ac:chgData name="Long B Nguyen" userId="f59fb8f3-a021-417a-8bc1-65c8d471c621" providerId="ADAL" clId="{DBF8C059-04A6-1547-9DE4-356B5DFE87B9}" dt="2019-11-01T13:04:20.801" v="7971" actId="478"/>
          <ac:cxnSpMkLst>
            <pc:docMk/>
            <pc:sldMk cId="894578124" sldId="330"/>
            <ac:cxnSpMk id="7" creationId="{DF98BA1B-1C09-EF41-98CB-A65F848B77CD}"/>
          </ac:cxnSpMkLst>
        </pc:cxnChg>
      </pc:sldChg>
      <pc:sldChg chg="modSp add modAnim">
        <pc:chgData name="Long B Nguyen" userId="f59fb8f3-a021-417a-8bc1-65c8d471c621" providerId="ADAL" clId="{DBF8C059-04A6-1547-9DE4-356B5DFE87B9}" dt="2019-11-01T12:57:17.311" v="7902"/>
        <pc:sldMkLst>
          <pc:docMk/>
          <pc:sldMk cId="343975969" sldId="331"/>
        </pc:sldMkLst>
        <pc:spChg chg="mod">
          <ac:chgData name="Long B Nguyen" userId="f59fb8f3-a021-417a-8bc1-65c8d471c621" providerId="ADAL" clId="{DBF8C059-04A6-1547-9DE4-356B5DFE87B9}" dt="2019-11-01T12:53:24.461" v="7793" actId="20577"/>
          <ac:spMkLst>
            <pc:docMk/>
            <pc:sldMk cId="343975969" sldId="331"/>
            <ac:spMk id="9" creationId="{E3B2E017-30B2-884B-A113-B419A2ED51AD}"/>
          </ac:spMkLst>
        </pc:spChg>
      </pc:sldChg>
      <pc:sldChg chg="modSp add modAnim">
        <pc:chgData name="Long B Nguyen" userId="f59fb8f3-a021-417a-8bc1-65c8d471c621" providerId="ADAL" clId="{DBF8C059-04A6-1547-9DE4-356B5DFE87B9}" dt="2019-11-05T17:20:53.038" v="9356" actId="113"/>
        <pc:sldMkLst>
          <pc:docMk/>
          <pc:sldMk cId="3490093738" sldId="332"/>
        </pc:sldMkLst>
        <pc:spChg chg="mod">
          <ac:chgData name="Long B Nguyen" userId="f59fb8f3-a021-417a-8bc1-65c8d471c621" providerId="ADAL" clId="{DBF8C059-04A6-1547-9DE4-356B5DFE87B9}" dt="2019-11-05T17:12:21.775" v="8941" actId="1036"/>
          <ac:spMkLst>
            <pc:docMk/>
            <pc:sldMk cId="3490093738" sldId="332"/>
            <ac:spMk id="3" creationId="{570A35DD-4629-0443-A5D4-C85F7024B280}"/>
          </ac:spMkLst>
        </pc:spChg>
        <pc:spChg chg="mod">
          <ac:chgData name="Long B Nguyen" userId="f59fb8f3-a021-417a-8bc1-65c8d471c621" providerId="ADAL" clId="{DBF8C059-04A6-1547-9DE4-356B5DFE87B9}" dt="2019-11-05T17:20:53.038" v="9356" actId="113"/>
          <ac:spMkLst>
            <pc:docMk/>
            <pc:sldMk cId="3490093738" sldId="332"/>
            <ac:spMk id="9" creationId="{E3B2E017-30B2-884B-A113-B419A2ED51AD}"/>
          </ac:spMkLst>
        </pc:spChg>
      </pc:sldChg>
      <pc:sldChg chg="modSp add modAnim">
        <pc:chgData name="Long B Nguyen" userId="f59fb8f3-a021-417a-8bc1-65c8d471c621" providerId="ADAL" clId="{DBF8C059-04A6-1547-9DE4-356B5DFE87B9}" dt="2019-11-05T17:20:39.740" v="9352" actId="255"/>
        <pc:sldMkLst>
          <pc:docMk/>
          <pc:sldMk cId="4156079510" sldId="333"/>
        </pc:sldMkLst>
        <pc:spChg chg="mod">
          <ac:chgData name="Long B Nguyen" userId="f59fb8f3-a021-417a-8bc1-65c8d471c621" providerId="ADAL" clId="{DBF8C059-04A6-1547-9DE4-356B5DFE87B9}" dt="2019-11-05T17:09:37.067" v="8759" actId="20577"/>
          <ac:spMkLst>
            <pc:docMk/>
            <pc:sldMk cId="4156079510" sldId="333"/>
            <ac:spMk id="2" creationId="{AA3A228F-61D0-D949-A5E7-F83756230BF8}"/>
          </ac:spMkLst>
        </pc:spChg>
        <pc:spChg chg="mod">
          <ac:chgData name="Long B Nguyen" userId="f59fb8f3-a021-417a-8bc1-65c8d471c621" providerId="ADAL" clId="{DBF8C059-04A6-1547-9DE4-356B5DFE87B9}" dt="2019-11-05T17:10:18.308" v="8793" actId="20577"/>
          <ac:spMkLst>
            <pc:docMk/>
            <pc:sldMk cId="4156079510" sldId="333"/>
            <ac:spMk id="3" creationId="{570A35DD-4629-0443-A5D4-C85F7024B280}"/>
          </ac:spMkLst>
        </pc:spChg>
        <pc:spChg chg="mod">
          <ac:chgData name="Long B Nguyen" userId="f59fb8f3-a021-417a-8bc1-65c8d471c621" providerId="ADAL" clId="{DBF8C059-04A6-1547-9DE4-356B5DFE87B9}" dt="2019-11-05T17:20:39.740" v="9352" actId="255"/>
          <ac:spMkLst>
            <pc:docMk/>
            <pc:sldMk cId="4156079510" sldId="333"/>
            <ac:spMk id="9" creationId="{E3B2E017-30B2-884B-A113-B419A2ED51AD}"/>
          </ac:spMkLst>
        </pc:spChg>
      </pc:sldChg>
      <pc:sldChg chg="addSp delSp modSp add delAnim modAnim">
        <pc:chgData name="Long B Nguyen" userId="f59fb8f3-a021-417a-8bc1-65c8d471c621" providerId="ADAL" clId="{DBF8C059-04A6-1547-9DE4-356B5DFE87B9}" dt="2019-11-05T17:17:35.728" v="9178" actId="20577"/>
        <pc:sldMkLst>
          <pc:docMk/>
          <pc:sldMk cId="4080804918" sldId="334"/>
        </pc:sldMkLst>
        <pc:spChg chg="mod">
          <ac:chgData name="Long B Nguyen" userId="f59fb8f3-a021-417a-8bc1-65c8d471c621" providerId="ADAL" clId="{DBF8C059-04A6-1547-9DE4-356B5DFE87B9}" dt="2019-11-05T17:17:35.728" v="9178" actId="20577"/>
          <ac:spMkLst>
            <pc:docMk/>
            <pc:sldMk cId="4080804918" sldId="334"/>
            <ac:spMk id="2" creationId="{AA3A228F-61D0-D949-A5E7-F83756230BF8}"/>
          </ac:spMkLst>
        </pc:spChg>
        <pc:spChg chg="del">
          <ac:chgData name="Long B Nguyen" userId="f59fb8f3-a021-417a-8bc1-65c8d471c621" providerId="ADAL" clId="{DBF8C059-04A6-1547-9DE4-356B5DFE87B9}" dt="2019-11-05T17:14:14.746" v="8943" actId="478"/>
          <ac:spMkLst>
            <pc:docMk/>
            <pc:sldMk cId="4080804918" sldId="334"/>
            <ac:spMk id="4" creationId="{3C1D2CCE-B02B-8D4A-B006-6965D4D418F0}"/>
          </ac:spMkLst>
        </pc:spChg>
        <pc:spChg chg="del">
          <ac:chgData name="Long B Nguyen" userId="f59fb8f3-a021-417a-8bc1-65c8d471c621" providerId="ADAL" clId="{DBF8C059-04A6-1547-9DE4-356B5DFE87B9}" dt="2019-11-05T17:14:23.453" v="8947" actId="478"/>
          <ac:spMkLst>
            <pc:docMk/>
            <pc:sldMk cId="4080804918" sldId="334"/>
            <ac:spMk id="5" creationId="{098C8043-8C8C-AF4C-BF1C-D1D52C75A7B9}"/>
          </ac:spMkLst>
        </pc:spChg>
        <pc:spChg chg="add mod">
          <ac:chgData name="Long B Nguyen" userId="f59fb8f3-a021-417a-8bc1-65c8d471c621" providerId="ADAL" clId="{DBF8C059-04A6-1547-9DE4-356B5DFE87B9}" dt="2019-11-05T17:17:10.127" v="9132" actId="1076"/>
          <ac:spMkLst>
            <pc:docMk/>
            <pc:sldMk cId="4080804918" sldId="334"/>
            <ac:spMk id="8" creationId="{C57243A4-61B0-BF49-9762-D919B22CF822}"/>
          </ac:spMkLst>
        </pc:spChg>
        <pc:spChg chg="mod">
          <ac:chgData name="Long B Nguyen" userId="f59fb8f3-a021-417a-8bc1-65c8d471c621" providerId="ADAL" clId="{DBF8C059-04A6-1547-9DE4-356B5DFE87B9}" dt="2019-11-05T17:16:01.090" v="8965" actId="20577"/>
          <ac:spMkLst>
            <pc:docMk/>
            <pc:sldMk cId="4080804918" sldId="334"/>
            <ac:spMk id="9" creationId="{E3B2E017-30B2-884B-A113-B419A2ED51AD}"/>
          </ac:spMkLst>
        </pc:spChg>
        <pc:cxnChg chg="add mod">
          <ac:chgData name="Long B Nguyen" userId="f59fb8f3-a021-417a-8bc1-65c8d471c621" providerId="ADAL" clId="{DBF8C059-04A6-1547-9DE4-356B5DFE87B9}" dt="2019-11-05T17:16:08.244" v="8984" actId="1035"/>
          <ac:cxnSpMkLst>
            <pc:docMk/>
            <pc:sldMk cId="4080804918" sldId="334"/>
            <ac:cxnSpMk id="6" creationId="{E5285AED-414F-CF48-BDA3-F9C105DE78F6}"/>
          </ac:cxnSpMkLst>
        </pc:cxnChg>
        <pc:cxnChg chg="add mod">
          <ac:chgData name="Long B Nguyen" userId="f59fb8f3-a021-417a-8bc1-65c8d471c621" providerId="ADAL" clId="{DBF8C059-04A6-1547-9DE4-356B5DFE87B9}" dt="2019-11-05T17:16:12.196" v="8998" actId="1036"/>
          <ac:cxnSpMkLst>
            <pc:docMk/>
            <pc:sldMk cId="4080804918" sldId="334"/>
            <ac:cxnSpMk id="10" creationId="{D2B72858-9062-1748-A56F-9BF516549403}"/>
          </ac:cxnSpMkLst>
        </pc:cxnChg>
      </pc:sldChg>
      <pc:sldChg chg="delSp modSp add delAnim modAnim">
        <pc:chgData name="Long B Nguyen" userId="f59fb8f3-a021-417a-8bc1-65c8d471c621" providerId="ADAL" clId="{DBF8C059-04A6-1547-9DE4-356B5DFE87B9}" dt="2019-11-05T17:20:08.620" v="9348" actId="1076"/>
        <pc:sldMkLst>
          <pc:docMk/>
          <pc:sldMk cId="2359254305" sldId="335"/>
        </pc:sldMkLst>
        <pc:spChg chg="mod">
          <ac:chgData name="Long B Nguyen" userId="f59fb8f3-a021-417a-8bc1-65c8d471c621" providerId="ADAL" clId="{DBF8C059-04A6-1547-9DE4-356B5DFE87B9}" dt="2019-11-05T17:17:44.817" v="9202" actId="20577"/>
          <ac:spMkLst>
            <pc:docMk/>
            <pc:sldMk cId="2359254305" sldId="335"/>
            <ac:spMk id="2" creationId="{AA3A228F-61D0-D949-A5E7-F83756230BF8}"/>
          </ac:spMkLst>
        </pc:spChg>
        <pc:spChg chg="mod">
          <ac:chgData name="Long B Nguyen" userId="f59fb8f3-a021-417a-8bc1-65c8d471c621" providerId="ADAL" clId="{DBF8C059-04A6-1547-9DE4-356B5DFE87B9}" dt="2019-11-05T17:20:08.620" v="9348" actId="1076"/>
          <ac:spMkLst>
            <pc:docMk/>
            <pc:sldMk cId="2359254305" sldId="335"/>
            <ac:spMk id="8" creationId="{C57243A4-61B0-BF49-9762-D919B22CF822}"/>
          </ac:spMkLst>
        </pc:spChg>
        <pc:spChg chg="mod">
          <ac:chgData name="Long B Nguyen" userId="f59fb8f3-a021-417a-8bc1-65c8d471c621" providerId="ADAL" clId="{DBF8C059-04A6-1547-9DE4-356B5DFE87B9}" dt="2019-11-05T17:19:57.342" v="9347" actId="207"/>
          <ac:spMkLst>
            <pc:docMk/>
            <pc:sldMk cId="2359254305" sldId="335"/>
            <ac:spMk id="9" creationId="{E3B2E017-30B2-884B-A113-B419A2ED51AD}"/>
          </ac:spMkLst>
        </pc:spChg>
        <pc:cxnChg chg="del">
          <ac:chgData name="Long B Nguyen" userId="f59fb8f3-a021-417a-8bc1-65c8d471c621" providerId="ADAL" clId="{DBF8C059-04A6-1547-9DE4-356B5DFE87B9}" dt="2019-11-05T17:18:08.832" v="9268" actId="478"/>
          <ac:cxnSpMkLst>
            <pc:docMk/>
            <pc:sldMk cId="2359254305" sldId="335"/>
            <ac:cxnSpMk id="6" creationId="{E5285AED-414F-CF48-BDA3-F9C105DE78F6}"/>
          </ac:cxnSpMkLst>
        </pc:cxnChg>
        <pc:cxnChg chg="mod">
          <ac:chgData name="Long B Nguyen" userId="f59fb8f3-a021-417a-8bc1-65c8d471c621" providerId="ADAL" clId="{DBF8C059-04A6-1547-9DE4-356B5DFE87B9}" dt="2019-11-05T17:18:16.794" v="9271" actId="14100"/>
          <ac:cxnSpMkLst>
            <pc:docMk/>
            <pc:sldMk cId="2359254305" sldId="335"/>
            <ac:cxnSpMk id="10" creationId="{D2B72858-9062-1748-A56F-9BF516549403}"/>
          </ac:cxnSpMkLst>
        </pc:cxnChg>
      </pc:sldChg>
      <pc:sldChg chg="modSp add modAnim">
        <pc:chgData name="Long B Nguyen" userId="f59fb8f3-a021-417a-8bc1-65c8d471c621" providerId="ADAL" clId="{DBF8C059-04A6-1547-9DE4-356B5DFE87B9}" dt="2019-11-06T15:27:05.673" v="10456" actId="20577"/>
        <pc:sldMkLst>
          <pc:docMk/>
          <pc:sldMk cId="2552887808" sldId="336"/>
        </pc:sldMkLst>
        <pc:spChg chg="mod">
          <ac:chgData name="Long B Nguyen" userId="f59fb8f3-a021-417a-8bc1-65c8d471c621" providerId="ADAL" clId="{DBF8C059-04A6-1547-9DE4-356B5DFE87B9}" dt="2019-11-05T17:29:04.158" v="9430" actId="20577"/>
          <ac:spMkLst>
            <pc:docMk/>
            <pc:sldMk cId="2552887808" sldId="336"/>
            <ac:spMk id="2" creationId="{AA3A228F-61D0-D949-A5E7-F83756230BF8}"/>
          </ac:spMkLst>
        </pc:spChg>
        <pc:spChg chg="mod">
          <ac:chgData name="Long B Nguyen" userId="f59fb8f3-a021-417a-8bc1-65c8d471c621" providerId="ADAL" clId="{DBF8C059-04A6-1547-9DE4-356B5DFE87B9}" dt="2019-11-06T15:27:05.673" v="10456" actId="20577"/>
          <ac:spMkLst>
            <pc:docMk/>
            <pc:sldMk cId="2552887808" sldId="336"/>
            <ac:spMk id="9" creationId="{E3B2E017-30B2-884B-A113-B419A2ED51AD}"/>
          </ac:spMkLst>
        </pc:spChg>
      </pc:sldChg>
    </pc:docChg>
  </pc:docChgLst>
  <pc:docChgLst>
    <pc:chgData name="Long B Nguyen" userId="f59fb8f3-a021-417a-8bc1-65c8d471c621" providerId="ADAL" clId="{923F1440-0843-AA48-A969-AE3912695618}"/>
    <pc:docChg chg="addSld modSld">
      <pc:chgData name="Long B Nguyen" userId="f59fb8f3-a021-417a-8bc1-65c8d471c621" providerId="ADAL" clId="{923F1440-0843-AA48-A969-AE3912695618}" dt="2021-06-03T13:17:44.357" v="1550" actId="20577"/>
      <pc:docMkLst>
        <pc:docMk/>
      </pc:docMkLst>
      <pc:sldChg chg="modSp mod modAnim">
        <pc:chgData name="Long B Nguyen" userId="f59fb8f3-a021-417a-8bc1-65c8d471c621" providerId="ADAL" clId="{923F1440-0843-AA48-A969-AE3912695618}" dt="2021-06-03T12:59:58.034" v="281" actId="20577"/>
        <pc:sldMkLst>
          <pc:docMk/>
          <pc:sldMk cId="3670596711" sldId="304"/>
        </pc:sldMkLst>
        <pc:spChg chg="mod">
          <ac:chgData name="Long B Nguyen" userId="f59fb8f3-a021-417a-8bc1-65c8d471c621" providerId="ADAL" clId="{923F1440-0843-AA48-A969-AE3912695618}" dt="2021-06-03T12:56:11.513" v="7" actId="20577"/>
          <ac:spMkLst>
            <pc:docMk/>
            <pc:sldMk cId="3670596711" sldId="304"/>
            <ac:spMk id="2" creationId="{AA3A228F-61D0-D949-A5E7-F83756230BF8}"/>
          </ac:spMkLst>
        </pc:spChg>
        <pc:spChg chg="mod">
          <ac:chgData name="Long B Nguyen" userId="f59fb8f3-a021-417a-8bc1-65c8d471c621" providerId="ADAL" clId="{923F1440-0843-AA48-A969-AE3912695618}" dt="2021-06-03T12:59:58.034" v="281" actId="20577"/>
          <ac:spMkLst>
            <pc:docMk/>
            <pc:sldMk cId="3670596711" sldId="304"/>
            <ac:spMk id="9" creationId="{E3B2E017-30B2-884B-A113-B419A2ED51AD}"/>
          </ac:spMkLst>
        </pc:spChg>
      </pc:sldChg>
      <pc:sldChg chg="modSp add mod modAnim">
        <pc:chgData name="Long B Nguyen" userId="f59fb8f3-a021-417a-8bc1-65c8d471c621" providerId="ADAL" clId="{923F1440-0843-AA48-A969-AE3912695618}" dt="2021-06-03T13:13:19.717" v="1230" actId="255"/>
        <pc:sldMkLst>
          <pc:docMk/>
          <pc:sldMk cId="2991473066" sldId="400"/>
        </pc:sldMkLst>
        <pc:spChg chg="mod">
          <ac:chgData name="Long B Nguyen" userId="f59fb8f3-a021-417a-8bc1-65c8d471c621" providerId="ADAL" clId="{923F1440-0843-AA48-A969-AE3912695618}" dt="2021-06-03T13:06:12.335" v="524" actId="1076"/>
          <ac:spMkLst>
            <pc:docMk/>
            <pc:sldMk cId="2991473066" sldId="400"/>
            <ac:spMk id="2" creationId="{AA3A228F-61D0-D949-A5E7-F83756230BF8}"/>
          </ac:spMkLst>
        </pc:spChg>
        <pc:spChg chg="mod">
          <ac:chgData name="Long B Nguyen" userId="f59fb8f3-a021-417a-8bc1-65c8d471c621" providerId="ADAL" clId="{923F1440-0843-AA48-A969-AE3912695618}" dt="2021-06-03T13:13:19.717" v="1230" actId="255"/>
          <ac:spMkLst>
            <pc:docMk/>
            <pc:sldMk cId="2991473066" sldId="400"/>
            <ac:spMk id="9" creationId="{E3B2E017-30B2-884B-A113-B419A2ED51AD}"/>
          </ac:spMkLst>
        </pc:spChg>
      </pc:sldChg>
      <pc:sldChg chg="addSp modSp add mod">
        <pc:chgData name="Long B Nguyen" userId="f59fb8f3-a021-417a-8bc1-65c8d471c621" providerId="ADAL" clId="{923F1440-0843-AA48-A969-AE3912695618}" dt="2021-06-03T13:04:25.722" v="522" actId="1076"/>
        <pc:sldMkLst>
          <pc:docMk/>
          <pc:sldMk cId="1878754954" sldId="401"/>
        </pc:sldMkLst>
        <pc:spChg chg="mod">
          <ac:chgData name="Long B Nguyen" userId="f59fb8f3-a021-417a-8bc1-65c8d471c621" providerId="ADAL" clId="{923F1440-0843-AA48-A969-AE3912695618}" dt="2021-06-03T13:01:20.359" v="424" actId="1076"/>
          <ac:spMkLst>
            <pc:docMk/>
            <pc:sldMk cId="1878754954" sldId="401"/>
            <ac:spMk id="2" creationId="{AA3A228F-61D0-D949-A5E7-F83756230BF8}"/>
          </ac:spMkLst>
        </pc:spChg>
        <pc:spChg chg="add mod">
          <ac:chgData name="Long B Nguyen" userId="f59fb8f3-a021-417a-8bc1-65c8d471c621" providerId="ADAL" clId="{923F1440-0843-AA48-A969-AE3912695618}" dt="2021-06-03T13:04:25.722" v="522" actId="1076"/>
          <ac:spMkLst>
            <pc:docMk/>
            <pc:sldMk cId="1878754954" sldId="401"/>
            <ac:spMk id="3" creationId="{E3AF8AEC-7CC3-BC41-B9EA-F0F40879E1DB}"/>
          </ac:spMkLst>
        </pc:spChg>
        <pc:spChg chg="mod">
          <ac:chgData name="Long B Nguyen" userId="f59fb8f3-a021-417a-8bc1-65c8d471c621" providerId="ADAL" clId="{923F1440-0843-AA48-A969-AE3912695618}" dt="2021-06-03T13:01:29.061" v="428" actId="20577"/>
          <ac:spMkLst>
            <pc:docMk/>
            <pc:sldMk cId="1878754954" sldId="401"/>
            <ac:spMk id="9" creationId="{E3B2E017-30B2-884B-A113-B419A2ED51AD}"/>
          </ac:spMkLst>
        </pc:spChg>
      </pc:sldChg>
      <pc:sldChg chg="modSp add modAnim">
        <pc:chgData name="Long B Nguyen" userId="f59fb8f3-a021-417a-8bc1-65c8d471c621" providerId="ADAL" clId="{923F1440-0843-AA48-A969-AE3912695618}" dt="2021-06-03T13:17:44.357" v="1550" actId="20577"/>
        <pc:sldMkLst>
          <pc:docMk/>
          <pc:sldMk cId="1586487569" sldId="402"/>
        </pc:sldMkLst>
        <pc:spChg chg="mod">
          <ac:chgData name="Long B Nguyen" userId="f59fb8f3-a021-417a-8bc1-65c8d471c621" providerId="ADAL" clId="{923F1440-0843-AA48-A969-AE3912695618}" dt="2021-06-03T13:17:44.357" v="1550" actId="20577"/>
          <ac:spMkLst>
            <pc:docMk/>
            <pc:sldMk cId="1586487569" sldId="402"/>
            <ac:spMk id="9" creationId="{E3B2E017-30B2-884B-A113-B419A2ED51AD}"/>
          </ac:spMkLst>
        </pc:spChg>
      </pc:sldChg>
      <pc:sldChg chg="addSp modSp add mod">
        <pc:chgData name="Long B Nguyen" userId="f59fb8f3-a021-417a-8bc1-65c8d471c621" providerId="ADAL" clId="{923F1440-0843-AA48-A969-AE3912695618}" dt="2021-06-03T13:14:58.903" v="1457" actId="20577"/>
        <pc:sldMkLst>
          <pc:docMk/>
          <pc:sldMk cId="1375038575" sldId="403"/>
        </pc:sldMkLst>
        <pc:spChg chg="mod">
          <ac:chgData name="Long B Nguyen" userId="f59fb8f3-a021-417a-8bc1-65c8d471c621" providerId="ADAL" clId="{923F1440-0843-AA48-A969-AE3912695618}" dt="2021-06-03T13:14:58.903" v="1457" actId="20577"/>
          <ac:spMkLst>
            <pc:docMk/>
            <pc:sldMk cId="1375038575" sldId="403"/>
            <ac:spMk id="3" creationId="{E3AF8AEC-7CC3-BC41-B9EA-F0F40879E1DB}"/>
          </ac:spMkLst>
        </pc:spChg>
        <pc:cxnChg chg="add mod">
          <ac:chgData name="Long B Nguyen" userId="f59fb8f3-a021-417a-8bc1-65c8d471c621" providerId="ADAL" clId="{923F1440-0843-AA48-A969-AE3912695618}" dt="2021-06-03T13:14:21.977" v="1414" actId="692"/>
          <ac:cxnSpMkLst>
            <pc:docMk/>
            <pc:sldMk cId="1375038575" sldId="403"/>
            <ac:cxnSpMk id="5" creationId="{6AB14758-34F3-354C-BA32-09122E6845B3}"/>
          </ac:cxnSpMkLst>
        </pc:cxnChg>
        <pc:cxnChg chg="add mod">
          <ac:chgData name="Long B Nguyen" userId="f59fb8f3-a021-417a-8bc1-65c8d471c621" providerId="ADAL" clId="{923F1440-0843-AA48-A969-AE3912695618}" dt="2021-06-03T13:14:30.961" v="1417" actId="14100"/>
          <ac:cxnSpMkLst>
            <pc:docMk/>
            <pc:sldMk cId="1375038575" sldId="403"/>
            <ac:cxnSpMk id="10" creationId="{29AD3ADC-B7E0-FA43-8631-B6624217A8F8}"/>
          </ac:cxnSpMkLst>
        </pc:cxnChg>
      </pc:sldChg>
    </pc:docChg>
  </pc:docChgLst>
  <pc:docChgLst>
    <pc:chgData name="Long B Nguyen" userId="f59fb8f3-a021-417a-8bc1-65c8d471c621" providerId="ADAL" clId="{00ED48EA-2E19-B648-B077-22D14873FFED}"/>
    <pc:docChg chg="undo custSel addSld delSld modSld">
      <pc:chgData name="Long B Nguyen" userId="f59fb8f3-a021-417a-8bc1-65c8d471c621" providerId="ADAL" clId="{00ED48EA-2E19-B648-B077-22D14873FFED}" dt="2020-10-20T06:07:07.103" v="1596" actId="1076"/>
      <pc:docMkLst>
        <pc:docMk/>
      </pc:docMkLst>
      <pc:sldChg chg="modSp mod">
        <pc:chgData name="Long B Nguyen" userId="f59fb8f3-a021-417a-8bc1-65c8d471c621" providerId="ADAL" clId="{00ED48EA-2E19-B648-B077-22D14873FFED}" dt="2020-10-20T05:38:29.932" v="1372" actId="20577"/>
        <pc:sldMkLst>
          <pc:docMk/>
          <pc:sldMk cId="131840209" sldId="286"/>
        </pc:sldMkLst>
        <pc:spChg chg="mod">
          <ac:chgData name="Long B Nguyen" userId="f59fb8f3-a021-417a-8bc1-65c8d471c621" providerId="ADAL" clId="{00ED48EA-2E19-B648-B077-22D14873FFED}" dt="2020-10-20T05:38:29.932" v="1372" actId="20577"/>
          <ac:spMkLst>
            <pc:docMk/>
            <pc:sldMk cId="131840209" sldId="286"/>
            <ac:spMk id="9" creationId="{E3B2E017-30B2-884B-A113-B419A2ED51AD}"/>
          </ac:spMkLst>
        </pc:spChg>
      </pc:sldChg>
      <pc:sldChg chg="del">
        <pc:chgData name="Long B Nguyen" userId="f59fb8f3-a021-417a-8bc1-65c8d471c621" providerId="ADAL" clId="{00ED48EA-2E19-B648-B077-22D14873FFED}" dt="2020-10-20T04:52:11.265" v="0" actId="2696"/>
        <pc:sldMkLst>
          <pc:docMk/>
          <pc:sldMk cId="2219016551" sldId="296"/>
        </pc:sldMkLst>
      </pc:sldChg>
      <pc:sldChg chg="del">
        <pc:chgData name="Long B Nguyen" userId="f59fb8f3-a021-417a-8bc1-65c8d471c621" providerId="ADAL" clId="{00ED48EA-2E19-B648-B077-22D14873FFED}" dt="2020-10-20T05:09:51.022" v="521" actId="2696"/>
        <pc:sldMkLst>
          <pc:docMk/>
          <pc:sldMk cId="470149039" sldId="300"/>
        </pc:sldMkLst>
      </pc:sldChg>
      <pc:sldChg chg="modSp">
        <pc:chgData name="Long B Nguyen" userId="f59fb8f3-a021-417a-8bc1-65c8d471c621" providerId="ADAL" clId="{00ED48EA-2E19-B648-B077-22D14873FFED}" dt="2020-10-20T04:56:29.430" v="19" actId="20577"/>
        <pc:sldMkLst>
          <pc:docMk/>
          <pc:sldMk cId="3670596711" sldId="304"/>
        </pc:sldMkLst>
        <pc:spChg chg="mod">
          <ac:chgData name="Long B Nguyen" userId="f59fb8f3-a021-417a-8bc1-65c8d471c621" providerId="ADAL" clId="{00ED48EA-2E19-B648-B077-22D14873FFED}" dt="2020-10-20T04:56:29.430" v="19" actId="20577"/>
          <ac:spMkLst>
            <pc:docMk/>
            <pc:sldMk cId="3670596711" sldId="304"/>
            <ac:spMk id="9" creationId="{E3B2E017-30B2-884B-A113-B419A2ED51AD}"/>
          </ac:spMkLst>
        </pc:spChg>
      </pc:sldChg>
      <pc:sldChg chg="addSp modSp mod modAnim">
        <pc:chgData name="Long B Nguyen" userId="f59fb8f3-a021-417a-8bc1-65c8d471c621" providerId="ADAL" clId="{00ED48EA-2E19-B648-B077-22D14873FFED}" dt="2020-10-20T05:40:22.576" v="1389"/>
        <pc:sldMkLst>
          <pc:docMk/>
          <pc:sldMk cId="3984246490" sldId="307"/>
        </pc:sldMkLst>
        <pc:spChg chg="add mod">
          <ac:chgData name="Long B Nguyen" userId="f59fb8f3-a021-417a-8bc1-65c8d471c621" providerId="ADAL" clId="{00ED48EA-2E19-B648-B077-22D14873FFED}" dt="2020-10-20T04:57:23.799" v="41" actId="1076"/>
          <ac:spMkLst>
            <pc:docMk/>
            <pc:sldMk cId="3984246490" sldId="307"/>
            <ac:spMk id="3" creationId="{C25232B0-6A8F-8F4D-9BCD-A2E72376627C}"/>
          </ac:spMkLst>
        </pc:spChg>
        <pc:spChg chg="add mod">
          <ac:chgData name="Long B Nguyen" userId="f59fb8f3-a021-417a-8bc1-65c8d471c621" providerId="ADAL" clId="{00ED48EA-2E19-B648-B077-22D14873FFED}" dt="2020-10-20T04:57:48.491" v="56" actId="20577"/>
          <ac:spMkLst>
            <pc:docMk/>
            <pc:sldMk cId="3984246490" sldId="307"/>
            <ac:spMk id="11" creationId="{44FD2B9C-7AE0-3C43-BDE7-ACBC728C1206}"/>
          </ac:spMkLst>
        </pc:spChg>
        <pc:cxnChg chg="add mod">
          <ac:chgData name="Long B Nguyen" userId="f59fb8f3-a021-417a-8bc1-65c8d471c621" providerId="ADAL" clId="{00ED48EA-2E19-B648-B077-22D14873FFED}" dt="2020-10-20T04:57:04.273" v="35" actId="14100"/>
          <ac:cxnSpMkLst>
            <pc:docMk/>
            <pc:sldMk cId="3984246490" sldId="307"/>
            <ac:cxnSpMk id="7" creationId="{091A7C9A-BF5B-E342-B677-E234AEBDED9F}"/>
          </ac:cxnSpMkLst>
        </pc:cxnChg>
        <pc:cxnChg chg="add mod">
          <ac:chgData name="Long B Nguyen" userId="f59fb8f3-a021-417a-8bc1-65c8d471c621" providerId="ADAL" clId="{00ED48EA-2E19-B648-B077-22D14873FFED}" dt="2020-10-20T04:57:18.284" v="40" actId="1076"/>
          <ac:cxnSpMkLst>
            <pc:docMk/>
            <pc:sldMk cId="3984246490" sldId="307"/>
            <ac:cxnSpMk id="10" creationId="{D7FFF2D8-8954-1E4A-9583-2C3898384AF8}"/>
          </ac:cxnSpMkLst>
        </pc:cxnChg>
        <pc:cxnChg chg="add mod">
          <ac:chgData name="Long B Nguyen" userId="f59fb8f3-a021-417a-8bc1-65c8d471c621" providerId="ADAL" clId="{00ED48EA-2E19-B648-B077-22D14873FFED}" dt="2020-10-20T04:57:43.342" v="46" actId="14100"/>
          <ac:cxnSpMkLst>
            <pc:docMk/>
            <pc:sldMk cId="3984246490" sldId="307"/>
            <ac:cxnSpMk id="12" creationId="{A585171B-B274-0244-ABC7-EA20AA068991}"/>
          </ac:cxnSpMkLst>
        </pc:cxnChg>
        <pc:cxnChg chg="add mod">
          <ac:chgData name="Long B Nguyen" userId="f59fb8f3-a021-417a-8bc1-65c8d471c621" providerId="ADAL" clId="{00ED48EA-2E19-B648-B077-22D14873FFED}" dt="2020-10-20T04:57:39.802" v="45" actId="14100"/>
          <ac:cxnSpMkLst>
            <pc:docMk/>
            <pc:sldMk cId="3984246490" sldId="307"/>
            <ac:cxnSpMk id="13" creationId="{832CD8A7-433F-8544-ACBB-E11EDD26A376}"/>
          </ac:cxnSpMkLst>
        </pc:cxnChg>
      </pc:sldChg>
      <pc:sldChg chg="modSp mod">
        <pc:chgData name="Long B Nguyen" userId="f59fb8f3-a021-417a-8bc1-65c8d471c621" providerId="ADAL" clId="{00ED48EA-2E19-B648-B077-22D14873FFED}" dt="2020-10-20T05:06:10.096" v="321" actId="14100"/>
        <pc:sldMkLst>
          <pc:docMk/>
          <pc:sldMk cId="3672999173" sldId="308"/>
        </pc:sldMkLst>
        <pc:spChg chg="mod">
          <ac:chgData name="Long B Nguyen" userId="f59fb8f3-a021-417a-8bc1-65c8d471c621" providerId="ADAL" clId="{00ED48EA-2E19-B648-B077-22D14873FFED}" dt="2020-10-20T05:06:07.601" v="320" actId="1076"/>
          <ac:spMkLst>
            <pc:docMk/>
            <pc:sldMk cId="3672999173" sldId="308"/>
            <ac:spMk id="2" creationId="{AA3A228F-61D0-D949-A5E7-F83756230BF8}"/>
          </ac:spMkLst>
        </pc:spChg>
        <pc:spChg chg="mod">
          <ac:chgData name="Long B Nguyen" userId="f59fb8f3-a021-417a-8bc1-65c8d471c621" providerId="ADAL" clId="{00ED48EA-2E19-B648-B077-22D14873FFED}" dt="2020-10-20T05:06:10.096" v="321" actId="14100"/>
          <ac:spMkLst>
            <pc:docMk/>
            <pc:sldMk cId="3672999173" sldId="308"/>
            <ac:spMk id="9" creationId="{E3B2E017-30B2-884B-A113-B419A2ED51AD}"/>
          </ac:spMkLst>
        </pc:spChg>
      </pc:sldChg>
      <pc:sldChg chg="delSp modSp mod delAnim">
        <pc:chgData name="Long B Nguyen" userId="f59fb8f3-a021-417a-8bc1-65c8d471c621" providerId="ADAL" clId="{00ED48EA-2E19-B648-B077-22D14873FFED}" dt="2020-10-20T05:03:57.024" v="318" actId="478"/>
        <pc:sldMkLst>
          <pc:docMk/>
          <pc:sldMk cId="4055245160" sldId="310"/>
        </pc:sldMkLst>
        <pc:spChg chg="mod">
          <ac:chgData name="Long B Nguyen" userId="f59fb8f3-a021-417a-8bc1-65c8d471c621" providerId="ADAL" clId="{00ED48EA-2E19-B648-B077-22D14873FFED}" dt="2020-10-20T05:03:03.450" v="313" actId="1076"/>
          <ac:spMkLst>
            <pc:docMk/>
            <pc:sldMk cId="4055245160" sldId="310"/>
            <ac:spMk id="2" creationId="{AA3A228F-61D0-D949-A5E7-F83756230BF8}"/>
          </ac:spMkLst>
        </pc:spChg>
        <pc:spChg chg="del mod">
          <ac:chgData name="Long B Nguyen" userId="f59fb8f3-a021-417a-8bc1-65c8d471c621" providerId="ADAL" clId="{00ED48EA-2E19-B648-B077-22D14873FFED}" dt="2020-10-20T05:03:57.024" v="318" actId="478"/>
          <ac:spMkLst>
            <pc:docMk/>
            <pc:sldMk cId="4055245160" sldId="310"/>
            <ac:spMk id="4" creationId="{2A32A6EF-01FB-C94C-8CF8-E8F1A32E5C78}"/>
          </ac:spMkLst>
        </pc:spChg>
        <pc:spChg chg="del mod">
          <ac:chgData name="Long B Nguyen" userId="f59fb8f3-a021-417a-8bc1-65c8d471c621" providerId="ADAL" clId="{00ED48EA-2E19-B648-B077-22D14873FFED}" dt="2020-10-20T05:03:52.501" v="317" actId="478"/>
          <ac:spMkLst>
            <pc:docMk/>
            <pc:sldMk cId="4055245160" sldId="310"/>
            <ac:spMk id="6" creationId="{86A85409-1D8D-F749-86FB-8BF9670B22EF}"/>
          </ac:spMkLst>
        </pc:spChg>
        <pc:spChg chg="mod">
          <ac:chgData name="Long B Nguyen" userId="f59fb8f3-a021-417a-8bc1-65c8d471c621" providerId="ADAL" clId="{00ED48EA-2E19-B648-B077-22D14873FFED}" dt="2020-10-20T05:03:06.010" v="314" actId="14100"/>
          <ac:spMkLst>
            <pc:docMk/>
            <pc:sldMk cId="4055245160" sldId="310"/>
            <ac:spMk id="9" creationId="{E3B2E017-30B2-884B-A113-B419A2ED51AD}"/>
          </ac:spMkLst>
        </pc:spChg>
      </pc:sldChg>
      <pc:sldChg chg="modSp mod">
        <pc:chgData name="Long B Nguyen" userId="f59fb8f3-a021-417a-8bc1-65c8d471c621" providerId="ADAL" clId="{00ED48EA-2E19-B648-B077-22D14873FFED}" dt="2020-10-20T05:06:35.444" v="324" actId="14100"/>
        <pc:sldMkLst>
          <pc:docMk/>
          <pc:sldMk cId="4210029770" sldId="311"/>
        </pc:sldMkLst>
        <pc:spChg chg="mod">
          <ac:chgData name="Long B Nguyen" userId="f59fb8f3-a021-417a-8bc1-65c8d471c621" providerId="ADAL" clId="{00ED48EA-2E19-B648-B077-22D14873FFED}" dt="2020-10-20T05:06:29.465" v="322" actId="1076"/>
          <ac:spMkLst>
            <pc:docMk/>
            <pc:sldMk cId="4210029770" sldId="311"/>
            <ac:spMk id="2" creationId="{AA3A228F-61D0-D949-A5E7-F83756230BF8}"/>
          </ac:spMkLst>
        </pc:spChg>
        <pc:spChg chg="mod">
          <ac:chgData name="Long B Nguyen" userId="f59fb8f3-a021-417a-8bc1-65c8d471c621" providerId="ADAL" clId="{00ED48EA-2E19-B648-B077-22D14873FFED}" dt="2020-10-20T05:06:35.444" v="324" actId="14100"/>
          <ac:spMkLst>
            <pc:docMk/>
            <pc:sldMk cId="4210029770" sldId="311"/>
            <ac:spMk id="9" creationId="{E3B2E017-30B2-884B-A113-B419A2ED51AD}"/>
          </ac:spMkLst>
        </pc:spChg>
      </pc:sldChg>
      <pc:sldChg chg="del">
        <pc:chgData name="Long B Nguyen" userId="f59fb8f3-a021-417a-8bc1-65c8d471c621" providerId="ADAL" clId="{00ED48EA-2E19-B648-B077-22D14873FFED}" dt="2020-10-20T05:09:52.359" v="522" actId="2696"/>
        <pc:sldMkLst>
          <pc:docMk/>
          <pc:sldMk cId="4152459930" sldId="312"/>
        </pc:sldMkLst>
      </pc:sldChg>
      <pc:sldChg chg="del">
        <pc:chgData name="Long B Nguyen" userId="f59fb8f3-a021-417a-8bc1-65c8d471c621" providerId="ADAL" clId="{00ED48EA-2E19-B648-B077-22D14873FFED}" dt="2020-10-20T05:09:53.563" v="523" actId="2696"/>
        <pc:sldMkLst>
          <pc:docMk/>
          <pc:sldMk cId="2332116064" sldId="313"/>
        </pc:sldMkLst>
      </pc:sldChg>
      <pc:sldChg chg="modSp mod">
        <pc:chgData name="Long B Nguyen" userId="f59fb8f3-a021-417a-8bc1-65c8d471c621" providerId="ADAL" clId="{00ED48EA-2E19-B648-B077-22D14873FFED}" dt="2020-10-20T05:10:12.772" v="525" actId="1076"/>
        <pc:sldMkLst>
          <pc:docMk/>
          <pc:sldMk cId="1565173198" sldId="314"/>
        </pc:sldMkLst>
        <pc:spChg chg="mod">
          <ac:chgData name="Long B Nguyen" userId="f59fb8f3-a021-417a-8bc1-65c8d471c621" providerId="ADAL" clId="{00ED48EA-2E19-B648-B077-22D14873FFED}" dt="2020-10-20T05:10:12.772" v="525" actId="1076"/>
          <ac:spMkLst>
            <pc:docMk/>
            <pc:sldMk cId="1565173198" sldId="314"/>
            <ac:spMk id="2" creationId="{AA3A228F-61D0-D949-A5E7-F83756230BF8}"/>
          </ac:spMkLst>
        </pc:spChg>
        <pc:spChg chg="mod">
          <ac:chgData name="Long B Nguyen" userId="f59fb8f3-a021-417a-8bc1-65c8d471c621" providerId="ADAL" clId="{00ED48EA-2E19-B648-B077-22D14873FFED}" dt="2020-10-20T05:10:10.470" v="524" actId="14100"/>
          <ac:spMkLst>
            <pc:docMk/>
            <pc:sldMk cId="1565173198" sldId="314"/>
            <ac:spMk id="9" creationId="{E3B2E017-30B2-884B-A113-B419A2ED51AD}"/>
          </ac:spMkLst>
        </pc:spChg>
      </pc:sldChg>
      <pc:sldChg chg="modSp mod">
        <pc:chgData name="Long B Nguyen" userId="f59fb8f3-a021-417a-8bc1-65c8d471c621" providerId="ADAL" clId="{00ED48EA-2E19-B648-B077-22D14873FFED}" dt="2020-10-20T05:10:23.525" v="528" actId="14100"/>
        <pc:sldMkLst>
          <pc:docMk/>
          <pc:sldMk cId="3659811964" sldId="315"/>
        </pc:sldMkLst>
        <pc:spChg chg="mod">
          <ac:chgData name="Long B Nguyen" userId="f59fb8f3-a021-417a-8bc1-65c8d471c621" providerId="ADAL" clId="{00ED48EA-2E19-B648-B077-22D14873FFED}" dt="2020-10-20T05:10:18.055" v="526" actId="1076"/>
          <ac:spMkLst>
            <pc:docMk/>
            <pc:sldMk cId="3659811964" sldId="315"/>
            <ac:spMk id="2" creationId="{AA3A228F-61D0-D949-A5E7-F83756230BF8}"/>
          </ac:spMkLst>
        </pc:spChg>
        <pc:spChg chg="mod">
          <ac:chgData name="Long B Nguyen" userId="f59fb8f3-a021-417a-8bc1-65c8d471c621" providerId="ADAL" clId="{00ED48EA-2E19-B648-B077-22D14873FFED}" dt="2020-10-20T05:10:23.525" v="528" actId="14100"/>
          <ac:spMkLst>
            <pc:docMk/>
            <pc:sldMk cId="3659811964" sldId="315"/>
            <ac:spMk id="9" creationId="{E3B2E017-30B2-884B-A113-B419A2ED51AD}"/>
          </ac:spMkLst>
        </pc:spChg>
      </pc:sldChg>
      <pc:sldChg chg="modSp mod">
        <pc:chgData name="Long B Nguyen" userId="f59fb8f3-a021-417a-8bc1-65c8d471c621" providerId="ADAL" clId="{00ED48EA-2E19-B648-B077-22D14873FFED}" dt="2020-10-20T05:10:34.862" v="531" actId="14100"/>
        <pc:sldMkLst>
          <pc:docMk/>
          <pc:sldMk cId="2536712643" sldId="317"/>
        </pc:sldMkLst>
        <pc:spChg chg="mod">
          <ac:chgData name="Long B Nguyen" userId="f59fb8f3-a021-417a-8bc1-65c8d471c621" providerId="ADAL" clId="{00ED48EA-2E19-B648-B077-22D14873FFED}" dt="2020-10-20T05:10:28.992" v="529" actId="1076"/>
          <ac:spMkLst>
            <pc:docMk/>
            <pc:sldMk cId="2536712643" sldId="317"/>
            <ac:spMk id="2" creationId="{AA3A228F-61D0-D949-A5E7-F83756230BF8}"/>
          </ac:spMkLst>
        </pc:spChg>
        <pc:spChg chg="mod">
          <ac:chgData name="Long B Nguyen" userId="f59fb8f3-a021-417a-8bc1-65c8d471c621" providerId="ADAL" clId="{00ED48EA-2E19-B648-B077-22D14873FFED}" dt="2020-10-20T05:10:34.862" v="531" actId="14100"/>
          <ac:spMkLst>
            <pc:docMk/>
            <pc:sldMk cId="2536712643" sldId="317"/>
            <ac:spMk id="9" creationId="{E3B2E017-30B2-884B-A113-B419A2ED51AD}"/>
          </ac:spMkLst>
        </pc:spChg>
      </pc:sldChg>
      <pc:sldChg chg="modSp mod">
        <pc:chgData name="Long B Nguyen" userId="f59fb8f3-a021-417a-8bc1-65c8d471c621" providerId="ADAL" clId="{00ED48EA-2E19-B648-B077-22D14873FFED}" dt="2020-10-20T05:10:45.597" v="534" actId="14100"/>
        <pc:sldMkLst>
          <pc:docMk/>
          <pc:sldMk cId="3127700614" sldId="318"/>
        </pc:sldMkLst>
        <pc:spChg chg="mod">
          <ac:chgData name="Long B Nguyen" userId="f59fb8f3-a021-417a-8bc1-65c8d471c621" providerId="ADAL" clId="{00ED48EA-2E19-B648-B077-22D14873FFED}" dt="2020-10-20T05:10:40.310" v="532" actId="1076"/>
          <ac:spMkLst>
            <pc:docMk/>
            <pc:sldMk cId="3127700614" sldId="318"/>
            <ac:spMk id="2" creationId="{AA3A228F-61D0-D949-A5E7-F83756230BF8}"/>
          </ac:spMkLst>
        </pc:spChg>
        <pc:spChg chg="mod">
          <ac:chgData name="Long B Nguyen" userId="f59fb8f3-a021-417a-8bc1-65c8d471c621" providerId="ADAL" clId="{00ED48EA-2E19-B648-B077-22D14873FFED}" dt="2020-10-20T05:10:45.597" v="534" actId="14100"/>
          <ac:spMkLst>
            <pc:docMk/>
            <pc:sldMk cId="3127700614" sldId="318"/>
            <ac:spMk id="9" creationId="{E3B2E017-30B2-884B-A113-B419A2ED51AD}"/>
          </ac:spMkLst>
        </pc:spChg>
      </pc:sldChg>
      <pc:sldChg chg="modSp mod">
        <pc:chgData name="Long B Nguyen" userId="f59fb8f3-a021-417a-8bc1-65c8d471c621" providerId="ADAL" clId="{00ED48EA-2E19-B648-B077-22D14873FFED}" dt="2020-10-20T05:10:57.332" v="537" actId="14100"/>
        <pc:sldMkLst>
          <pc:docMk/>
          <pc:sldMk cId="2618277182" sldId="319"/>
        </pc:sldMkLst>
        <pc:spChg chg="mod">
          <ac:chgData name="Long B Nguyen" userId="f59fb8f3-a021-417a-8bc1-65c8d471c621" providerId="ADAL" clId="{00ED48EA-2E19-B648-B077-22D14873FFED}" dt="2020-10-20T05:10:51.509" v="535" actId="1076"/>
          <ac:spMkLst>
            <pc:docMk/>
            <pc:sldMk cId="2618277182" sldId="319"/>
            <ac:spMk id="2" creationId="{AA3A228F-61D0-D949-A5E7-F83756230BF8}"/>
          </ac:spMkLst>
        </pc:spChg>
        <pc:spChg chg="mod">
          <ac:chgData name="Long B Nguyen" userId="f59fb8f3-a021-417a-8bc1-65c8d471c621" providerId="ADAL" clId="{00ED48EA-2E19-B648-B077-22D14873FFED}" dt="2020-10-20T05:10:57.332" v="537" actId="14100"/>
          <ac:spMkLst>
            <pc:docMk/>
            <pc:sldMk cId="2618277182" sldId="319"/>
            <ac:spMk id="9" creationId="{E3B2E017-30B2-884B-A113-B419A2ED51AD}"/>
          </ac:spMkLst>
        </pc:spChg>
      </pc:sldChg>
      <pc:sldChg chg="modSp mod">
        <pc:chgData name="Long B Nguyen" userId="f59fb8f3-a021-417a-8bc1-65c8d471c621" providerId="ADAL" clId="{00ED48EA-2E19-B648-B077-22D14873FFED}" dt="2020-10-20T05:11:15.917" v="543" actId="14100"/>
        <pc:sldMkLst>
          <pc:docMk/>
          <pc:sldMk cId="617958515" sldId="320"/>
        </pc:sldMkLst>
        <pc:spChg chg="mod">
          <ac:chgData name="Long B Nguyen" userId="f59fb8f3-a021-417a-8bc1-65c8d471c621" providerId="ADAL" clId="{00ED48EA-2E19-B648-B077-22D14873FFED}" dt="2020-10-20T05:11:14.606" v="541" actId="1076"/>
          <ac:spMkLst>
            <pc:docMk/>
            <pc:sldMk cId="617958515" sldId="320"/>
            <ac:spMk id="2" creationId="{AA3A228F-61D0-D949-A5E7-F83756230BF8}"/>
          </ac:spMkLst>
        </pc:spChg>
        <pc:spChg chg="mod">
          <ac:chgData name="Long B Nguyen" userId="f59fb8f3-a021-417a-8bc1-65c8d471c621" providerId="ADAL" clId="{00ED48EA-2E19-B648-B077-22D14873FFED}" dt="2020-10-20T05:11:15.917" v="543" actId="14100"/>
          <ac:spMkLst>
            <pc:docMk/>
            <pc:sldMk cId="617958515" sldId="320"/>
            <ac:spMk id="9" creationId="{E3B2E017-30B2-884B-A113-B419A2ED51AD}"/>
          </ac:spMkLst>
        </pc:spChg>
      </pc:sldChg>
      <pc:sldChg chg="add del modAnim">
        <pc:chgData name="Long B Nguyen" userId="f59fb8f3-a021-417a-8bc1-65c8d471c621" providerId="ADAL" clId="{00ED48EA-2E19-B648-B077-22D14873FFED}" dt="2020-10-20T05:49:55.703" v="1410"/>
        <pc:sldMkLst>
          <pc:docMk/>
          <pc:sldMk cId="3039307715" sldId="321"/>
        </pc:sldMkLst>
      </pc:sldChg>
      <pc:sldChg chg="modAnim">
        <pc:chgData name="Long B Nguyen" userId="f59fb8f3-a021-417a-8bc1-65c8d471c621" providerId="ADAL" clId="{00ED48EA-2E19-B648-B077-22D14873FFED}" dt="2020-10-20T05:50:07.289" v="1411"/>
        <pc:sldMkLst>
          <pc:docMk/>
          <pc:sldMk cId="3096583072" sldId="323"/>
        </pc:sldMkLst>
      </pc:sldChg>
      <pc:sldChg chg="modSp mod">
        <pc:chgData name="Long B Nguyen" userId="f59fb8f3-a021-417a-8bc1-65c8d471c621" providerId="ADAL" clId="{00ED48EA-2E19-B648-B077-22D14873FFED}" dt="2020-10-20T05:13:46.353" v="546" actId="14100"/>
        <pc:sldMkLst>
          <pc:docMk/>
          <pc:sldMk cId="3753341527" sldId="324"/>
        </pc:sldMkLst>
        <pc:spChg chg="mod">
          <ac:chgData name="Long B Nguyen" userId="f59fb8f3-a021-417a-8bc1-65c8d471c621" providerId="ADAL" clId="{00ED48EA-2E19-B648-B077-22D14873FFED}" dt="2020-10-20T05:13:41.251" v="544" actId="1076"/>
          <ac:spMkLst>
            <pc:docMk/>
            <pc:sldMk cId="3753341527" sldId="324"/>
            <ac:spMk id="2" creationId="{AA3A228F-61D0-D949-A5E7-F83756230BF8}"/>
          </ac:spMkLst>
        </pc:spChg>
        <pc:spChg chg="mod">
          <ac:chgData name="Long B Nguyen" userId="f59fb8f3-a021-417a-8bc1-65c8d471c621" providerId="ADAL" clId="{00ED48EA-2E19-B648-B077-22D14873FFED}" dt="2020-10-20T05:13:46.353" v="546" actId="14100"/>
          <ac:spMkLst>
            <pc:docMk/>
            <pc:sldMk cId="3753341527" sldId="324"/>
            <ac:spMk id="9" creationId="{E3B2E017-30B2-884B-A113-B419A2ED51AD}"/>
          </ac:spMkLst>
        </pc:spChg>
      </pc:sldChg>
      <pc:sldChg chg="addSp delSp modSp mod delAnim modAnim">
        <pc:chgData name="Long B Nguyen" userId="f59fb8f3-a021-417a-8bc1-65c8d471c621" providerId="ADAL" clId="{00ED48EA-2E19-B648-B077-22D14873FFED}" dt="2020-10-20T05:52:55.620" v="1439" actId="20577"/>
        <pc:sldMkLst>
          <pc:docMk/>
          <pc:sldMk cId="3750016062" sldId="325"/>
        </pc:sldMkLst>
        <pc:spChg chg="mod">
          <ac:chgData name="Long B Nguyen" userId="f59fb8f3-a021-417a-8bc1-65c8d471c621" providerId="ADAL" clId="{00ED48EA-2E19-B648-B077-22D14873FFED}" dt="2020-10-20T05:31:23.747" v="1229" actId="1076"/>
          <ac:spMkLst>
            <pc:docMk/>
            <pc:sldMk cId="3750016062" sldId="325"/>
            <ac:spMk id="2" creationId="{AA3A228F-61D0-D949-A5E7-F83756230BF8}"/>
          </ac:spMkLst>
        </pc:spChg>
        <pc:spChg chg="add mod">
          <ac:chgData name="Long B Nguyen" userId="f59fb8f3-a021-417a-8bc1-65c8d471c621" providerId="ADAL" clId="{00ED48EA-2E19-B648-B077-22D14873FFED}" dt="2020-10-20T05:52:55.620" v="1439" actId="20577"/>
          <ac:spMkLst>
            <pc:docMk/>
            <pc:sldMk cId="3750016062" sldId="325"/>
            <ac:spMk id="3" creationId="{8B3E136A-B1AD-DF43-B47A-AD0BDE5403FE}"/>
          </ac:spMkLst>
        </pc:spChg>
        <pc:spChg chg="del mod">
          <ac:chgData name="Long B Nguyen" userId="f59fb8f3-a021-417a-8bc1-65c8d471c621" providerId="ADAL" clId="{00ED48EA-2E19-B648-B077-22D14873FFED}" dt="2020-10-20T05:51:51.460" v="1420" actId="478"/>
          <ac:spMkLst>
            <pc:docMk/>
            <pc:sldMk cId="3750016062" sldId="325"/>
            <ac:spMk id="5" creationId="{F21AFD8D-397E-3342-9FCC-026A00C2F153}"/>
          </ac:spMkLst>
        </pc:spChg>
        <pc:spChg chg="mod">
          <ac:chgData name="Long B Nguyen" userId="f59fb8f3-a021-417a-8bc1-65c8d471c621" providerId="ADAL" clId="{00ED48EA-2E19-B648-B077-22D14873FFED}" dt="2020-10-20T05:31:29.651" v="1230" actId="14100"/>
          <ac:spMkLst>
            <pc:docMk/>
            <pc:sldMk cId="3750016062" sldId="325"/>
            <ac:spMk id="9" creationId="{E3B2E017-30B2-884B-A113-B419A2ED51AD}"/>
          </ac:spMkLst>
        </pc:spChg>
        <pc:cxnChg chg="add del mod">
          <ac:chgData name="Long B Nguyen" userId="f59fb8f3-a021-417a-8bc1-65c8d471c621" providerId="ADAL" clId="{00ED48EA-2E19-B648-B077-22D14873FFED}" dt="2020-10-20T05:31:31.680" v="1231" actId="478"/>
          <ac:cxnSpMkLst>
            <pc:docMk/>
            <pc:sldMk cId="3750016062" sldId="325"/>
            <ac:cxnSpMk id="6" creationId="{B097AC30-D7C3-9F43-B6E4-A6F4E9393FE4}"/>
          </ac:cxnSpMkLst>
        </pc:cxnChg>
      </pc:sldChg>
      <pc:sldChg chg="addSp delSp modSp mod modAnim">
        <pc:chgData name="Long B Nguyen" userId="f59fb8f3-a021-417a-8bc1-65c8d471c621" providerId="ADAL" clId="{00ED48EA-2E19-B648-B077-22D14873FFED}" dt="2020-10-20T05:54:37.085" v="1448"/>
        <pc:sldMkLst>
          <pc:docMk/>
          <pc:sldMk cId="3748840513" sldId="326"/>
        </pc:sldMkLst>
        <pc:spChg chg="del mod">
          <ac:chgData name="Long B Nguyen" userId="f59fb8f3-a021-417a-8bc1-65c8d471c621" providerId="ADAL" clId="{00ED48EA-2E19-B648-B077-22D14873FFED}" dt="2020-10-20T05:34:30.121" v="1263" actId="478"/>
          <ac:spMkLst>
            <pc:docMk/>
            <pc:sldMk cId="3748840513" sldId="326"/>
            <ac:spMk id="2" creationId="{AA3A228F-61D0-D949-A5E7-F83756230BF8}"/>
          </ac:spMkLst>
        </pc:spChg>
        <pc:spChg chg="add del mod">
          <ac:chgData name="Long B Nguyen" userId="f59fb8f3-a021-417a-8bc1-65c8d471c621" providerId="ADAL" clId="{00ED48EA-2E19-B648-B077-22D14873FFED}" dt="2020-10-20T05:34:32.468" v="1264" actId="478"/>
          <ac:spMkLst>
            <pc:docMk/>
            <pc:sldMk cId="3748840513" sldId="326"/>
            <ac:spMk id="4" creationId="{8D637E6E-030D-AF4C-BC83-E7DD4DBAB7EC}"/>
          </ac:spMkLst>
        </pc:spChg>
        <pc:spChg chg="del">
          <ac:chgData name="Long B Nguyen" userId="f59fb8f3-a021-417a-8bc1-65c8d471c621" providerId="ADAL" clId="{00ED48EA-2E19-B648-B077-22D14873FFED}" dt="2020-10-20T05:34:00.735" v="1245" actId="478"/>
          <ac:spMkLst>
            <pc:docMk/>
            <pc:sldMk cId="3748840513" sldId="326"/>
            <ac:spMk id="5" creationId="{F21AFD8D-397E-3342-9FCC-026A00C2F153}"/>
          </ac:spMkLst>
        </pc:spChg>
        <pc:spChg chg="mod">
          <ac:chgData name="Long B Nguyen" userId="f59fb8f3-a021-417a-8bc1-65c8d471c621" providerId="ADAL" clId="{00ED48EA-2E19-B648-B077-22D14873FFED}" dt="2020-10-20T05:36:01.479" v="1336" actId="1076"/>
          <ac:spMkLst>
            <pc:docMk/>
            <pc:sldMk cId="3748840513" sldId="326"/>
            <ac:spMk id="7" creationId="{4B727B46-A324-164A-9C9C-7012797F4961}"/>
          </ac:spMkLst>
        </pc:spChg>
        <pc:spChg chg="add mod">
          <ac:chgData name="Long B Nguyen" userId="f59fb8f3-a021-417a-8bc1-65c8d471c621" providerId="ADAL" clId="{00ED48EA-2E19-B648-B077-22D14873FFED}" dt="2020-10-20T05:35:14.566" v="1296" actId="1076"/>
          <ac:spMkLst>
            <pc:docMk/>
            <pc:sldMk cId="3748840513" sldId="326"/>
            <ac:spMk id="8" creationId="{36774EAF-310A-974B-ACC5-BFFA64D03E40}"/>
          </ac:spMkLst>
        </pc:spChg>
        <pc:spChg chg="mod">
          <ac:chgData name="Long B Nguyen" userId="f59fb8f3-a021-417a-8bc1-65c8d471c621" providerId="ADAL" clId="{00ED48EA-2E19-B648-B077-22D14873FFED}" dt="2020-10-20T05:34:56.159" v="1294" actId="20577"/>
          <ac:spMkLst>
            <pc:docMk/>
            <pc:sldMk cId="3748840513" sldId="326"/>
            <ac:spMk id="9" creationId="{E3B2E017-30B2-884B-A113-B419A2ED51AD}"/>
          </ac:spMkLst>
        </pc:spChg>
        <pc:cxnChg chg="add mod">
          <ac:chgData name="Long B Nguyen" userId="f59fb8f3-a021-417a-8bc1-65c8d471c621" providerId="ADAL" clId="{00ED48EA-2E19-B648-B077-22D14873FFED}" dt="2020-10-20T05:35:58.977" v="1335" actId="14100"/>
          <ac:cxnSpMkLst>
            <pc:docMk/>
            <pc:sldMk cId="3748840513" sldId="326"/>
            <ac:cxnSpMk id="10" creationId="{2467F9DB-FA07-9947-BEED-1E28BB1D6C22}"/>
          </ac:cxnSpMkLst>
        </pc:cxnChg>
      </pc:sldChg>
      <pc:sldChg chg="del">
        <pc:chgData name="Long B Nguyen" userId="f59fb8f3-a021-417a-8bc1-65c8d471c621" providerId="ADAL" clId="{00ED48EA-2E19-B648-B077-22D14873FFED}" dt="2020-10-20T05:37:16.823" v="1349" actId="2696"/>
        <pc:sldMkLst>
          <pc:docMk/>
          <pc:sldMk cId="3014369594" sldId="327"/>
        </pc:sldMkLst>
      </pc:sldChg>
      <pc:sldChg chg="del">
        <pc:chgData name="Long B Nguyen" userId="f59fb8f3-a021-417a-8bc1-65c8d471c621" providerId="ADAL" clId="{00ED48EA-2E19-B648-B077-22D14873FFED}" dt="2020-10-20T05:15:37.330" v="554" actId="2696"/>
        <pc:sldMkLst>
          <pc:docMk/>
          <pc:sldMk cId="1960883355" sldId="328"/>
        </pc:sldMkLst>
      </pc:sldChg>
      <pc:sldChg chg="modSp mod modAnim">
        <pc:chgData name="Long B Nguyen" userId="f59fb8f3-a021-417a-8bc1-65c8d471c621" providerId="ADAL" clId="{00ED48EA-2E19-B648-B077-22D14873FFED}" dt="2020-10-20T05:51:33.249" v="1419"/>
        <pc:sldMkLst>
          <pc:docMk/>
          <pc:sldMk cId="53368268" sldId="329"/>
        </pc:sldMkLst>
        <pc:spChg chg="mod">
          <ac:chgData name="Long B Nguyen" userId="f59fb8f3-a021-417a-8bc1-65c8d471c621" providerId="ADAL" clId="{00ED48EA-2E19-B648-B077-22D14873FFED}" dt="2020-10-20T05:14:04.601" v="550" actId="1076"/>
          <ac:spMkLst>
            <pc:docMk/>
            <pc:sldMk cId="53368268" sldId="329"/>
            <ac:spMk id="2" creationId="{AA3A228F-61D0-D949-A5E7-F83756230BF8}"/>
          </ac:spMkLst>
        </pc:spChg>
        <pc:spChg chg="mod">
          <ac:chgData name="Long B Nguyen" userId="f59fb8f3-a021-417a-8bc1-65c8d471c621" providerId="ADAL" clId="{00ED48EA-2E19-B648-B077-22D14873FFED}" dt="2020-10-20T05:21:42.525" v="692" actId="20577"/>
          <ac:spMkLst>
            <pc:docMk/>
            <pc:sldMk cId="53368268" sldId="329"/>
            <ac:spMk id="9" creationId="{E3B2E017-30B2-884B-A113-B419A2ED51AD}"/>
          </ac:spMkLst>
        </pc:spChg>
      </pc:sldChg>
      <pc:sldChg chg="modSp mod">
        <pc:chgData name="Long B Nguyen" userId="f59fb8f3-a021-417a-8bc1-65c8d471c621" providerId="ADAL" clId="{00ED48EA-2E19-B648-B077-22D14873FFED}" dt="2020-10-20T05:37:37.034" v="1351" actId="1076"/>
        <pc:sldMkLst>
          <pc:docMk/>
          <pc:sldMk cId="894578124" sldId="330"/>
        </pc:sldMkLst>
        <pc:spChg chg="mod">
          <ac:chgData name="Long B Nguyen" userId="f59fb8f3-a021-417a-8bc1-65c8d471c621" providerId="ADAL" clId="{00ED48EA-2E19-B648-B077-22D14873FFED}" dt="2020-10-20T05:37:37.034" v="1351" actId="1076"/>
          <ac:spMkLst>
            <pc:docMk/>
            <pc:sldMk cId="894578124" sldId="330"/>
            <ac:spMk id="2" creationId="{AA3A228F-61D0-D949-A5E7-F83756230BF8}"/>
          </ac:spMkLst>
        </pc:spChg>
        <pc:spChg chg="mod">
          <ac:chgData name="Long B Nguyen" userId="f59fb8f3-a021-417a-8bc1-65c8d471c621" providerId="ADAL" clId="{00ED48EA-2E19-B648-B077-22D14873FFED}" dt="2020-10-20T05:37:23.237" v="1350" actId="20577"/>
          <ac:spMkLst>
            <pc:docMk/>
            <pc:sldMk cId="894578124" sldId="330"/>
            <ac:spMk id="9" creationId="{E3B2E017-30B2-884B-A113-B419A2ED51AD}"/>
          </ac:spMkLst>
        </pc:spChg>
      </pc:sldChg>
      <pc:sldChg chg="addSp modSp mod modAnim">
        <pc:chgData name="Long B Nguyen" userId="f59fb8f3-a021-417a-8bc1-65c8d471c621" providerId="ADAL" clId="{00ED48EA-2E19-B648-B077-22D14873FFED}" dt="2020-10-20T05:42:03.883" v="1398"/>
        <pc:sldMkLst>
          <pc:docMk/>
          <pc:sldMk cId="343975969" sldId="331"/>
        </pc:sldMkLst>
        <pc:spChg chg="mod">
          <ac:chgData name="Long B Nguyen" userId="f59fb8f3-a021-417a-8bc1-65c8d471c621" providerId="ADAL" clId="{00ED48EA-2E19-B648-B077-22D14873FFED}" dt="2020-10-20T05:02:43.274" v="311" actId="1076"/>
          <ac:spMkLst>
            <pc:docMk/>
            <pc:sldMk cId="343975969" sldId="331"/>
            <ac:spMk id="4" creationId="{1B5D06E6-138F-0A4D-8D8C-AA611F7423AE}"/>
          </ac:spMkLst>
        </pc:spChg>
        <pc:spChg chg="add mod">
          <ac:chgData name="Long B Nguyen" userId="f59fb8f3-a021-417a-8bc1-65c8d471c621" providerId="ADAL" clId="{00ED48EA-2E19-B648-B077-22D14873FFED}" dt="2020-10-20T05:08:54.868" v="490" actId="20577"/>
          <ac:spMkLst>
            <pc:docMk/>
            <pc:sldMk cId="343975969" sldId="331"/>
            <ac:spMk id="7" creationId="{E17BB538-8556-894B-B49B-C487509D3DA2}"/>
          </ac:spMkLst>
        </pc:spChg>
        <pc:spChg chg="mod">
          <ac:chgData name="Long B Nguyen" userId="f59fb8f3-a021-417a-8bc1-65c8d471c621" providerId="ADAL" clId="{00ED48EA-2E19-B648-B077-22D14873FFED}" dt="2020-10-20T05:09:38.972" v="520" actId="20577"/>
          <ac:spMkLst>
            <pc:docMk/>
            <pc:sldMk cId="343975969" sldId="331"/>
            <ac:spMk id="9" creationId="{E3B2E017-30B2-884B-A113-B419A2ED51AD}"/>
          </ac:spMkLst>
        </pc:spChg>
        <pc:cxnChg chg="mod">
          <ac:chgData name="Long B Nguyen" userId="f59fb8f3-a021-417a-8bc1-65c8d471c621" providerId="ADAL" clId="{00ED48EA-2E19-B648-B077-22D14873FFED}" dt="2020-10-20T05:02:43.274" v="311" actId="1076"/>
          <ac:cxnSpMkLst>
            <pc:docMk/>
            <pc:sldMk cId="343975969" sldId="331"/>
            <ac:cxnSpMk id="5" creationId="{3C86E3B6-098C-0A4C-8AF6-E5F63087A3C8}"/>
          </ac:cxnSpMkLst>
        </pc:cxnChg>
        <pc:cxnChg chg="mod">
          <ac:chgData name="Long B Nguyen" userId="f59fb8f3-a021-417a-8bc1-65c8d471c621" providerId="ADAL" clId="{00ED48EA-2E19-B648-B077-22D14873FFED}" dt="2020-10-20T05:02:43.274" v="311" actId="1076"/>
          <ac:cxnSpMkLst>
            <pc:docMk/>
            <pc:sldMk cId="343975969" sldId="331"/>
            <ac:cxnSpMk id="6" creationId="{9E131CC6-04E1-5E4B-90A5-998EEB790F43}"/>
          </ac:cxnSpMkLst>
        </pc:cxnChg>
      </pc:sldChg>
      <pc:sldChg chg="del">
        <pc:chgData name="Long B Nguyen" userId="f59fb8f3-a021-417a-8bc1-65c8d471c621" providerId="ADAL" clId="{00ED48EA-2E19-B648-B077-22D14873FFED}" dt="2020-10-20T05:15:33.541" v="553" actId="2696"/>
        <pc:sldMkLst>
          <pc:docMk/>
          <pc:sldMk cId="3490093738" sldId="332"/>
        </pc:sldMkLst>
      </pc:sldChg>
      <pc:sldChg chg="del">
        <pc:chgData name="Long B Nguyen" userId="f59fb8f3-a021-417a-8bc1-65c8d471c621" providerId="ADAL" clId="{00ED48EA-2E19-B648-B077-22D14873FFED}" dt="2020-10-20T05:15:31.287" v="552" actId="2696"/>
        <pc:sldMkLst>
          <pc:docMk/>
          <pc:sldMk cId="4156079510" sldId="333"/>
        </pc:sldMkLst>
      </pc:sldChg>
      <pc:sldChg chg="modSp mod modAnim">
        <pc:chgData name="Long B Nguyen" userId="f59fb8f3-a021-417a-8bc1-65c8d471c621" providerId="ADAL" clId="{00ED48EA-2E19-B648-B077-22D14873FFED}" dt="2020-10-20T05:40:57.447" v="1392"/>
        <pc:sldMkLst>
          <pc:docMk/>
          <pc:sldMk cId="4080804918" sldId="334"/>
        </pc:sldMkLst>
        <pc:spChg chg="mod">
          <ac:chgData name="Long B Nguyen" userId="f59fb8f3-a021-417a-8bc1-65c8d471c621" providerId="ADAL" clId="{00ED48EA-2E19-B648-B077-22D14873FFED}" dt="2020-10-20T04:58:24.600" v="100" actId="20577"/>
          <ac:spMkLst>
            <pc:docMk/>
            <pc:sldMk cId="4080804918" sldId="334"/>
            <ac:spMk id="2" creationId="{AA3A228F-61D0-D949-A5E7-F83756230BF8}"/>
          </ac:spMkLst>
        </pc:spChg>
        <pc:spChg chg="mod">
          <ac:chgData name="Long B Nguyen" userId="f59fb8f3-a021-417a-8bc1-65c8d471c621" providerId="ADAL" clId="{00ED48EA-2E19-B648-B077-22D14873FFED}" dt="2020-10-20T04:58:09.970" v="77" actId="20577"/>
          <ac:spMkLst>
            <pc:docMk/>
            <pc:sldMk cId="4080804918" sldId="334"/>
            <ac:spMk id="8" creationId="{C57243A4-61B0-BF49-9762-D919B22CF822}"/>
          </ac:spMkLst>
        </pc:spChg>
      </pc:sldChg>
      <pc:sldChg chg="modAnim">
        <pc:chgData name="Long B Nguyen" userId="f59fb8f3-a021-417a-8bc1-65c8d471c621" providerId="ADAL" clId="{00ED48EA-2E19-B648-B077-22D14873FFED}" dt="2020-10-20T05:41:15.950" v="1393"/>
        <pc:sldMkLst>
          <pc:docMk/>
          <pc:sldMk cId="2359254305" sldId="335"/>
        </pc:sldMkLst>
      </pc:sldChg>
      <pc:sldChg chg="del">
        <pc:chgData name="Long B Nguyen" userId="f59fb8f3-a021-417a-8bc1-65c8d471c621" providerId="ADAL" clId="{00ED48EA-2E19-B648-B077-22D14873FFED}" dt="2020-10-20T05:22:15.755" v="693" actId="2696"/>
        <pc:sldMkLst>
          <pc:docMk/>
          <pc:sldMk cId="2552887808" sldId="336"/>
        </pc:sldMkLst>
      </pc:sldChg>
      <pc:sldChg chg="addSp delSp modSp add mod delAnim modAnim">
        <pc:chgData name="Long B Nguyen" userId="f59fb8f3-a021-417a-8bc1-65c8d471c621" providerId="ADAL" clId="{00ED48EA-2E19-B648-B077-22D14873FFED}" dt="2020-10-20T05:37:12.593" v="1348" actId="478"/>
        <pc:sldMkLst>
          <pc:docMk/>
          <pc:sldMk cId="2879490838" sldId="336"/>
        </pc:sldMkLst>
        <pc:spChg chg="add mod">
          <ac:chgData name="Long B Nguyen" userId="f59fb8f3-a021-417a-8bc1-65c8d471c621" providerId="ADAL" clId="{00ED48EA-2E19-B648-B077-22D14873FFED}" dt="2020-10-20T05:37:06.309" v="1346" actId="1076"/>
          <ac:spMkLst>
            <pc:docMk/>
            <pc:sldMk cId="2879490838" sldId="336"/>
            <ac:spMk id="6" creationId="{096932A1-43AC-9F41-8D45-7E67F083C85E}"/>
          </ac:spMkLst>
        </pc:spChg>
        <pc:spChg chg="del">
          <ac:chgData name="Long B Nguyen" userId="f59fb8f3-a021-417a-8bc1-65c8d471c621" providerId="ADAL" clId="{00ED48EA-2E19-B648-B077-22D14873FFED}" dt="2020-10-20T05:36:44.040" v="1341" actId="478"/>
          <ac:spMkLst>
            <pc:docMk/>
            <pc:sldMk cId="2879490838" sldId="336"/>
            <ac:spMk id="7" creationId="{4B727B46-A324-164A-9C9C-7012797F4961}"/>
          </ac:spMkLst>
        </pc:spChg>
        <pc:spChg chg="del">
          <ac:chgData name="Long B Nguyen" userId="f59fb8f3-a021-417a-8bc1-65c8d471c621" providerId="ADAL" clId="{00ED48EA-2E19-B648-B077-22D14873FFED}" dt="2020-10-20T05:37:12.593" v="1348" actId="478"/>
          <ac:spMkLst>
            <pc:docMk/>
            <pc:sldMk cId="2879490838" sldId="336"/>
            <ac:spMk id="8" creationId="{36774EAF-310A-974B-ACC5-BFFA64D03E40}"/>
          </ac:spMkLst>
        </pc:spChg>
        <pc:spChg chg="mod">
          <ac:chgData name="Long B Nguyen" userId="f59fb8f3-a021-417a-8bc1-65c8d471c621" providerId="ADAL" clId="{00ED48EA-2E19-B648-B077-22D14873FFED}" dt="2020-10-20T05:36:57.286" v="1343" actId="20577"/>
          <ac:spMkLst>
            <pc:docMk/>
            <pc:sldMk cId="2879490838" sldId="336"/>
            <ac:spMk id="9" creationId="{E3B2E017-30B2-884B-A113-B419A2ED51AD}"/>
          </ac:spMkLst>
        </pc:spChg>
        <pc:cxnChg chg="del">
          <ac:chgData name="Long B Nguyen" userId="f59fb8f3-a021-417a-8bc1-65c8d471c621" providerId="ADAL" clId="{00ED48EA-2E19-B648-B077-22D14873FFED}" dt="2020-10-20T05:36:41.876" v="1340" actId="478"/>
          <ac:cxnSpMkLst>
            <pc:docMk/>
            <pc:sldMk cId="2879490838" sldId="336"/>
            <ac:cxnSpMk id="10" creationId="{2467F9DB-FA07-9947-BEED-1E28BB1D6C22}"/>
          </ac:cxnSpMkLst>
        </pc:cxnChg>
        <pc:cxnChg chg="add mod">
          <ac:chgData name="Long B Nguyen" userId="f59fb8f3-a021-417a-8bc1-65c8d471c621" providerId="ADAL" clId="{00ED48EA-2E19-B648-B077-22D14873FFED}" dt="2020-10-20T05:37:09.658" v="1347" actId="1076"/>
          <ac:cxnSpMkLst>
            <pc:docMk/>
            <pc:sldMk cId="2879490838" sldId="336"/>
            <ac:cxnSpMk id="11" creationId="{FA638F06-5AEF-6944-8EFB-5BD09379DFDD}"/>
          </ac:cxnSpMkLst>
        </pc:cxnChg>
      </pc:sldChg>
      <pc:sldChg chg="addSp delSp modSp add del mod modAnim">
        <pc:chgData name="Long B Nguyen" userId="f59fb8f3-a021-417a-8bc1-65c8d471c621" providerId="ADAL" clId="{00ED48EA-2E19-B648-B077-22D14873FFED}" dt="2020-10-20T06:06:26.843" v="1577" actId="2696"/>
        <pc:sldMkLst>
          <pc:docMk/>
          <pc:sldMk cId="29157992" sldId="337"/>
        </pc:sldMkLst>
        <pc:spChg chg="add del">
          <ac:chgData name="Long B Nguyen" userId="f59fb8f3-a021-417a-8bc1-65c8d471c621" providerId="ADAL" clId="{00ED48EA-2E19-B648-B077-22D14873FFED}" dt="2020-10-20T05:56:35.202" v="1469" actId="478"/>
          <ac:spMkLst>
            <pc:docMk/>
            <pc:sldMk cId="29157992" sldId="337"/>
            <ac:spMk id="3" creationId="{CBF1DCD8-E79C-7640-9361-6F12D8D51BFD}"/>
          </ac:spMkLst>
        </pc:spChg>
        <pc:spChg chg="mod">
          <ac:chgData name="Long B Nguyen" userId="f59fb8f3-a021-417a-8bc1-65c8d471c621" providerId="ADAL" clId="{00ED48EA-2E19-B648-B077-22D14873FFED}" dt="2020-10-20T05:58:55.632" v="1526" actId="20577"/>
          <ac:spMkLst>
            <pc:docMk/>
            <pc:sldMk cId="29157992" sldId="337"/>
            <ac:spMk id="6" creationId="{B7AB2EA4-48CC-FD46-9632-CD4301E82099}"/>
          </ac:spMkLst>
        </pc:spChg>
        <pc:spChg chg="del">
          <ac:chgData name="Long B Nguyen" userId="f59fb8f3-a021-417a-8bc1-65c8d471c621" providerId="ADAL" clId="{00ED48EA-2E19-B648-B077-22D14873FFED}" dt="2020-10-20T05:56:04.122" v="1459" actId="478"/>
          <ac:spMkLst>
            <pc:docMk/>
            <pc:sldMk cId="29157992" sldId="337"/>
            <ac:spMk id="7" creationId="{A1C0BD5B-7A70-614C-8F08-877F246D65C4}"/>
          </ac:spMkLst>
        </pc:spChg>
        <pc:spChg chg="mod">
          <ac:chgData name="Long B Nguyen" userId="f59fb8f3-a021-417a-8bc1-65c8d471c621" providerId="ADAL" clId="{00ED48EA-2E19-B648-B077-22D14873FFED}" dt="2020-10-20T05:58:59.543" v="1528" actId="20577"/>
          <ac:spMkLst>
            <pc:docMk/>
            <pc:sldMk cId="29157992" sldId="337"/>
            <ac:spMk id="9" creationId="{E3B2E017-30B2-884B-A113-B419A2ED51AD}"/>
          </ac:spMkLst>
        </pc:spChg>
        <pc:spChg chg="del">
          <ac:chgData name="Long B Nguyen" userId="f59fb8f3-a021-417a-8bc1-65c8d471c621" providerId="ADAL" clId="{00ED48EA-2E19-B648-B077-22D14873FFED}" dt="2020-10-20T05:56:06.890" v="1460" actId="478"/>
          <ac:spMkLst>
            <pc:docMk/>
            <pc:sldMk cId="29157992" sldId="337"/>
            <ac:spMk id="10" creationId="{6F2E737A-829E-5A45-9E9D-A706B719CBB7}"/>
          </ac:spMkLst>
        </pc:spChg>
        <pc:spChg chg="add mod">
          <ac:chgData name="Long B Nguyen" userId="f59fb8f3-a021-417a-8bc1-65c8d471c621" providerId="ADAL" clId="{00ED48EA-2E19-B648-B077-22D14873FFED}" dt="2020-10-20T06:03:00.286" v="1537" actId="207"/>
          <ac:spMkLst>
            <pc:docMk/>
            <pc:sldMk cId="29157992" sldId="337"/>
            <ac:spMk id="14" creationId="{E7E8FC9F-D95D-944A-88F1-6EEFA08685CC}"/>
          </ac:spMkLst>
        </pc:spChg>
        <pc:spChg chg="add mod">
          <ac:chgData name="Long B Nguyen" userId="f59fb8f3-a021-417a-8bc1-65c8d471c621" providerId="ADAL" clId="{00ED48EA-2E19-B648-B077-22D14873FFED}" dt="2020-10-20T06:04:11.971" v="1548" actId="20577"/>
          <ac:spMkLst>
            <pc:docMk/>
            <pc:sldMk cId="29157992" sldId="337"/>
            <ac:spMk id="19" creationId="{8A3A65CC-0119-124A-A980-35F7556993CC}"/>
          </ac:spMkLst>
        </pc:spChg>
        <pc:spChg chg="add mod">
          <ac:chgData name="Long B Nguyen" userId="f59fb8f3-a021-417a-8bc1-65c8d471c621" providerId="ADAL" clId="{00ED48EA-2E19-B648-B077-22D14873FFED}" dt="2020-10-20T06:04:26.134" v="1562" actId="1076"/>
          <ac:spMkLst>
            <pc:docMk/>
            <pc:sldMk cId="29157992" sldId="337"/>
            <ac:spMk id="23" creationId="{4F978BD1-FC33-7645-834E-F7A552E15880}"/>
          </ac:spMkLst>
        </pc:spChg>
        <pc:cxnChg chg="del">
          <ac:chgData name="Long B Nguyen" userId="f59fb8f3-a021-417a-8bc1-65c8d471c621" providerId="ADAL" clId="{00ED48EA-2E19-B648-B077-22D14873FFED}" dt="2020-10-20T05:55:20.527" v="1450" actId="478"/>
          <ac:cxnSpMkLst>
            <pc:docMk/>
            <pc:sldMk cId="29157992" sldId="337"/>
            <ac:cxnSpMk id="5" creationId="{6A41E33A-3774-3740-BA11-D4C900D6705F}"/>
          </ac:cxnSpMkLst>
        </pc:cxnChg>
        <pc:cxnChg chg="del mod">
          <ac:chgData name="Long B Nguyen" userId="f59fb8f3-a021-417a-8bc1-65c8d471c621" providerId="ADAL" clId="{00ED48EA-2E19-B648-B077-22D14873FFED}" dt="2020-10-20T05:55:21.821" v="1451" actId="478"/>
          <ac:cxnSpMkLst>
            <pc:docMk/>
            <pc:sldMk cId="29157992" sldId="337"/>
            <ac:cxnSpMk id="12" creationId="{8D88494F-D4E7-AB49-840B-85C05CBDC54E}"/>
          </ac:cxnSpMkLst>
        </pc:cxnChg>
        <pc:cxnChg chg="add mod">
          <ac:chgData name="Long B Nguyen" userId="f59fb8f3-a021-417a-8bc1-65c8d471c621" providerId="ADAL" clId="{00ED48EA-2E19-B648-B077-22D14873FFED}" dt="2020-10-20T06:04:03.298" v="1545" actId="14100"/>
          <ac:cxnSpMkLst>
            <pc:docMk/>
            <pc:sldMk cId="29157992" sldId="337"/>
            <ac:cxnSpMk id="13" creationId="{EB374FC5-7A9D-F649-BC72-43227BBC9099}"/>
          </ac:cxnSpMkLst>
        </pc:cxnChg>
        <pc:cxnChg chg="del">
          <ac:chgData name="Long B Nguyen" userId="f59fb8f3-a021-417a-8bc1-65c8d471c621" providerId="ADAL" clId="{00ED48EA-2E19-B648-B077-22D14873FFED}" dt="2020-10-20T05:55:23.964" v="1452" actId="478"/>
          <ac:cxnSpMkLst>
            <pc:docMk/>
            <pc:sldMk cId="29157992" sldId="337"/>
            <ac:cxnSpMk id="15" creationId="{9CBB605F-FC67-2643-BAAB-52326BF11806}"/>
          </ac:cxnSpMkLst>
        </pc:cxnChg>
        <pc:cxnChg chg="add mod">
          <ac:chgData name="Long B Nguyen" userId="f59fb8f3-a021-417a-8bc1-65c8d471c621" providerId="ADAL" clId="{00ED48EA-2E19-B648-B077-22D14873FFED}" dt="2020-10-20T06:03:51.062" v="1542" actId="14100"/>
          <ac:cxnSpMkLst>
            <pc:docMk/>
            <pc:sldMk cId="29157992" sldId="337"/>
            <ac:cxnSpMk id="17" creationId="{7DCEC289-F5BC-884B-8ACF-581C541B231C}"/>
          </ac:cxnSpMkLst>
        </pc:cxnChg>
        <pc:cxnChg chg="del">
          <ac:chgData name="Long B Nguyen" userId="f59fb8f3-a021-417a-8bc1-65c8d471c621" providerId="ADAL" clId="{00ED48EA-2E19-B648-B077-22D14873FFED}" dt="2020-10-20T05:55:26.121" v="1453" actId="478"/>
          <ac:cxnSpMkLst>
            <pc:docMk/>
            <pc:sldMk cId="29157992" sldId="337"/>
            <ac:cxnSpMk id="18" creationId="{F28B016A-60E6-2941-B6A9-C3C4FB6646FA}"/>
          </ac:cxnSpMkLst>
        </pc:cxnChg>
        <pc:cxnChg chg="add mod">
          <ac:chgData name="Long B Nguyen" userId="f59fb8f3-a021-417a-8bc1-65c8d471c621" providerId="ADAL" clId="{00ED48EA-2E19-B648-B077-22D14873FFED}" dt="2020-10-20T06:04:33.862" v="1565" actId="14100"/>
          <ac:cxnSpMkLst>
            <pc:docMk/>
            <pc:sldMk cId="29157992" sldId="337"/>
            <ac:cxnSpMk id="24" creationId="{2F81ABD8-85FD-9F47-B9DE-83D0E314B2DF}"/>
          </ac:cxnSpMkLst>
        </pc:cxnChg>
      </pc:sldChg>
      <pc:sldChg chg="modSp add mod">
        <pc:chgData name="Long B Nguyen" userId="f59fb8f3-a021-417a-8bc1-65c8d471c621" providerId="ADAL" clId="{00ED48EA-2E19-B648-B077-22D14873FFED}" dt="2020-10-20T06:07:07.103" v="1596" actId="1076"/>
        <pc:sldMkLst>
          <pc:docMk/>
          <pc:sldMk cId="3107138983" sldId="337"/>
        </pc:sldMkLst>
        <pc:spChg chg="mod">
          <ac:chgData name="Long B Nguyen" userId="f59fb8f3-a021-417a-8bc1-65c8d471c621" providerId="ADAL" clId="{00ED48EA-2E19-B648-B077-22D14873FFED}" dt="2020-10-20T06:07:07.103" v="1596" actId="1076"/>
          <ac:spMkLst>
            <pc:docMk/>
            <pc:sldMk cId="3107138983" sldId="337"/>
            <ac:spMk id="2" creationId="{AA3A228F-61D0-D949-A5E7-F83756230BF8}"/>
          </ac:spMkLst>
        </pc:spChg>
      </pc:sldChg>
    </pc:docChg>
  </pc:docChgLst>
  <pc:docChgLst>
    <pc:chgData name="Long B Nguyen" userId="f59fb8f3-a021-417a-8bc1-65c8d471c621" providerId="ADAL" clId="{18B307F0-82DA-8342-AB9A-1CC8CB1F1087}"/>
    <pc:docChg chg="addSld modSld">
      <pc:chgData name="Long B Nguyen" userId="f59fb8f3-a021-417a-8bc1-65c8d471c621" providerId="ADAL" clId="{18B307F0-82DA-8342-AB9A-1CC8CB1F1087}" dt="2020-10-27T12:30:23.869" v="941" actId="20577"/>
      <pc:docMkLst>
        <pc:docMk/>
      </pc:docMkLst>
      <pc:sldChg chg="addSp modSp add mod modAnim">
        <pc:chgData name="Long B Nguyen" userId="f59fb8f3-a021-417a-8bc1-65c8d471c621" providerId="ADAL" clId="{18B307F0-82DA-8342-AB9A-1CC8CB1F1087}" dt="2020-10-20T19:08:19.384" v="494" actId="207"/>
        <pc:sldMkLst>
          <pc:docMk/>
          <pc:sldMk cId="123529303" sldId="298"/>
        </pc:sldMkLst>
        <pc:spChg chg="mod">
          <ac:chgData name="Long B Nguyen" userId="f59fb8f3-a021-417a-8bc1-65c8d471c621" providerId="ADAL" clId="{18B307F0-82DA-8342-AB9A-1CC8CB1F1087}" dt="2020-10-20T19:00:45.374" v="199" actId="1035"/>
          <ac:spMkLst>
            <pc:docMk/>
            <pc:sldMk cId="123529303" sldId="298"/>
            <ac:spMk id="2" creationId="{AA3A228F-61D0-D949-A5E7-F83756230BF8}"/>
          </ac:spMkLst>
        </pc:spChg>
        <pc:spChg chg="mod">
          <ac:chgData name="Long B Nguyen" userId="f59fb8f3-a021-417a-8bc1-65c8d471c621" providerId="ADAL" clId="{18B307F0-82DA-8342-AB9A-1CC8CB1F1087}" dt="2020-10-20T19:00:45.374" v="199" actId="1035"/>
          <ac:spMkLst>
            <pc:docMk/>
            <pc:sldMk cId="123529303" sldId="298"/>
            <ac:spMk id="8" creationId="{89664AE0-03B1-F343-A3F2-F049D077AF98}"/>
          </ac:spMkLst>
        </pc:spChg>
        <pc:spChg chg="mod">
          <ac:chgData name="Long B Nguyen" userId="f59fb8f3-a021-417a-8bc1-65c8d471c621" providerId="ADAL" clId="{18B307F0-82DA-8342-AB9A-1CC8CB1F1087}" dt="2020-10-20T19:08:19.384" v="494" actId="207"/>
          <ac:spMkLst>
            <pc:docMk/>
            <pc:sldMk cId="123529303" sldId="298"/>
            <ac:spMk id="9" creationId="{E3B2E017-30B2-884B-A113-B419A2ED51AD}"/>
          </ac:spMkLst>
        </pc:spChg>
        <pc:spChg chg="add mod">
          <ac:chgData name="Long B Nguyen" userId="f59fb8f3-a021-417a-8bc1-65c8d471c621" providerId="ADAL" clId="{18B307F0-82DA-8342-AB9A-1CC8CB1F1087}" dt="2020-10-20T19:07:39.725" v="405" actId="1076"/>
          <ac:spMkLst>
            <pc:docMk/>
            <pc:sldMk cId="123529303" sldId="298"/>
            <ac:spMk id="11" creationId="{E286DCF3-BD51-E64D-B366-BAE7332F61EA}"/>
          </ac:spMkLst>
        </pc:spChg>
        <pc:spChg chg="mod">
          <ac:chgData name="Long B Nguyen" userId="f59fb8f3-a021-417a-8bc1-65c8d471c621" providerId="ADAL" clId="{18B307F0-82DA-8342-AB9A-1CC8CB1F1087}" dt="2020-10-20T19:01:10.602" v="258" actId="20577"/>
          <ac:spMkLst>
            <pc:docMk/>
            <pc:sldMk cId="123529303" sldId="298"/>
            <ac:spMk id="13" creationId="{FEE970F2-C39B-7749-9FEC-3601AB1AE7E6}"/>
          </ac:spMkLst>
        </pc:spChg>
        <pc:spChg chg="mod">
          <ac:chgData name="Long B Nguyen" userId="f59fb8f3-a021-417a-8bc1-65c8d471c621" providerId="ADAL" clId="{18B307F0-82DA-8342-AB9A-1CC8CB1F1087}" dt="2020-10-20T19:00:45.374" v="199" actId="1035"/>
          <ac:spMkLst>
            <pc:docMk/>
            <pc:sldMk cId="123529303" sldId="298"/>
            <ac:spMk id="18" creationId="{72E2D77A-5904-7544-B8AE-F3CD3EA5A4E0}"/>
          </ac:spMkLst>
        </pc:spChg>
        <pc:cxnChg chg="mod">
          <ac:chgData name="Long B Nguyen" userId="f59fb8f3-a021-417a-8bc1-65c8d471c621" providerId="ADAL" clId="{18B307F0-82DA-8342-AB9A-1CC8CB1F1087}" dt="2020-10-20T19:00:45.374" v="199" actId="1035"/>
          <ac:cxnSpMkLst>
            <pc:docMk/>
            <pc:sldMk cId="123529303" sldId="298"/>
            <ac:cxnSpMk id="10" creationId="{7B79EDEB-21CF-C34B-A2E5-A09E60D29E45}"/>
          </ac:cxnSpMkLst>
        </pc:cxnChg>
        <pc:cxnChg chg="add mod">
          <ac:chgData name="Long B Nguyen" userId="f59fb8f3-a021-417a-8bc1-65c8d471c621" providerId="ADAL" clId="{18B307F0-82DA-8342-AB9A-1CC8CB1F1087}" dt="2020-10-20T19:07:31.123" v="400" actId="14100"/>
          <ac:cxnSpMkLst>
            <pc:docMk/>
            <pc:sldMk cId="123529303" sldId="298"/>
            <ac:cxnSpMk id="12" creationId="{D08E2E9A-8059-5041-B928-E129AA2B1C03}"/>
          </ac:cxnSpMkLst>
        </pc:cxnChg>
        <pc:cxnChg chg="mod">
          <ac:chgData name="Long B Nguyen" userId="f59fb8f3-a021-417a-8bc1-65c8d471c621" providerId="ADAL" clId="{18B307F0-82DA-8342-AB9A-1CC8CB1F1087}" dt="2020-10-20T19:00:45.374" v="199" actId="1035"/>
          <ac:cxnSpMkLst>
            <pc:docMk/>
            <pc:sldMk cId="123529303" sldId="298"/>
            <ac:cxnSpMk id="14" creationId="{67BD5D1A-21FF-5E44-BC9A-F45708385466}"/>
          </ac:cxnSpMkLst>
        </pc:cxnChg>
        <pc:cxnChg chg="add mod">
          <ac:chgData name="Long B Nguyen" userId="f59fb8f3-a021-417a-8bc1-65c8d471c621" providerId="ADAL" clId="{18B307F0-82DA-8342-AB9A-1CC8CB1F1087}" dt="2020-10-20T19:07:37.748" v="404" actId="14100"/>
          <ac:cxnSpMkLst>
            <pc:docMk/>
            <pc:sldMk cId="123529303" sldId="298"/>
            <ac:cxnSpMk id="15" creationId="{1001F9BD-2122-5B46-9F66-4162E36E3941}"/>
          </ac:cxnSpMkLst>
        </pc:cxnChg>
        <pc:cxnChg chg="mod">
          <ac:chgData name="Long B Nguyen" userId="f59fb8f3-a021-417a-8bc1-65c8d471c621" providerId="ADAL" clId="{18B307F0-82DA-8342-AB9A-1CC8CB1F1087}" dt="2020-10-20T19:00:45.374" v="199" actId="1035"/>
          <ac:cxnSpMkLst>
            <pc:docMk/>
            <pc:sldMk cId="123529303" sldId="298"/>
            <ac:cxnSpMk id="19" creationId="{F27838C9-39D0-B347-A820-EEA046CD6709}"/>
          </ac:cxnSpMkLst>
        </pc:cxnChg>
      </pc:sldChg>
      <pc:sldChg chg="modSp">
        <pc:chgData name="Long B Nguyen" userId="f59fb8f3-a021-417a-8bc1-65c8d471c621" providerId="ADAL" clId="{18B307F0-82DA-8342-AB9A-1CC8CB1F1087}" dt="2020-10-26T10:12:25.522" v="495" actId="20577"/>
        <pc:sldMkLst>
          <pc:docMk/>
          <pc:sldMk cId="3748840513" sldId="326"/>
        </pc:sldMkLst>
        <pc:spChg chg="mod">
          <ac:chgData name="Long B Nguyen" userId="f59fb8f3-a021-417a-8bc1-65c8d471c621" providerId="ADAL" clId="{18B307F0-82DA-8342-AB9A-1CC8CB1F1087}" dt="2020-10-26T10:12:25.522" v="495" actId="20577"/>
          <ac:spMkLst>
            <pc:docMk/>
            <pc:sldMk cId="3748840513" sldId="326"/>
            <ac:spMk id="9" creationId="{E3B2E017-30B2-884B-A113-B419A2ED51AD}"/>
          </ac:spMkLst>
        </pc:spChg>
      </pc:sldChg>
      <pc:sldChg chg="modSp">
        <pc:chgData name="Long B Nguyen" userId="f59fb8f3-a021-417a-8bc1-65c8d471c621" providerId="ADAL" clId="{18B307F0-82DA-8342-AB9A-1CC8CB1F1087}" dt="2020-10-27T12:30:23.869" v="941" actId="20577"/>
        <pc:sldMkLst>
          <pc:docMk/>
          <pc:sldMk cId="894578124" sldId="330"/>
        </pc:sldMkLst>
        <pc:spChg chg="mod">
          <ac:chgData name="Long B Nguyen" userId="f59fb8f3-a021-417a-8bc1-65c8d471c621" providerId="ADAL" clId="{18B307F0-82DA-8342-AB9A-1CC8CB1F1087}" dt="2020-10-27T12:30:23.869" v="941" actId="20577"/>
          <ac:spMkLst>
            <pc:docMk/>
            <pc:sldMk cId="894578124" sldId="330"/>
            <ac:spMk id="9" creationId="{E3B2E017-30B2-884B-A113-B419A2ED51AD}"/>
          </ac:spMkLst>
        </pc:spChg>
      </pc:sldChg>
      <pc:sldChg chg="modSp add mod">
        <pc:chgData name="Long B Nguyen" userId="f59fb8f3-a021-417a-8bc1-65c8d471c621" providerId="ADAL" clId="{18B307F0-82DA-8342-AB9A-1CC8CB1F1087}" dt="2020-10-27T12:29:19.886" v="870" actId="1076"/>
        <pc:sldMkLst>
          <pc:docMk/>
          <pc:sldMk cId="226687820" sldId="398"/>
        </pc:sldMkLst>
        <pc:spChg chg="mod">
          <ac:chgData name="Long B Nguyen" userId="f59fb8f3-a021-417a-8bc1-65c8d471c621" providerId="ADAL" clId="{18B307F0-82DA-8342-AB9A-1CC8CB1F1087}" dt="2020-10-27T12:29:10.119" v="867" actId="1076"/>
          <ac:spMkLst>
            <pc:docMk/>
            <pc:sldMk cId="226687820" sldId="398"/>
            <ac:spMk id="40961" creationId="{266119B2-414E-5047-A049-172C3274D6D7}"/>
          </ac:spMkLst>
        </pc:spChg>
        <pc:spChg chg="mod">
          <ac:chgData name="Long B Nguyen" userId="f59fb8f3-a021-417a-8bc1-65c8d471c621" providerId="ADAL" clId="{18B307F0-82DA-8342-AB9A-1CC8CB1F1087}" dt="2020-10-27T12:29:16.115" v="869" actId="1076"/>
          <ac:spMkLst>
            <pc:docMk/>
            <pc:sldMk cId="226687820" sldId="398"/>
            <ac:spMk id="40962" creationId="{95CBFE7E-C29B-E04D-A37E-0DBCF46A1435}"/>
          </ac:spMkLst>
        </pc:spChg>
        <pc:picChg chg="mod">
          <ac:chgData name="Long B Nguyen" userId="f59fb8f3-a021-417a-8bc1-65c8d471c621" providerId="ADAL" clId="{18B307F0-82DA-8342-AB9A-1CC8CB1F1087}" dt="2020-10-27T12:29:19.886" v="870" actId="1076"/>
          <ac:picMkLst>
            <pc:docMk/>
            <pc:sldMk cId="226687820" sldId="398"/>
            <ac:picMk id="40963" creationId="{132EE64E-2666-A648-8980-DA4F2C3F08AD}"/>
          </ac:picMkLst>
        </pc:picChg>
      </pc:sldChg>
      <pc:sldChg chg="modSp add mod">
        <pc:chgData name="Long B Nguyen" userId="f59fb8f3-a021-417a-8bc1-65c8d471c621" providerId="ADAL" clId="{18B307F0-82DA-8342-AB9A-1CC8CB1F1087}" dt="2020-10-27T12:29:57.416" v="939" actId="20577"/>
        <pc:sldMkLst>
          <pc:docMk/>
          <pc:sldMk cId="70090437" sldId="399"/>
        </pc:sldMkLst>
        <pc:spChg chg="mod">
          <ac:chgData name="Long B Nguyen" userId="f59fb8f3-a021-417a-8bc1-65c8d471c621" providerId="ADAL" clId="{18B307F0-82DA-8342-AB9A-1CC8CB1F1087}" dt="2020-10-27T12:24:58.819" v="499" actId="1076"/>
          <ac:spMkLst>
            <pc:docMk/>
            <pc:sldMk cId="70090437" sldId="399"/>
            <ac:spMk id="43009" creationId="{504CDE1E-2E67-4F45-B8D7-8B8B0A11427F}"/>
          </ac:spMkLst>
        </pc:spChg>
        <pc:spChg chg="mod">
          <ac:chgData name="Long B Nguyen" userId="f59fb8f3-a021-417a-8bc1-65c8d471c621" providerId="ADAL" clId="{18B307F0-82DA-8342-AB9A-1CC8CB1F1087}" dt="2020-10-27T12:29:57.416" v="939" actId="20577"/>
          <ac:spMkLst>
            <pc:docMk/>
            <pc:sldMk cId="70090437" sldId="399"/>
            <ac:spMk id="43010" creationId="{DDAB1DA6-6116-F740-A9FA-E38390037BBC}"/>
          </ac:spMkLst>
        </pc:spChg>
      </pc:sldChg>
    </pc:docChg>
  </pc:docChgLst>
  <pc:docChgLst>
    <pc:chgData name="Long B Nguyen" userId="f59fb8f3-a021-417a-8bc1-65c8d471c621" providerId="ADAL" clId="{53B69ACD-02D7-6945-9BD9-A72DE239C0D5}"/>
    <pc:docChg chg="modSld">
      <pc:chgData name="Long B Nguyen" userId="f59fb8f3-a021-417a-8bc1-65c8d471c621" providerId="ADAL" clId="{53B69ACD-02D7-6945-9BD9-A72DE239C0D5}" dt="2020-10-20T04:44:21.176" v="61" actId="14100"/>
      <pc:docMkLst>
        <pc:docMk/>
      </pc:docMkLst>
      <pc:sldChg chg="modSp mod">
        <pc:chgData name="Long B Nguyen" userId="f59fb8f3-a021-417a-8bc1-65c8d471c621" providerId="ADAL" clId="{53B69ACD-02D7-6945-9BD9-A72DE239C0D5}" dt="2020-10-20T04:40:18.795" v="27" actId="14100"/>
        <pc:sldMkLst>
          <pc:docMk/>
          <pc:sldMk cId="3670596711" sldId="304"/>
        </pc:sldMkLst>
        <pc:spChg chg="mod">
          <ac:chgData name="Long B Nguyen" userId="f59fb8f3-a021-417a-8bc1-65c8d471c621" providerId="ADAL" clId="{53B69ACD-02D7-6945-9BD9-A72DE239C0D5}" dt="2020-10-20T04:40:09.456" v="23" actId="1076"/>
          <ac:spMkLst>
            <pc:docMk/>
            <pc:sldMk cId="3670596711" sldId="304"/>
            <ac:spMk id="2" creationId="{AA3A228F-61D0-D949-A5E7-F83756230BF8}"/>
          </ac:spMkLst>
        </pc:spChg>
        <pc:spChg chg="mod">
          <ac:chgData name="Long B Nguyen" userId="f59fb8f3-a021-417a-8bc1-65c8d471c621" providerId="ADAL" clId="{53B69ACD-02D7-6945-9BD9-A72DE239C0D5}" dt="2020-10-20T04:40:18.795" v="27" actId="14100"/>
          <ac:spMkLst>
            <pc:docMk/>
            <pc:sldMk cId="3670596711" sldId="304"/>
            <ac:spMk id="9" creationId="{E3B2E017-30B2-884B-A113-B419A2ED51AD}"/>
          </ac:spMkLst>
        </pc:spChg>
      </pc:sldChg>
      <pc:sldChg chg="modSp mod modAnim">
        <pc:chgData name="Long B Nguyen" userId="f59fb8f3-a021-417a-8bc1-65c8d471c621" providerId="ADAL" clId="{53B69ACD-02D7-6945-9BD9-A72DE239C0D5}" dt="2020-10-20T04:43:05.756" v="34" actId="1076"/>
        <pc:sldMkLst>
          <pc:docMk/>
          <pc:sldMk cId="3984246490" sldId="307"/>
        </pc:sldMkLst>
        <pc:spChg chg="mod">
          <ac:chgData name="Long B Nguyen" userId="f59fb8f3-a021-417a-8bc1-65c8d471c621" providerId="ADAL" clId="{53B69ACD-02D7-6945-9BD9-A72DE239C0D5}" dt="2020-10-20T04:40:05.902" v="22" actId="1076"/>
          <ac:spMkLst>
            <pc:docMk/>
            <pc:sldMk cId="3984246490" sldId="307"/>
            <ac:spMk id="2" creationId="{AA3A228F-61D0-D949-A5E7-F83756230BF8}"/>
          </ac:spMkLst>
        </pc:spChg>
        <pc:spChg chg="mod">
          <ac:chgData name="Long B Nguyen" userId="f59fb8f3-a021-417a-8bc1-65c8d471c621" providerId="ADAL" clId="{53B69ACD-02D7-6945-9BD9-A72DE239C0D5}" dt="2020-10-20T04:43:05.756" v="34" actId="1076"/>
          <ac:spMkLst>
            <pc:docMk/>
            <pc:sldMk cId="3984246490" sldId="307"/>
            <ac:spMk id="4" creationId="{3C1D2CCE-B02B-8D4A-B006-6965D4D418F0}"/>
          </ac:spMkLst>
        </pc:spChg>
        <pc:spChg chg="mod">
          <ac:chgData name="Long B Nguyen" userId="f59fb8f3-a021-417a-8bc1-65c8d471c621" providerId="ADAL" clId="{53B69ACD-02D7-6945-9BD9-A72DE239C0D5}" dt="2020-10-20T04:43:03.965" v="33" actId="1076"/>
          <ac:spMkLst>
            <pc:docMk/>
            <pc:sldMk cId="3984246490" sldId="307"/>
            <ac:spMk id="5" creationId="{098C8043-8C8C-AF4C-BF1C-D1D52C75A7B9}"/>
          </ac:spMkLst>
        </pc:spChg>
        <pc:spChg chg="mod">
          <ac:chgData name="Long B Nguyen" userId="f59fb8f3-a021-417a-8bc1-65c8d471c621" providerId="ADAL" clId="{53B69ACD-02D7-6945-9BD9-A72DE239C0D5}" dt="2020-10-20T04:43:01.013" v="32" actId="14100"/>
          <ac:spMkLst>
            <pc:docMk/>
            <pc:sldMk cId="3984246490" sldId="307"/>
            <ac:spMk id="9" creationId="{E3B2E017-30B2-884B-A113-B419A2ED51AD}"/>
          </ac:spMkLst>
        </pc:spChg>
      </pc:sldChg>
      <pc:sldChg chg="modSp mod">
        <pc:chgData name="Long B Nguyen" userId="f59fb8f3-a021-417a-8bc1-65c8d471c621" providerId="ADAL" clId="{53B69ACD-02D7-6945-9BD9-A72DE239C0D5}" dt="2020-10-20T04:44:21.176" v="61" actId="14100"/>
        <pc:sldMkLst>
          <pc:docMk/>
          <pc:sldMk cId="343975969" sldId="331"/>
        </pc:sldMkLst>
        <pc:spChg chg="mod">
          <ac:chgData name="Long B Nguyen" userId="f59fb8f3-a021-417a-8bc1-65c8d471c621" providerId="ADAL" clId="{53B69ACD-02D7-6945-9BD9-A72DE239C0D5}" dt="2020-10-20T04:44:18.517" v="60" actId="1076"/>
          <ac:spMkLst>
            <pc:docMk/>
            <pc:sldMk cId="343975969" sldId="331"/>
            <ac:spMk id="2" creationId="{AA3A228F-61D0-D949-A5E7-F83756230BF8}"/>
          </ac:spMkLst>
        </pc:spChg>
        <pc:spChg chg="mod">
          <ac:chgData name="Long B Nguyen" userId="f59fb8f3-a021-417a-8bc1-65c8d471c621" providerId="ADAL" clId="{53B69ACD-02D7-6945-9BD9-A72DE239C0D5}" dt="2020-10-20T04:44:21.176" v="61" actId="14100"/>
          <ac:spMkLst>
            <pc:docMk/>
            <pc:sldMk cId="343975969" sldId="331"/>
            <ac:spMk id="9" creationId="{E3B2E017-30B2-884B-A113-B419A2ED51AD}"/>
          </ac:spMkLst>
        </pc:spChg>
      </pc:sldChg>
      <pc:sldChg chg="modSp mod modAnim">
        <pc:chgData name="Long B Nguyen" userId="f59fb8f3-a021-417a-8bc1-65c8d471c621" providerId="ADAL" clId="{53B69ACD-02D7-6945-9BD9-A72DE239C0D5}" dt="2020-10-20T04:44:06.828" v="59" actId="20577"/>
        <pc:sldMkLst>
          <pc:docMk/>
          <pc:sldMk cId="2359254305" sldId="335"/>
        </pc:sldMkLst>
        <pc:spChg chg="mod">
          <ac:chgData name="Long B Nguyen" userId="f59fb8f3-a021-417a-8bc1-65c8d471c621" providerId="ADAL" clId="{53B69ACD-02D7-6945-9BD9-A72DE239C0D5}" dt="2020-10-20T04:44:06.828" v="59" actId="20577"/>
          <ac:spMkLst>
            <pc:docMk/>
            <pc:sldMk cId="2359254305" sldId="335"/>
            <ac:spMk id="9" creationId="{E3B2E017-30B2-884B-A113-B419A2ED51AD}"/>
          </ac:spMkLst>
        </pc:spChg>
        <pc:cxnChg chg="mod">
          <ac:chgData name="Long B Nguyen" userId="f59fb8f3-a021-417a-8bc1-65c8d471c621" providerId="ADAL" clId="{53B69ACD-02D7-6945-9BD9-A72DE239C0D5}" dt="2020-10-20T04:43:46.272" v="45" actId="1076"/>
          <ac:cxnSpMkLst>
            <pc:docMk/>
            <pc:sldMk cId="2359254305" sldId="335"/>
            <ac:cxnSpMk id="10" creationId="{D2B72858-9062-1748-A56F-9BF516549403}"/>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FAEDB2-35B7-DB4E-B759-62368E9476B1}" type="datetimeFigureOut">
              <a:rPr lang="en-US" smtClean="0"/>
              <a:t>6/3/21</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113F9D-9878-B947-8217-B4D6AB24178F}" type="slidenum">
              <a:rPr lang="en-US" smtClean="0"/>
              <a:t>‹#›</a:t>
            </a:fld>
            <a:endParaRPr lang="en-US"/>
          </a:p>
        </p:txBody>
      </p:sp>
    </p:spTree>
    <p:extLst>
      <p:ext uri="{BB962C8B-B14F-4D97-AF65-F5344CB8AC3E}">
        <p14:creationId xmlns:p14="http://schemas.microsoft.com/office/powerpoint/2010/main" val="2550317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93DE2BC9-1E40-FF4C-8AD7-7151BAF2E04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9109BB01-8CF8-444A-8B38-C1509DE9273A}" type="slidenum">
              <a:rPr lang="en-US" altLang="en-US"/>
              <a:pPr>
                <a:spcBef>
                  <a:spcPct val="0"/>
                </a:spcBef>
              </a:pPr>
              <a:t>31</a:t>
            </a:fld>
            <a:endParaRPr lang="en-US" altLang="en-US"/>
          </a:p>
        </p:txBody>
      </p:sp>
      <p:sp>
        <p:nvSpPr>
          <p:cNvPr id="41986" name="Rectangle 2">
            <a:extLst>
              <a:ext uri="{FF2B5EF4-FFF2-40B4-BE49-F238E27FC236}">
                <a16:creationId xmlns:a16="http://schemas.microsoft.com/office/drawing/2014/main" id="{EFB86757-C496-1942-A39D-F7194E2381D4}"/>
              </a:ext>
            </a:extLst>
          </p:cNvPr>
          <p:cNvSpPr>
            <a:spLocks noGrp="1" noRot="1" noChangeAspect="1" noChangeArrowheads="1" noTextEdit="1"/>
          </p:cNvSpPr>
          <p:nvPr>
            <p:ph type="sldImg"/>
          </p:nvPr>
        </p:nvSpPr>
        <p:spPr>
          <a:xfrm>
            <a:off x="687388" y="685800"/>
            <a:ext cx="5486400" cy="3429000"/>
          </a:xfrm>
          <a:ln/>
        </p:spPr>
      </p:sp>
      <p:sp>
        <p:nvSpPr>
          <p:cNvPr id="37892" name="Rectangle 3">
            <a:extLst>
              <a:ext uri="{FF2B5EF4-FFF2-40B4-BE49-F238E27FC236}">
                <a16:creationId xmlns:a16="http://schemas.microsoft.com/office/drawing/2014/main" id="{23A01FD5-7C73-A64B-A696-4BCECC84B799}"/>
              </a:ext>
            </a:extLst>
          </p:cNvPr>
          <p:cNvSpPr>
            <a:spLocks noGrp="1" noChangeArrowheads="1"/>
          </p:cNvSpPr>
          <p:nvPr>
            <p:ph type="body" idx="1"/>
          </p:nvPr>
        </p:nvSpPr>
        <p:spPr>
          <a:xfrm>
            <a:off x="914400" y="4343400"/>
            <a:ext cx="5029200" cy="4114800"/>
          </a:xfrm>
        </p:spPr>
        <p:txBody>
          <a:bodyPr/>
          <a:lstStyle/>
          <a:p>
            <a:pPr eaLnBrk="1" hangingPunct="1">
              <a:defRPr/>
            </a:pPr>
            <a:r>
              <a:rPr lang="en-US"/>
              <a:t>// This program computes two people's body mass index (BMI) and</a:t>
            </a:r>
          </a:p>
          <a:p>
            <a:pPr eaLnBrk="1" hangingPunct="1">
              <a:defRPr/>
            </a:pPr>
            <a:r>
              <a:rPr lang="en-US"/>
              <a:t>// compares them.  The code uses parameters, returns, and Scanner.</a:t>
            </a:r>
          </a:p>
          <a:p>
            <a:pPr eaLnBrk="1" hangingPunct="1">
              <a:defRPr/>
            </a:pPr>
            <a:endParaRPr lang="en-US"/>
          </a:p>
          <a:p>
            <a:pPr eaLnBrk="1" hangingPunct="1">
              <a:defRPr/>
            </a:pPr>
            <a:r>
              <a:rPr lang="en-US"/>
              <a:t>import java.util.*;  // so that I can use Scanner</a:t>
            </a:r>
          </a:p>
          <a:p>
            <a:pPr eaLnBrk="1" hangingPunct="1">
              <a:defRPr/>
            </a:pPr>
            <a:endParaRPr lang="en-US"/>
          </a:p>
          <a:p>
            <a:pPr eaLnBrk="1" hangingPunct="1">
              <a:defRPr/>
            </a:pPr>
            <a:r>
              <a:rPr lang="en-US"/>
              <a:t>public class BMI {</a:t>
            </a:r>
          </a:p>
          <a:p>
            <a:pPr eaLnBrk="1" hangingPunct="1">
              <a:defRPr/>
            </a:pPr>
            <a:r>
              <a:rPr lang="en-US"/>
              <a:t>    public static void main(String[] args) {</a:t>
            </a:r>
          </a:p>
          <a:p>
            <a:pPr eaLnBrk="1" hangingPunct="1">
              <a:defRPr/>
            </a:pPr>
            <a:r>
              <a:rPr lang="en-US"/>
              <a:t>        System.out.println("This program reads in data for two people and");</a:t>
            </a:r>
          </a:p>
          <a:p>
            <a:pPr eaLnBrk="1" hangingPunct="1">
              <a:defRPr/>
            </a:pPr>
            <a:r>
              <a:rPr lang="en-US"/>
              <a:t>        System.out.println("computes their body mass index (BMI)");</a:t>
            </a:r>
          </a:p>
          <a:p>
            <a:pPr eaLnBrk="1" hangingPunct="1">
              <a:defRPr/>
            </a:pPr>
            <a:r>
              <a:rPr lang="en-US"/>
              <a:t>        System.out.println();</a:t>
            </a:r>
          </a:p>
          <a:p>
            <a:pPr eaLnBrk="1" hangingPunct="1">
              <a:defRPr/>
            </a:pPr>
            <a:r>
              <a:rPr lang="en-US"/>
              <a:t>        </a:t>
            </a:r>
          </a:p>
          <a:p>
            <a:pPr eaLnBrk="1" hangingPunct="1">
              <a:defRPr/>
            </a:pPr>
            <a:r>
              <a:rPr lang="en-US"/>
              <a:t>        // finish me!</a:t>
            </a:r>
          </a:p>
          <a:p>
            <a:pPr eaLnBrk="1" hangingPunct="1">
              <a:defRPr/>
            </a:pPr>
            <a:r>
              <a:rPr lang="en-US"/>
              <a:t>        </a:t>
            </a:r>
          </a:p>
          <a:p>
            <a:pPr eaLnBrk="1" hangingPunct="1">
              <a:defRPr/>
            </a:pPr>
            <a:r>
              <a:rPr lang="en-US"/>
              <a:t>    }</a:t>
            </a:r>
          </a:p>
          <a:p>
            <a:pPr eaLnBrk="1" hangingPunct="1">
              <a:defRPr/>
            </a:pPr>
            <a:r>
              <a:rPr lang="en-US"/>
              <a:t>}</a:t>
            </a:r>
          </a:p>
          <a:p>
            <a:pPr eaLnBrk="1" hangingPunct="1">
              <a:defRPr/>
            </a:pPr>
            <a:endParaRPr lang="en-US"/>
          </a:p>
        </p:txBody>
      </p:sp>
    </p:spTree>
    <p:extLst>
      <p:ext uri="{BB962C8B-B14F-4D97-AF65-F5344CB8AC3E}">
        <p14:creationId xmlns:p14="http://schemas.microsoft.com/office/powerpoint/2010/main" val="81641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a:extLst>
              <a:ext uri="{FF2B5EF4-FFF2-40B4-BE49-F238E27FC236}">
                <a16:creationId xmlns:a16="http://schemas.microsoft.com/office/drawing/2014/main" id="{2D21D7A2-8A5D-5744-B624-491501ED6F3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23E4C501-9A73-9545-AA9E-21C741CB03AE}" type="slidenum">
              <a:rPr lang="en-US" altLang="en-US"/>
              <a:pPr>
                <a:spcBef>
                  <a:spcPct val="0"/>
                </a:spcBef>
              </a:pPr>
              <a:t>32</a:t>
            </a:fld>
            <a:endParaRPr lang="en-US" altLang="en-US"/>
          </a:p>
        </p:txBody>
      </p:sp>
      <p:sp>
        <p:nvSpPr>
          <p:cNvPr id="44034" name="Rectangle 2">
            <a:extLst>
              <a:ext uri="{FF2B5EF4-FFF2-40B4-BE49-F238E27FC236}">
                <a16:creationId xmlns:a16="http://schemas.microsoft.com/office/drawing/2014/main" id="{777B1C10-2250-684A-B4D7-BC072F802508}"/>
              </a:ext>
            </a:extLst>
          </p:cNvPr>
          <p:cNvSpPr>
            <a:spLocks noGrp="1" noRot="1" noChangeAspect="1" noChangeArrowheads="1" noTextEdit="1"/>
          </p:cNvSpPr>
          <p:nvPr>
            <p:ph type="sldImg"/>
          </p:nvPr>
        </p:nvSpPr>
        <p:spPr>
          <a:xfrm>
            <a:off x="687388" y="685800"/>
            <a:ext cx="5486400" cy="3429000"/>
          </a:xfrm>
          <a:ln/>
        </p:spPr>
      </p:sp>
      <p:sp>
        <p:nvSpPr>
          <p:cNvPr id="37892" name="Rectangle 3">
            <a:extLst>
              <a:ext uri="{FF2B5EF4-FFF2-40B4-BE49-F238E27FC236}">
                <a16:creationId xmlns:a16="http://schemas.microsoft.com/office/drawing/2014/main" id="{2708FCFB-F842-8842-B1AB-C3A44E5414E7}"/>
              </a:ext>
            </a:extLst>
          </p:cNvPr>
          <p:cNvSpPr>
            <a:spLocks noGrp="1" noChangeArrowheads="1"/>
          </p:cNvSpPr>
          <p:nvPr>
            <p:ph type="body" idx="1"/>
          </p:nvPr>
        </p:nvSpPr>
        <p:spPr>
          <a:xfrm>
            <a:off x="914400" y="4343400"/>
            <a:ext cx="5029200" cy="4114800"/>
          </a:xfrm>
        </p:spPr>
        <p:txBody>
          <a:bodyPr/>
          <a:lstStyle/>
          <a:p>
            <a:pPr eaLnBrk="1" hangingPunct="1">
              <a:defRPr/>
            </a:pPr>
            <a:r>
              <a:rPr lang="en-US"/>
              <a:t>// This program computes two people's body mass index (BMI) and</a:t>
            </a:r>
          </a:p>
          <a:p>
            <a:pPr eaLnBrk="1" hangingPunct="1">
              <a:defRPr/>
            </a:pPr>
            <a:r>
              <a:rPr lang="en-US"/>
              <a:t>// compares them.  The code uses parameters, returns, and Scanner.</a:t>
            </a:r>
          </a:p>
          <a:p>
            <a:pPr eaLnBrk="1" hangingPunct="1">
              <a:defRPr/>
            </a:pPr>
            <a:endParaRPr lang="en-US"/>
          </a:p>
          <a:p>
            <a:pPr eaLnBrk="1" hangingPunct="1">
              <a:defRPr/>
            </a:pPr>
            <a:r>
              <a:rPr lang="en-US"/>
              <a:t>import java.util.*;  // so that I can use Scanner</a:t>
            </a:r>
          </a:p>
          <a:p>
            <a:pPr eaLnBrk="1" hangingPunct="1">
              <a:defRPr/>
            </a:pPr>
            <a:endParaRPr lang="en-US"/>
          </a:p>
          <a:p>
            <a:pPr eaLnBrk="1" hangingPunct="1">
              <a:defRPr/>
            </a:pPr>
            <a:r>
              <a:rPr lang="en-US"/>
              <a:t>public class BMI {</a:t>
            </a:r>
          </a:p>
          <a:p>
            <a:pPr eaLnBrk="1" hangingPunct="1">
              <a:defRPr/>
            </a:pPr>
            <a:r>
              <a:rPr lang="en-US"/>
              <a:t>    public static void main(String[] args) {</a:t>
            </a:r>
          </a:p>
          <a:p>
            <a:pPr eaLnBrk="1" hangingPunct="1">
              <a:defRPr/>
            </a:pPr>
            <a:r>
              <a:rPr lang="en-US"/>
              <a:t>        System.out.println("This program reads in data for two people and");</a:t>
            </a:r>
          </a:p>
          <a:p>
            <a:pPr eaLnBrk="1" hangingPunct="1">
              <a:defRPr/>
            </a:pPr>
            <a:r>
              <a:rPr lang="en-US"/>
              <a:t>        System.out.println("computes their body mass index (BMI)");</a:t>
            </a:r>
          </a:p>
          <a:p>
            <a:pPr eaLnBrk="1" hangingPunct="1">
              <a:defRPr/>
            </a:pPr>
            <a:r>
              <a:rPr lang="en-US"/>
              <a:t>        System.out.println();</a:t>
            </a:r>
          </a:p>
          <a:p>
            <a:pPr eaLnBrk="1" hangingPunct="1">
              <a:defRPr/>
            </a:pPr>
            <a:r>
              <a:rPr lang="en-US"/>
              <a:t>        </a:t>
            </a:r>
          </a:p>
          <a:p>
            <a:pPr eaLnBrk="1" hangingPunct="1">
              <a:defRPr/>
            </a:pPr>
            <a:r>
              <a:rPr lang="en-US"/>
              <a:t>        // finish me!</a:t>
            </a:r>
          </a:p>
          <a:p>
            <a:pPr eaLnBrk="1" hangingPunct="1">
              <a:defRPr/>
            </a:pPr>
            <a:r>
              <a:rPr lang="en-US"/>
              <a:t>        </a:t>
            </a:r>
          </a:p>
          <a:p>
            <a:pPr eaLnBrk="1" hangingPunct="1">
              <a:defRPr/>
            </a:pPr>
            <a:r>
              <a:rPr lang="en-US"/>
              <a:t>    }</a:t>
            </a:r>
          </a:p>
          <a:p>
            <a:pPr eaLnBrk="1" hangingPunct="1">
              <a:defRPr/>
            </a:pPr>
            <a:r>
              <a:rPr lang="en-US"/>
              <a:t>}</a:t>
            </a:r>
          </a:p>
          <a:p>
            <a:pPr eaLnBrk="1" hangingPunct="1">
              <a:defRPr/>
            </a:pPr>
            <a:endParaRPr lang="en-US"/>
          </a:p>
        </p:txBody>
      </p:sp>
    </p:spTree>
    <p:extLst>
      <p:ext uri="{BB962C8B-B14F-4D97-AF65-F5344CB8AC3E}">
        <p14:creationId xmlns:p14="http://schemas.microsoft.com/office/powerpoint/2010/main" val="3200617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6/3/21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6/3/21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6/3/21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6/3/21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6/3/21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6/3/21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6/3/21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6/3/21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4AAD347D-5ACD-4C99-B74B-A9C85AD731AF}" type="datetimeFigureOut">
              <a:rPr lang="en-US" smtClean="0"/>
              <a:t>6/3/21</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654562" y="1623354"/>
            <a:ext cx="6619244" cy="734328"/>
          </a:xfrm>
        </p:spPr>
        <p:txBody>
          <a:bodyPr/>
          <a:lstStyle/>
          <a:p>
            <a:pPr algn="l"/>
            <a:r>
              <a:rPr lang="en-US" sz="4050" dirty="0"/>
              <a:t>Introduction to Python</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730622" y="2550187"/>
            <a:ext cx="5414104" cy="1277135"/>
          </a:xfrm>
        </p:spPr>
        <p:txBody>
          <a:bodyPr>
            <a:normAutofit/>
          </a:bodyPr>
          <a:lstStyle/>
          <a:p>
            <a:pPr algn="l"/>
            <a:r>
              <a:rPr lang="en-US" sz="2400" b="1" dirty="0"/>
              <a:t>Functions</a:t>
            </a: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Function Return (output) </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3"/>
            <a:ext cx="8051725" cy="4292919"/>
          </a:xfrm>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r>
              <a:rPr lang="en-US" b="1" dirty="0">
                <a:solidFill>
                  <a:srgbClr val="000087"/>
                </a:solidFill>
                <a:latin typeface="Inconsolata" panose="020B0609030003000000" pitchFamily="49" charset="77"/>
              </a:rPr>
              <a:t>In </a:t>
            </a:r>
            <a:r>
              <a:rPr lang="en-US" b="1" dirty="0">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dirty="0">
                <a:solidFill>
                  <a:srgbClr val="006699"/>
                </a:solidFill>
                <a:latin typeface="Inconsolata" panose="020B0609030003000000" pitchFamily="49" charset="77"/>
              </a:rPr>
              <a:t>def </a:t>
            </a:r>
            <a:r>
              <a:rPr lang="en-US" b="1" dirty="0">
                <a:latin typeface="Inconsolata" panose="020B0609030003000000" pitchFamily="49" charset="77"/>
              </a:rPr>
              <a:t>add(a, b): </a:t>
            </a:r>
          </a:p>
          <a:p>
            <a:pPr marL="0" indent="0">
              <a:buNone/>
            </a:pPr>
            <a:r>
              <a:rPr lang="en-US" b="1" dirty="0">
                <a:solidFill>
                  <a:srgbClr val="000087"/>
                </a:solidFill>
                <a:latin typeface="Inconsolata" panose="020B0609030003000000" pitchFamily="49" charset="77"/>
              </a:rPr>
              <a:t>		</a:t>
            </a:r>
            <a:r>
              <a:rPr lang="en-US" b="1" dirty="0">
                <a:latin typeface="Inconsolata" panose="020B0609030003000000" pitchFamily="49" charset="77"/>
              </a:rPr>
              <a:t>return</a:t>
            </a:r>
            <a:r>
              <a:rPr lang="en-US" b="1" dirty="0">
                <a:solidFill>
                  <a:srgbClr val="000087"/>
                </a:solidFill>
                <a:latin typeface="Inconsolata" panose="020B0609030003000000" pitchFamily="49" charset="77"/>
              </a:rPr>
              <a:t> </a:t>
            </a:r>
            <a:r>
              <a:rPr lang="en-US" b="1" dirty="0">
                <a:solidFill>
                  <a:srgbClr val="FF0000"/>
                </a:solidFill>
                <a:latin typeface="Inconsolata" panose="020B0609030003000000" pitchFamily="49" charset="77"/>
              </a:rPr>
              <a:t>a + b </a:t>
            </a:r>
          </a:p>
          <a:p>
            <a:pPr marL="0" indent="0">
              <a:buNone/>
            </a:pPr>
            <a:endParaRPr lang="en-US" b="1" dirty="0">
              <a:solidFill>
                <a:srgbClr val="000087"/>
              </a:solidFill>
              <a:latin typeface="Inconsolata" panose="020B0609030003000000" pitchFamily="49" charset="77"/>
            </a:endParaRP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In </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answer = </a:t>
            </a:r>
            <a:r>
              <a:rPr lang="en-US" b="1" dirty="0">
                <a:solidFill>
                  <a:srgbClr val="FF0000"/>
                </a:solidFill>
                <a:latin typeface="Inconsolata" panose="020B0609030003000000" pitchFamily="49" charset="77"/>
              </a:rPr>
              <a:t>add(2, 4) </a:t>
            </a:r>
          </a:p>
          <a:p>
            <a:pPr marL="0" indent="0">
              <a:buNone/>
            </a:pPr>
            <a:r>
              <a:rPr lang="en-US" b="1" dirty="0">
                <a:solidFill>
                  <a:srgbClr val="000087"/>
                </a:solidFill>
                <a:latin typeface="Inconsolata" panose="020B0609030003000000" pitchFamily="49" charset="77"/>
              </a:rPr>
              <a:t>In </a:t>
            </a:r>
            <a:r>
              <a:rPr lang="en-US" b="1" dirty="0">
                <a:latin typeface="Inconsolata" panose="020B0609030003000000" pitchFamily="49" charset="77"/>
              </a:rPr>
              <a:t>[</a:t>
            </a:r>
            <a:r>
              <a:rPr lang="en-US" b="1" dirty="0">
                <a:solidFill>
                  <a:srgbClr val="FF6600"/>
                </a:solidFill>
                <a:latin typeface="Inconsolata" panose="020B0609030003000000" pitchFamily="49" charset="77"/>
              </a:rPr>
              <a:t>3</a:t>
            </a:r>
            <a:r>
              <a:rPr lang="en-US" b="1" dirty="0">
                <a:latin typeface="Inconsolata" panose="020B0609030003000000" pitchFamily="49" charset="77"/>
              </a:rPr>
              <a:t>]: print(answer) </a:t>
            </a:r>
          </a:p>
          <a:p>
            <a:pPr marL="0" indent="0">
              <a:buNone/>
            </a:pPr>
            <a:r>
              <a:rPr lang="en-US" b="1" dirty="0">
                <a:latin typeface="Inconsolata" panose="020B0609030003000000" pitchFamily="49" charset="77"/>
              </a:rPr>
              <a:t>6</a:t>
            </a:r>
          </a:p>
        </p:txBody>
      </p:sp>
      <p:cxnSp>
        <p:nvCxnSpPr>
          <p:cNvPr id="10" name="Straight Arrow Connector 9">
            <a:extLst>
              <a:ext uri="{FF2B5EF4-FFF2-40B4-BE49-F238E27FC236}">
                <a16:creationId xmlns:a16="http://schemas.microsoft.com/office/drawing/2014/main" id="{D2B72858-9062-1748-A56F-9BF516549403}"/>
              </a:ext>
            </a:extLst>
          </p:cNvPr>
          <p:cNvCxnSpPr>
            <a:cxnSpLocks/>
          </p:cNvCxnSpPr>
          <p:nvPr/>
        </p:nvCxnSpPr>
        <p:spPr>
          <a:xfrm>
            <a:off x="3198455" y="3240177"/>
            <a:ext cx="225682" cy="62170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57243A4-61B0-BF49-9762-D919B22CF822}"/>
              </a:ext>
            </a:extLst>
          </p:cNvPr>
          <p:cNvSpPr txBox="1"/>
          <p:nvPr/>
        </p:nvSpPr>
        <p:spPr>
          <a:xfrm>
            <a:off x="4010619" y="2388169"/>
            <a:ext cx="5036635" cy="1015663"/>
          </a:xfrm>
          <a:prstGeom prst="rect">
            <a:avLst/>
          </a:prstGeom>
          <a:noFill/>
        </p:spPr>
        <p:txBody>
          <a:bodyPr wrap="none" rtlCol="0">
            <a:spAutoFit/>
          </a:bodyPr>
          <a:lstStyle/>
          <a:p>
            <a:r>
              <a:rPr lang="en-US" sz="2000" dirty="0"/>
              <a:t>When a function returns a value, the returned </a:t>
            </a:r>
          </a:p>
          <a:p>
            <a:r>
              <a:rPr lang="en-US" sz="2000" dirty="0"/>
              <a:t>value is the value of the entire function </a:t>
            </a:r>
          </a:p>
          <a:p>
            <a:r>
              <a:rPr lang="en-US" sz="2000" dirty="0"/>
              <a:t>call add(2,4).</a:t>
            </a:r>
          </a:p>
        </p:txBody>
      </p:sp>
    </p:spTree>
    <p:extLst>
      <p:ext uri="{BB962C8B-B14F-4D97-AF65-F5344CB8AC3E}">
        <p14:creationId xmlns:p14="http://schemas.microsoft.com/office/powerpoint/2010/main" val="2359254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07741" y="227958"/>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07742" y="911845"/>
            <a:ext cx="8327832" cy="4669148"/>
          </a:xfrm>
        </p:spPr>
        <p:txBody>
          <a:bodyPr>
            <a:normAutofit/>
          </a:bodyPr>
          <a:lstStyle/>
          <a:p>
            <a:pPr marL="0" indent="0">
              <a:buNone/>
            </a:pPr>
            <a:r>
              <a:rPr lang="en-US" dirty="0"/>
              <a:t>Let's write a simple function </a:t>
            </a:r>
            <a:r>
              <a:rPr lang="en-US" dirty="0" err="1"/>
              <a:t>absolute_value</a:t>
            </a:r>
            <a:r>
              <a:rPr lang="en-US" dirty="0"/>
              <a:t> which returns the absolute value of a given number. </a:t>
            </a:r>
          </a:p>
          <a:p>
            <a:pPr marL="0" indent="0">
              <a:buNone/>
            </a:pPr>
            <a:r>
              <a:rPr lang="en-US" b="1" dirty="0">
                <a:solidFill>
                  <a:srgbClr val="000087"/>
                </a:solidFill>
                <a:latin typeface="Inconsolata" panose="020B0609030003000000" pitchFamily="49" charset="77"/>
              </a:rPr>
              <a:t>In </a:t>
            </a:r>
            <a:r>
              <a:rPr lang="en-US" b="1" dirty="0">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dirty="0">
                <a:solidFill>
                  <a:srgbClr val="34A327"/>
                </a:solidFill>
                <a:latin typeface="Inconsolata" panose="020B0609030003000000" pitchFamily="49" charset="77"/>
              </a:rPr>
              <a:t>def</a:t>
            </a:r>
            <a:r>
              <a:rPr lang="en-US" b="1" dirty="0">
                <a:solidFill>
                  <a:srgbClr val="000000"/>
                </a:solidFill>
                <a:latin typeface="Inconsolata" panose="020B0609030003000000" pitchFamily="49" charset="77"/>
              </a:rPr>
              <a:t> </a:t>
            </a:r>
            <a:r>
              <a:rPr lang="en-US" b="1" dirty="0" err="1">
                <a:solidFill>
                  <a:srgbClr val="3C9FF2"/>
                </a:solidFill>
                <a:latin typeface="Inconsolata" panose="020B0609030003000000" pitchFamily="49" charset="77"/>
              </a:rPr>
              <a:t>absolute_value</a:t>
            </a:r>
            <a:r>
              <a:rPr lang="en-US" b="1" dirty="0">
                <a:solidFill>
                  <a:srgbClr val="000000"/>
                </a:solidFill>
                <a:latin typeface="Inconsolata" panose="020B0609030003000000" pitchFamily="49" charset="77"/>
              </a:rPr>
              <a:t>(n): </a:t>
            </a:r>
            <a:endParaRPr lang="en-US" sz="2100" b="1" dirty="0">
              <a:solidFill>
                <a:srgbClr val="34A327"/>
              </a:solidFill>
              <a:latin typeface="Inconsolata" panose="020B0609030003000000" pitchFamily="49" charset="77"/>
            </a:endParaRPr>
          </a:p>
          <a:p>
            <a:pPr marL="342900" lvl="1" indent="0">
              <a:buNone/>
            </a:pPr>
            <a:r>
              <a:rPr lang="en-US" sz="2100" b="1" dirty="0">
                <a:solidFill>
                  <a:srgbClr val="34A327"/>
                </a:solidFill>
                <a:latin typeface="Inconsolata" panose="020B0609030003000000" pitchFamily="49" charset="77"/>
              </a:rPr>
              <a:t>		if</a:t>
            </a:r>
            <a:r>
              <a:rPr lang="en-US" sz="2100" b="1" dirty="0">
                <a:solidFill>
                  <a:srgbClr val="000000"/>
                </a:solidFill>
                <a:latin typeface="Inconsolata" panose="020B0609030003000000" pitchFamily="49" charset="77"/>
              </a:rPr>
              <a:t> n &gt;= </a:t>
            </a:r>
            <a:r>
              <a:rPr lang="en-US" sz="2100" b="1" dirty="0">
                <a:solidFill>
                  <a:srgbClr val="34A327"/>
                </a:solidFill>
                <a:latin typeface="Inconsolata" panose="020B0609030003000000" pitchFamily="49" charset="77"/>
              </a:rPr>
              <a:t>0</a:t>
            </a:r>
            <a:r>
              <a:rPr lang="en-US" sz="2100" b="1" dirty="0">
                <a:solidFill>
                  <a:srgbClr val="000000"/>
                </a:solidFill>
                <a:latin typeface="Inconsolata" panose="020B0609030003000000" pitchFamily="49" charset="77"/>
              </a:rPr>
              <a:t>: </a:t>
            </a:r>
          </a:p>
          <a:p>
            <a:pPr marL="342900" lvl="1" indent="0">
              <a:buNone/>
            </a:pPr>
            <a:r>
              <a:rPr lang="en-US" sz="2100" b="1" dirty="0">
                <a:solidFill>
                  <a:srgbClr val="000000"/>
                </a:solidFill>
                <a:latin typeface="Inconsolata" panose="020B0609030003000000" pitchFamily="49" charset="77"/>
              </a:rPr>
              <a:t>		  return n </a:t>
            </a:r>
          </a:p>
          <a:p>
            <a:pPr marL="342900" lvl="1" indent="0">
              <a:buNone/>
            </a:pPr>
            <a:r>
              <a:rPr lang="en-US" sz="2100" b="1" dirty="0">
                <a:solidFill>
                  <a:srgbClr val="000000"/>
                </a:solidFill>
                <a:latin typeface="Inconsolata" panose="020B0609030003000000" pitchFamily="49" charset="77"/>
              </a:rPr>
              <a:t>		</a:t>
            </a:r>
            <a:r>
              <a:rPr lang="en-US" sz="2100" b="1" dirty="0">
                <a:solidFill>
                  <a:srgbClr val="34A327"/>
                </a:solidFill>
                <a:latin typeface="Inconsolata" panose="020B0609030003000000" pitchFamily="49" charset="77"/>
              </a:rPr>
              <a:t>else:</a:t>
            </a:r>
          </a:p>
          <a:p>
            <a:pPr marL="342900" lvl="1" indent="0">
              <a:buNone/>
            </a:pPr>
            <a:r>
              <a:rPr lang="en-US" sz="2100" b="1" dirty="0">
                <a:solidFill>
                  <a:srgbClr val="34A327"/>
                </a:solidFill>
                <a:latin typeface="Inconsolata" panose="020B0609030003000000" pitchFamily="49" charset="77"/>
              </a:rPr>
              <a:t>		  </a:t>
            </a:r>
            <a:r>
              <a:rPr lang="en-US" sz="2100" b="1" dirty="0">
                <a:solidFill>
                  <a:srgbClr val="000000"/>
                </a:solidFill>
                <a:latin typeface="Inconsolata" panose="020B0609030003000000" pitchFamily="49" charset="77"/>
              </a:rPr>
              <a:t>return -n </a:t>
            </a:r>
            <a:endParaRPr lang="en-US" sz="2100" b="1" dirty="0">
              <a:solidFill>
                <a:srgbClr val="34A32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In </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t>
            </a:r>
            <a:r>
              <a:rPr lang="en-US" b="1" dirty="0" err="1">
                <a:latin typeface="Inconsolata" panose="020B0609030003000000" pitchFamily="49" charset="77"/>
              </a:rPr>
              <a:t>absolute_value</a:t>
            </a:r>
            <a:r>
              <a:rPr lang="en-US" b="1" dirty="0">
                <a:latin typeface="Inconsolata" panose="020B0609030003000000" pitchFamily="49" charset="77"/>
              </a:rPr>
              <a:t>(23)</a:t>
            </a:r>
          </a:p>
          <a:p>
            <a:pPr marL="0" indent="0">
              <a:buNone/>
            </a:pPr>
            <a:r>
              <a:rPr lang="en-US" b="1" dirty="0">
                <a:latin typeface="Inconsolata" panose="020B0609030003000000" pitchFamily="49" charset="77"/>
              </a:rPr>
              <a:t>Out [2]: 23</a:t>
            </a:r>
          </a:p>
          <a:p>
            <a:pPr marL="0" indent="0">
              <a:buNone/>
            </a:pPr>
            <a:r>
              <a:rPr lang="en-US" b="1" dirty="0">
                <a:solidFill>
                  <a:srgbClr val="000087"/>
                </a:solidFill>
                <a:latin typeface="Inconsolata" panose="020B0609030003000000" pitchFamily="49" charset="77"/>
              </a:rPr>
              <a:t>In </a:t>
            </a:r>
            <a:r>
              <a:rPr lang="en-US" b="1" dirty="0">
                <a:latin typeface="Inconsolata" panose="020B0609030003000000" pitchFamily="49" charset="77"/>
              </a:rPr>
              <a:t>[</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r>
              <a:rPr lang="en-US" b="1" dirty="0" err="1">
                <a:latin typeface="Inconsolata" panose="020B0609030003000000" pitchFamily="49" charset="77"/>
              </a:rPr>
              <a:t>absolute_value</a:t>
            </a:r>
            <a:r>
              <a:rPr lang="en-US" b="1" dirty="0">
                <a:latin typeface="Inconsolata" panose="020B0609030003000000" pitchFamily="49" charset="77"/>
              </a:rPr>
              <a:t>(-10)</a:t>
            </a:r>
          </a:p>
          <a:p>
            <a:pPr marL="0" indent="0">
              <a:buNone/>
            </a:pPr>
            <a:r>
              <a:rPr lang="en-US" b="1" dirty="0">
                <a:latin typeface="Inconsolata" panose="020B0609030003000000" pitchFamily="49" charset="77"/>
              </a:rPr>
              <a:t>Out [3]: 10</a:t>
            </a:r>
          </a:p>
          <a:p>
            <a:pPr marL="0" indent="0">
              <a:buNone/>
            </a:pPr>
            <a:r>
              <a:rPr lang="en-US" b="1" dirty="0">
                <a:solidFill>
                  <a:srgbClr val="000087"/>
                </a:solidFill>
                <a:latin typeface="Inconsolata" panose="020B0609030003000000" pitchFamily="49" charset="77"/>
              </a:rPr>
              <a:t>In </a:t>
            </a:r>
            <a:r>
              <a:rPr lang="en-US" b="1" dirty="0">
                <a:latin typeface="Inconsolata" panose="020B0609030003000000" pitchFamily="49" charset="77"/>
              </a:rPr>
              <a:t>[</a:t>
            </a:r>
            <a:r>
              <a:rPr lang="en-US" b="1" dirty="0">
                <a:solidFill>
                  <a:srgbClr val="FF6600"/>
                </a:solidFill>
                <a:latin typeface="Inconsolata" panose="020B0609030003000000" pitchFamily="49" charset="77"/>
              </a:rPr>
              <a:t>4</a:t>
            </a:r>
            <a:r>
              <a:rPr lang="en-US" b="1" dirty="0">
                <a:latin typeface="Inconsolata" panose="020B0609030003000000" pitchFamily="49" charset="77"/>
              </a:rPr>
              <a:t>]: abs(-3)</a:t>
            </a:r>
          </a:p>
          <a:p>
            <a:pPr marL="0" indent="0">
              <a:buNone/>
            </a:pPr>
            <a:r>
              <a:rPr lang="en-US" b="1" dirty="0">
                <a:latin typeface="Inconsolata" panose="020B0609030003000000" pitchFamily="49" charset="77"/>
              </a:rPr>
              <a:t>Out [4]: 3</a:t>
            </a:r>
          </a:p>
          <a:p>
            <a:pPr marL="0" indent="0">
              <a:buNone/>
            </a:pPr>
            <a:endParaRPr lang="en-US" dirty="0"/>
          </a:p>
        </p:txBody>
      </p:sp>
      <p:sp>
        <p:nvSpPr>
          <p:cNvPr id="4" name="TextBox 3">
            <a:extLst>
              <a:ext uri="{FF2B5EF4-FFF2-40B4-BE49-F238E27FC236}">
                <a16:creationId xmlns:a16="http://schemas.microsoft.com/office/drawing/2014/main" id="{1B5D06E6-138F-0A4D-8D8C-AA611F7423AE}"/>
              </a:ext>
            </a:extLst>
          </p:cNvPr>
          <p:cNvSpPr txBox="1"/>
          <p:nvPr/>
        </p:nvSpPr>
        <p:spPr>
          <a:xfrm>
            <a:off x="5059320" y="3649259"/>
            <a:ext cx="3797386" cy="923330"/>
          </a:xfrm>
          <a:prstGeom prst="rect">
            <a:avLst/>
          </a:prstGeom>
          <a:noFill/>
        </p:spPr>
        <p:txBody>
          <a:bodyPr wrap="none" rtlCol="0">
            <a:spAutoFit/>
          </a:bodyPr>
          <a:lstStyle/>
          <a:p>
            <a:r>
              <a:rPr lang="en-US" sz="1800" dirty="0">
                <a:solidFill>
                  <a:srgbClr val="FF0000"/>
                </a:solidFill>
              </a:rPr>
              <a:t>You write the function definition once.</a:t>
            </a:r>
          </a:p>
          <a:p>
            <a:r>
              <a:rPr lang="en-US" sz="1800" dirty="0">
                <a:solidFill>
                  <a:srgbClr val="FF0000"/>
                </a:solidFill>
              </a:rPr>
              <a:t>But you can call it many times!</a:t>
            </a:r>
          </a:p>
          <a:p>
            <a:r>
              <a:rPr lang="en-US" sz="1800" dirty="0">
                <a:solidFill>
                  <a:srgbClr val="FF0000"/>
                </a:solidFill>
              </a:rPr>
              <a:t>This is code reuse.</a:t>
            </a:r>
          </a:p>
        </p:txBody>
      </p:sp>
      <p:cxnSp>
        <p:nvCxnSpPr>
          <p:cNvPr id="5" name="Straight Arrow Connector 4">
            <a:extLst>
              <a:ext uri="{FF2B5EF4-FFF2-40B4-BE49-F238E27FC236}">
                <a16:creationId xmlns:a16="http://schemas.microsoft.com/office/drawing/2014/main" id="{3C86E3B6-098C-0A4C-8AF6-E5F63087A3C8}"/>
              </a:ext>
            </a:extLst>
          </p:cNvPr>
          <p:cNvCxnSpPr>
            <a:cxnSpLocks/>
            <a:stCxn id="4" idx="1"/>
          </p:cNvCxnSpPr>
          <p:nvPr/>
        </p:nvCxnSpPr>
        <p:spPr>
          <a:xfrm flipH="1">
            <a:off x="4035488" y="4110924"/>
            <a:ext cx="1023832" cy="11461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9E131CC6-04E1-5E4B-90A5-998EEB790F43}"/>
              </a:ext>
            </a:extLst>
          </p:cNvPr>
          <p:cNvCxnSpPr>
            <a:cxnSpLocks/>
          </p:cNvCxnSpPr>
          <p:nvPr/>
        </p:nvCxnSpPr>
        <p:spPr>
          <a:xfrm flipH="1" flipV="1">
            <a:off x="3931066" y="3580687"/>
            <a:ext cx="1128254" cy="25457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17BB538-8556-894B-B49B-C487509D3DA2}"/>
              </a:ext>
            </a:extLst>
          </p:cNvPr>
          <p:cNvSpPr txBox="1"/>
          <p:nvPr/>
        </p:nvSpPr>
        <p:spPr>
          <a:xfrm>
            <a:off x="3463897" y="4641161"/>
            <a:ext cx="4143635" cy="923330"/>
          </a:xfrm>
          <a:prstGeom prst="rect">
            <a:avLst/>
          </a:prstGeom>
          <a:noFill/>
        </p:spPr>
        <p:txBody>
          <a:bodyPr wrap="none" rtlCol="0">
            <a:spAutoFit/>
          </a:bodyPr>
          <a:lstStyle/>
          <a:p>
            <a:r>
              <a:rPr lang="en-US" sz="1800" dirty="0">
                <a:solidFill>
                  <a:srgbClr val="FF0000"/>
                </a:solidFill>
              </a:rPr>
              <a:t>Python already has a built-in function </a:t>
            </a:r>
          </a:p>
          <a:p>
            <a:r>
              <a:rPr lang="en-US" sz="1800" dirty="0">
                <a:solidFill>
                  <a:srgbClr val="FF0000"/>
                </a:solidFill>
              </a:rPr>
              <a:t>for called abs() which returns the absolute</a:t>
            </a:r>
          </a:p>
          <a:p>
            <a:r>
              <a:rPr lang="en-US" sz="1800" dirty="0">
                <a:solidFill>
                  <a:srgbClr val="FF0000"/>
                </a:solidFill>
              </a:rPr>
              <a:t>value of a number.</a:t>
            </a:r>
          </a:p>
        </p:txBody>
      </p:sp>
    </p:spTree>
    <p:extLst>
      <p:ext uri="{BB962C8B-B14F-4D97-AF65-F5344CB8AC3E}">
        <p14:creationId xmlns:p14="http://schemas.microsoft.com/office/powerpoint/2010/main" val="343975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10" end="1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94352" y="134008"/>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90558" y="817895"/>
            <a:ext cx="8245016" cy="4763098"/>
          </a:xfrm>
        </p:spPr>
        <p:txBody>
          <a:bodyPr>
            <a:normAutofit/>
          </a:bodyPr>
          <a:lstStyle/>
          <a:p>
            <a:pPr marL="0" indent="0">
              <a:buNone/>
            </a:pPr>
            <a:r>
              <a:rPr lang="en-US" dirty="0"/>
              <a:t>Input arguments can be specified by name (keyword arguments). In this case, the order does not matter. Using keyword arguments is encouraged since it makes code clear and flexible.</a:t>
            </a:r>
          </a:p>
          <a:p>
            <a:pPr marL="0" indent="0">
              <a:buNone/>
            </a:pPr>
            <a:endParaRPr lang="en-US" dirty="0"/>
          </a:p>
          <a:p>
            <a:pPr marL="0" indent="0">
              <a:buNone/>
            </a:pPr>
            <a:r>
              <a:rPr lang="en-US" b="1" dirty="0">
                <a:solidFill>
                  <a:srgbClr val="000087"/>
                </a:solidFill>
                <a:latin typeface="Inconsolata" panose="020B0609030003000000" pitchFamily="49" charset="77"/>
              </a:rPr>
              <a:t>In </a:t>
            </a:r>
            <a:r>
              <a:rPr lang="en-US" b="1" dirty="0">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dirty="0">
                <a:solidFill>
                  <a:srgbClr val="006699"/>
                </a:solidFill>
                <a:latin typeface="Inconsolata" panose="020B0609030003000000" pitchFamily="49" charset="77"/>
              </a:rPr>
              <a:t>def </a:t>
            </a:r>
            <a:r>
              <a:rPr lang="en-US" b="1" dirty="0">
                <a:solidFill>
                  <a:srgbClr val="CC00FF"/>
                </a:solidFill>
                <a:latin typeface="Inconsolata" panose="020B0609030003000000" pitchFamily="49" charset="77"/>
              </a:rPr>
              <a:t>add</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p>
          <a:p>
            <a:pPr marL="0" indent="0">
              <a:buNone/>
            </a:pPr>
            <a:r>
              <a:rPr lang="en-US" b="1" dirty="0">
                <a:latin typeface="Inconsolata" panose="020B0609030003000000" pitchFamily="49" charset="77"/>
              </a:rPr>
              <a:t>	   </a:t>
            </a:r>
          </a:p>
          <a:p>
            <a:pPr marL="0" indent="0">
              <a:buNone/>
            </a:pPr>
            <a:r>
              <a:rPr lang="en-US" b="1" dirty="0">
                <a:latin typeface="Inconsolata" panose="020B0609030003000000" pitchFamily="49" charset="77"/>
              </a:rPr>
              <a:t>The following are all equivalent:</a:t>
            </a: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In </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t>
            </a:r>
            <a:r>
              <a:rPr lang="en-US" b="1" dirty="0">
                <a:solidFill>
                  <a:srgbClr val="000087"/>
                </a:solidFill>
                <a:latin typeface="Inconsolata" panose="020B0609030003000000" pitchFamily="49" charset="77"/>
              </a:rPr>
              <a:t>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In </a:t>
            </a:r>
            <a:r>
              <a:rPr lang="en-US" b="1" dirty="0">
                <a:latin typeface="Inconsolata" panose="020B0609030003000000" pitchFamily="49" charset="77"/>
              </a:rPr>
              <a:t>[</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r>
              <a:rPr lang="en-US" b="1" dirty="0">
                <a:solidFill>
                  <a:srgbClr val="000087"/>
                </a:solidFill>
                <a:latin typeface="Inconsolata" panose="020B0609030003000000" pitchFamily="49" charset="77"/>
              </a:rPr>
              <a:t>add</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In </a:t>
            </a:r>
            <a:r>
              <a:rPr lang="en-US" b="1" dirty="0">
                <a:latin typeface="Inconsolata" panose="020B0609030003000000" pitchFamily="49" charset="77"/>
              </a:rPr>
              <a:t>[</a:t>
            </a:r>
            <a:r>
              <a:rPr lang="en-US" b="1" dirty="0">
                <a:solidFill>
                  <a:srgbClr val="FF6600"/>
                </a:solidFill>
                <a:latin typeface="Inconsolata" panose="020B0609030003000000" pitchFamily="49" charset="77"/>
              </a:rPr>
              <a:t>4</a:t>
            </a:r>
            <a:r>
              <a:rPr lang="en-US" b="1" dirty="0">
                <a:latin typeface="Inconsolata" panose="020B0609030003000000" pitchFamily="49" charset="77"/>
              </a:rPr>
              <a:t>]: </a:t>
            </a:r>
            <a:r>
              <a:rPr lang="en-US" b="1" dirty="0">
                <a:solidFill>
                  <a:srgbClr val="000087"/>
                </a:solidFill>
                <a:latin typeface="Inconsolata" panose="020B0609030003000000" pitchFamily="49" charset="77"/>
              </a:rPr>
              <a:t>add</a:t>
            </a:r>
            <a:r>
              <a:rPr lang="en-US" b="1" dirty="0">
                <a:latin typeface="Inconsolata" panose="020B0609030003000000" pitchFamily="49" charset="77"/>
              </a:rPr>
              <a:t>(</a:t>
            </a:r>
            <a:r>
              <a:rPr lang="en-US" b="1" dirty="0">
                <a:solidFill>
                  <a:srgbClr val="000087"/>
                </a:solidFill>
                <a:latin typeface="Inconsolata" panose="020B0609030003000000" pitchFamily="49" charset="77"/>
              </a:rPr>
              <a:t>b</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r>
              <a:rPr lang="en-US" b="1" dirty="0">
                <a:solidFill>
                  <a:srgbClr val="000087"/>
                </a:solidFill>
                <a:latin typeface="Inconsolata" panose="020B0609030003000000" pitchFamily="49" charset="77"/>
              </a:rPr>
              <a:t>a</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p>
          <a:p>
            <a:pPr marL="0" indent="0">
              <a:buNone/>
            </a:pPr>
            <a:endParaRPr lang="en-US" b="1" dirty="0">
              <a:latin typeface="Inconsolata" panose="020B0609030003000000" pitchFamily="49" charset="77"/>
            </a:endParaRPr>
          </a:p>
        </p:txBody>
      </p:sp>
    </p:spTree>
    <p:extLst>
      <p:ext uri="{BB962C8B-B14F-4D97-AF65-F5344CB8AC3E}">
        <p14:creationId xmlns:p14="http://schemas.microsoft.com/office/powerpoint/2010/main" val="4055245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67653" y="134008"/>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67654" y="817895"/>
            <a:ext cx="8367920" cy="4763098"/>
          </a:xfrm>
        </p:spPr>
        <p:txBody>
          <a:bodyPr>
            <a:normAutofit/>
          </a:bodyPr>
          <a:lstStyle/>
          <a:p>
            <a:pPr marL="0" indent="0">
              <a:buNone/>
            </a:pPr>
            <a:r>
              <a:rPr lang="en-US" dirty="0"/>
              <a:t>If keyword arguments and positional arguments are used together, keyword arguments must follow positional arguments.</a:t>
            </a:r>
          </a:p>
          <a:p>
            <a:pPr marL="0" indent="0">
              <a:buNone/>
            </a:pPr>
            <a:endParaRPr lang="en-US" dirty="0"/>
          </a:p>
          <a:p>
            <a:pPr marL="0" indent="0">
              <a:buNone/>
            </a:pPr>
            <a:r>
              <a:rPr lang="en-US" b="1" dirty="0">
                <a:solidFill>
                  <a:srgbClr val="000087"/>
                </a:solidFill>
                <a:latin typeface="Inconsolata" panose="020B0609030003000000" pitchFamily="49" charset="77"/>
              </a:rPr>
              <a:t>In </a:t>
            </a:r>
            <a:r>
              <a:rPr lang="en-US" b="1" dirty="0">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dirty="0">
                <a:solidFill>
                  <a:srgbClr val="006699"/>
                </a:solidFill>
                <a:latin typeface="Inconsolata" panose="020B0609030003000000" pitchFamily="49" charset="77"/>
              </a:rPr>
              <a:t>def </a:t>
            </a:r>
            <a:r>
              <a:rPr lang="en-US" b="1" dirty="0">
                <a:solidFill>
                  <a:srgbClr val="CC00FF"/>
                </a:solidFill>
                <a:latin typeface="Inconsolata" panose="020B0609030003000000" pitchFamily="49" charset="77"/>
              </a:rPr>
              <a:t>add</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latin typeface="Inconsolata" panose="020B0609030003000000" pitchFamily="49" charset="77"/>
              </a:rPr>
              <a:t>, </a:t>
            </a:r>
            <a:r>
              <a:rPr lang="en-US" b="1" dirty="0">
                <a:solidFill>
                  <a:srgbClr val="000087"/>
                </a:solidFill>
                <a:latin typeface="Inconsolata" panose="020B0609030003000000" pitchFamily="49" charset="77"/>
              </a:rPr>
              <a:t>b, c</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 + c</a:t>
            </a:r>
            <a:r>
              <a:rPr lang="en-US" b="1" dirty="0">
                <a:latin typeface="Inconsolata" panose="020B0609030003000000" pitchFamily="49" charset="77"/>
              </a:rPr>
              <a:t>   </a:t>
            </a:r>
          </a:p>
          <a:p>
            <a:pPr marL="0" indent="0">
              <a:buNone/>
            </a:pPr>
            <a:r>
              <a:rPr lang="en-US" b="1" dirty="0">
                <a:latin typeface="Inconsolata" panose="020B0609030003000000" pitchFamily="49" charset="77"/>
              </a:rPr>
              <a:t>The following are all equivalent:</a:t>
            </a: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In </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t>
            </a:r>
            <a:r>
              <a:rPr lang="en-US" b="1" dirty="0">
                <a:solidFill>
                  <a:srgbClr val="000087"/>
                </a:solidFill>
                <a:latin typeface="Inconsolata" panose="020B0609030003000000" pitchFamily="49" charset="77"/>
              </a:rPr>
              <a:t>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dirty="0">
                <a:solidFill>
                  <a:srgbClr val="FF6600"/>
                </a:solidFill>
                <a:latin typeface="Inconsolata" panose="020B0609030003000000" pitchFamily="49" charset="77"/>
              </a:rPr>
              <a:t>3, 5</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In </a:t>
            </a:r>
            <a:r>
              <a:rPr lang="en-US" b="1" dirty="0">
                <a:latin typeface="Inconsolata" panose="020B0609030003000000" pitchFamily="49" charset="77"/>
              </a:rPr>
              <a:t>[</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r>
              <a:rPr lang="en-US" b="1" dirty="0">
                <a:solidFill>
                  <a:srgbClr val="000087"/>
                </a:solidFill>
                <a:latin typeface="Inconsolata" panose="020B0609030003000000" pitchFamily="49" charset="77"/>
              </a:rPr>
              <a:t>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1, </a:t>
            </a:r>
            <a:r>
              <a:rPr lang="en-US" b="1" dirty="0">
                <a:solidFill>
                  <a:srgbClr val="000087"/>
                </a:solidFill>
                <a:latin typeface="Inconsolata" panose="020B0609030003000000" pitchFamily="49" charset="77"/>
              </a:rPr>
              <a:t>b</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r>
              <a:rPr lang="en-US" b="1" dirty="0">
                <a:solidFill>
                  <a:srgbClr val="000087"/>
                </a:solidFill>
                <a:latin typeface="Inconsolata" panose="020B0609030003000000" pitchFamily="49" charset="77"/>
              </a:rPr>
              <a:t>c</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5</a:t>
            </a:r>
            <a:r>
              <a:rPr lang="en-US" b="1" dirty="0">
                <a:latin typeface="Inconsolata" panose="020B0609030003000000" pitchFamily="49" charset="77"/>
              </a:rPr>
              <a:t>) </a:t>
            </a: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In </a:t>
            </a:r>
            <a:r>
              <a:rPr lang="en-US" b="1" dirty="0">
                <a:latin typeface="Inconsolata" panose="020B0609030003000000" pitchFamily="49" charset="77"/>
              </a:rPr>
              <a:t>[</a:t>
            </a:r>
            <a:r>
              <a:rPr lang="en-US" b="1" dirty="0">
                <a:solidFill>
                  <a:srgbClr val="FF6600"/>
                </a:solidFill>
                <a:latin typeface="Inconsolata" panose="020B0609030003000000" pitchFamily="49" charset="77"/>
              </a:rPr>
              <a:t>4</a:t>
            </a:r>
            <a:r>
              <a:rPr lang="en-US" b="1" dirty="0">
                <a:latin typeface="Inconsolata" panose="020B0609030003000000" pitchFamily="49" charset="77"/>
              </a:rPr>
              <a:t>]: </a:t>
            </a:r>
            <a:r>
              <a:rPr lang="en-US" b="1" dirty="0">
                <a:solidFill>
                  <a:srgbClr val="000087"/>
                </a:solidFill>
                <a:latin typeface="Inconsolata" panose="020B0609030003000000" pitchFamily="49" charset="77"/>
              </a:rPr>
              <a:t>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1, </a:t>
            </a:r>
            <a:r>
              <a:rPr lang="en-US" b="1" dirty="0">
                <a:solidFill>
                  <a:srgbClr val="000087"/>
                </a:solidFill>
                <a:latin typeface="Inconsolata" panose="020B0609030003000000" pitchFamily="49" charset="77"/>
              </a:rPr>
              <a:t>c</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5</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p>
          <a:p>
            <a:pPr marL="0" indent="0">
              <a:buNone/>
            </a:pPr>
            <a:r>
              <a:rPr lang="en-US" b="1" dirty="0">
                <a:latin typeface="Inconsolata" panose="020B0609030003000000" pitchFamily="49" charset="77"/>
              </a:rPr>
              <a:t>The following gives an error:</a:t>
            </a:r>
          </a:p>
          <a:p>
            <a:pPr marL="0" indent="0">
              <a:buNone/>
            </a:pPr>
            <a:r>
              <a:rPr lang="en-US" b="1" dirty="0">
                <a:solidFill>
                  <a:srgbClr val="000087"/>
                </a:solidFill>
                <a:latin typeface="Inconsolata" panose="020B0609030003000000" pitchFamily="49" charset="77"/>
              </a:rPr>
              <a:t>In </a:t>
            </a:r>
            <a:r>
              <a:rPr lang="en-US" b="1" dirty="0">
                <a:latin typeface="Inconsolata" panose="020B0609030003000000" pitchFamily="49" charset="77"/>
              </a:rPr>
              <a:t>[</a:t>
            </a:r>
            <a:r>
              <a:rPr lang="en-US" b="1" dirty="0">
                <a:solidFill>
                  <a:srgbClr val="FF6600"/>
                </a:solidFill>
                <a:latin typeface="Inconsolata" panose="020B0609030003000000" pitchFamily="49" charset="77"/>
              </a:rPr>
              <a:t>5</a:t>
            </a:r>
            <a:r>
              <a:rPr lang="en-US" b="1" dirty="0">
                <a:latin typeface="Inconsolata" panose="020B0609030003000000" pitchFamily="49" charset="77"/>
              </a:rPr>
              <a:t>]: </a:t>
            </a:r>
            <a:r>
              <a:rPr lang="en-US" b="1" dirty="0">
                <a:solidFill>
                  <a:srgbClr val="000087"/>
                </a:solidFill>
                <a:latin typeface="Inconsolata" panose="020B0609030003000000" pitchFamily="49" charset="77"/>
              </a:rPr>
              <a:t>add</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1, 3</a:t>
            </a:r>
            <a:r>
              <a:rPr lang="en-US" b="1" dirty="0">
                <a:latin typeface="Inconsolata" panose="020B0609030003000000" pitchFamily="49" charset="77"/>
              </a:rPr>
              <a:t>, </a:t>
            </a:r>
            <a:r>
              <a:rPr lang="en-US" b="1" dirty="0">
                <a:solidFill>
                  <a:srgbClr val="000087"/>
                </a:solidFill>
                <a:latin typeface="Inconsolata" panose="020B0609030003000000" pitchFamily="49" charset="77"/>
              </a:rPr>
              <a:t>c</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5</a:t>
            </a:r>
            <a:r>
              <a:rPr lang="en-US" b="1" dirty="0">
                <a:latin typeface="Inconsolata" panose="020B0609030003000000" pitchFamily="49" charset="77"/>
              </a:rPr>
              <a:t>) </a:t>
            </a:r>
          </a:p>
          <a:p>
            <a:pPr marL="0" indent="0">
              <a:buNone/>
            </a:pPr>
            <a:endParaRPr lang="en-US" b="1" dirty="0">
              <a:latin typeface="Inconsolata" panose="020B0609030003000000" pitchFamily="49" charset="77"/>
            </a:endParaRPr>
          </a:p>
        </p:txBody>
      </p:sp>
    </p:spTree>
    <p:extLst>
      <p:ext uri="{BB962C8B-B14F-4D97-AF65-F5344CB8AC3E}">
        <p14:creationId xmlns:p14="http://schemas.microsoft.com/office/powerpoint/2010/main" val="3672999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18929" y="204174"/>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8930" y="888061"/>
            <a:ext cx="8668696" cy="4622765"/>
          </a:xfrm>
        </p:spPr>
        <p:txBody>
          <a:bodyPr>
            <a:normAutofit/>
          </a:bodyPr>
          <a:lstStyle/>
          <a:p>
            <a:pPr marL="0" indent="0">
              <a:buNone/>
            </a:pPr>
            <a:r>
              <a:rPr lang="en-US" dirty="0"/>
              <a:t>Functions can take optional keyword arguments. These are given default values. Their default values are used if a user does not specify these inputs when calling the function. Default values must come after positional arguments in the function signature.</a:t>
            </a: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In </a:t>
            </a:r>
            <a:r>
              <a:rPr lang="en-US" b="1" dirty="0">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dirty="0">
                <a:solidFill>
                  <a:srgbClr val="006699"/>
                </a:solidFill>
                <a:latin typeface="Inconsolata" panose="020B0609030003000000" pitchFamily="49" charset="77"/>
              </a:rPr>
              <a:t>def </a:t>
            </a:r>
            <a:r>
              <a:rPr lang="en-US" b="1" dirty="0">
                <a:solidFill>
                  <a:srgbClr val="CC00FF"/>
                </a:solidFill>
                <a:latin typeface="Inconsolata" panose="020B0609030003000000" pitchFamily="49" charset="77"/>
              </a:rPr>
              <a:t>subtract</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FF6600"/>
                </a:solidFill>
                <a:latin typeface="Inconsolata" panose="020B0609030003000000" pitchFamily="49" charset="77"/>
              </a:rPr>
              <a:t>0</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In </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t>
            </a:r>
            <a:r>
              <a:rPr lang="en-US" b="1" dirty="0">
                <a:solidFill>
                  <a:srgbClr val="000087"/>
                </a:solidFill>
                <a:latin typeface="Inconsolata" panose="020B0609030003000000" pitchFamily="49" charset="77"/>
              </a:rPr>
              <a: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t>
            </a:r>
          </a:p>
          <a:p>
            <a:pPr marL="0" indent="0">
              <a:buNone/>
            </a:pPr>
            <a:r>
              <a:rPr lang="en-US" b="1" dirty="0">
                <a:latin typeface="Inconsolata" panose="020B0609030003000000" pitchFamily="49" charset="77"/>
              </a:rPr>
              <a:t>Out [2]: 2</a:t>
            </a:r>
          </a:p>
          <a:p>
            <a:pPr marL="0" indent="0">
              <a:buNone/>
            </a:pPr>
            <a:endParaRPr lang="en-US" b="1" dirty="0">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In </a:t>
            </a:r>
            <a:r>
              <a:rPr lang="en-US" b="1" dirty="0">
                <a:latin typeface="Inconsolata" panose="020B0609030003000000" pitchFamily="49" charset="77"/>
              </a:rPr>
              <a:t>[</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r>
              <a:rPr lang="en-US" b="1" dirty="0">
                <a:solidFill>
                  <a:srgbClr val="000087"/>
                </a:solidFill>
                <a:latin typeface="Inconsolata" panose="020B0609030003000000" pitchFamily="49" charset="77"/>
              </a:rPr>
              <a: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p>
          <a:p>
            <a:pPr marL="0" indent="0">
              <a:buNone/>
            </a:pPr>
            <a:r>
              <a:rPr lang="en-US" b="1" dirty="0">
                <a:latin typeface="Inconsolata" panose="020B0609030003000000" pitchFamily="49" charset="77"/>
              </a:rPr>
              <a:t>Out [3]: -2</a:t>
            </a:r>
          </a:p>
          <a:p>
            <a:pPr marL="0" indent="0">
              <a:buNone/>
            </a:pPr>
            <a:endParaRPr lang="en-US" b="1" dirty="0">
              <a:latin typeface="Inconsolata" panose="020B0609030003000000" pitchFamily="49" charset="77"/>
            </a:endParaRPr>
          </a:p>
        </p:txBody>
      </p:sp>
      <p:sp>
        <p:nvSpPr>
          <p:cNvPr id="3" name="TextBox 2">
            <a:extLst>
              <a:ext uri="{FF2B5EF4-FFF2-40B4-BE49-F238E27FC236}">
                <a16:creationId xmlns:a16="http://schemas.microsoft.com/office/drawing/2014/main" id="{4023DC8A-3C5D-324F-8DB0-21911EC4DFD1}"/>
              </a:ext>
            </a:extLst>
          </p:cNvPr>
          <p:cNvSpPr txBox="1"/>
          <p:nvPr/>
        </p:nvSpPr>
        <p:spPr>
          <a:xfrm>
            <a:off x="4257461" y="3381398"/>
            <a:ext cx="3671198" cy="1061829"/>
          </a:xfrm>
          <a:prstGeom prst="rect">
            <a:avLst/>
          </a:prstGeom>
          <a:noFill/>
        </p:spPr>
        <p:txBody>
          <a:bodyPr wrap="none" rtlCol="0">
            <a:spAutoFit/>
          </a:bodyPr>
          <a:lstStyle/>
          <a:p>
            <a:r>
              <a:rPr lang="en-US" sz="2100" b="1" dirty="0">
                <a:solidFill>
                  <a:srgbClr val="000087"/>
                </a:solidFill>
                <a:latin typeface="Inconsolata" panose="020B0609030003000000" pitchFamily="49" charset="77"/>
              </a:rPr>
              <a:t>In </a:t>
            </a:r>
            <a:r>
              <a:rPr lang="en-US" sz="2100" b="1" dirty="0">
                <a:latin typeface="Inconsolata" panose="020B0609030003000000" pitchFamily="49" charset="77"/>
              </a:rPr>
              <a:t>[</a:t>
            </a:r>
            <a:r>
              <a:rPr lang="en-US" sz="2100" b="1" dirty="0">
                <a:solidFill>
                  <a:srgbClr val="FF6600"/>
                </a:solidFill>
                <a:latin typeface="Inconsolata" panose="020B0609030003000000" pitchFamily="49" charset="77"/>
              </a:rPr>
              <a:t>4</a:t>
            </a:r>
            <a:r>
              <a:rPr lang="en-US" sz="2100" b="1" dirty="0">
                <a:latin typeface="Inconsolata" panose="020B0609030003000000" pitchFamily="49" charset="77"/>
              </a:rPr>
              <a:t>]: </a:t>
            </a:r>
            <a:r>
              <a:rPr lang="en-US" sz="2100" b="1" dirty="0">
                <a:solidFill>
                  <a:srgbClr val="000087"/>
                </a:solidFill>
                <a:latin typeface="Inconsolata" panose="020B0609030003000000" pitchFamily="49" charset="77"/>
              </a:rPr>
              <a:t>subtract</a:t>
            </a:r>
            <a:r>
              <a:rPr lang="en-US" sz="2100" b="1" dirty="0">
                <a:latin typeface="Inconsolata" panose="020B0609030003000000" pitchFamily="49" charset="77"/>
              </a:rPr>
              <a:t>(</a:t>
            </a:r>
            <a:r>
              <a:rPr lang="en-US" sz="2100" b="1" dirty="0">
                <a:solidFill>
                  <a:srgbClr val="FF6600"/>
                </a:solidFill>
                <a:latin typeface="Inconsolata" panose="020B0609030003000000" pitchFamily="49" charset="77"/>
              </a:rPr>
              <a:t>2</a:t>
            </a:r>
            <a:r>
              <a:rPr lang="en-US" sz="2100" b="1" dirty="0">
                <a:latin typeface="Inconsolata" panose="020B0609030003000000" pitchFamily="49" charset="77"/>
              </a:rPr>
              <a:t>, </a:t>
            </a:r>
            <a:r>
              <a:rPr lang="en-US" sz="2100" b="1" dirty="0">
                <a:solidFill>
                  <a:srgbClr val="000087"/>
                </a:solidFill>
                <a:latin typeface="Inconsolata" panose="020B0609030003000000" pitchFamily="49" charset="77"/>
              </a:rPr>
              <a:t>b=</a:t>
            </a:r>
            <a:r>
              <a:rPr lang="en-US" sz="2100" b="1" dirty="0">
                <a:solidFill>
                  <a:srgbClr val="FF6600"/>
                </a:solidFill>
                <a:latin typeface="Inconsolata" panose="020B0609030003000000" pitchFamily="49" charset="77"/>
              </a:rPr>
              <a:t>5</a:t>
            </a:r>
            <a:r>
              <a:rPr lang="en-US" sz="2100" b="1" dirty="0">
                <a:latin typeface="Inconsolata" panose="020B0609030003000000" pitchFamily="49" charset="77"/>
              </a:rPr>
              <a:t>) </a:t>
            </a:r>
          </a:p>
          <a:p>
            <a:r>
              <a:rPr lang="en-US" sz="2100" b="1" dirty="0">
                <a:latin typeface="Inconsolata" panose="020B0609030003000000" pitchFamily="49" charset="77"/>
              </a:rPr>
              <a:t>Out [4]: -3</a:t>
            </a:r>
          </a:p>
          <a:p>
            <a:endParaRPr lang="en-US" sz="2100" dirty="0"/>
          </a:p>
        </p:txBody>
      </p:sp>
      <p:sp>
        <p:nvSpPr>
          <p:cNvPr id="5" name="TextBox 4">
            <a:extLst>
              <a:ext uri="{FF2B5EF4-FFF2-40B4-BE49-F238E27FC236}">
                <a16:creationId xmlns:a16="http://schemas.microsoft.com/office/drawing/2014/main" id="{4BD8B7E0-415D-8B4F-8BA2-6F64FF7243AA}"/>
              </a:ext>
            </a:extLst>
          </p:cNvPr>
          <p:cNvSpPr txBox="1"/>
          <p:nvPr/>
        </p:nvSpPr>
        <p:spPr>
          <a:xfrm>
            <a:off x="4257461" y="4559367"/>
            <a:ext cx="4089581" cy="1061829"/>
          </a:xfrm>
          <a:prstGeom prst="rect">
            <a:avLst/>
          </a:prstGeom>
          <a:noFill/>
        </p:spPr>
        <p:txBody>
          <a:bodyPr wrap="none" rtlCol="0">
            <a:spAutoFit/>
          </a:bodyPr>
          <a:lstStyle/>
          <a:p>
            <a:r>
              <a:rPr lang="en-US" sz="2100" b="1" dirty="0">
                <a:solidFill>
                  <a:srgbClr val="000087"/>
                </a:solidFill>
                <a:latin typeface="Inconsolata" panose="020B0609030003000000" pitchFamily="49" charset="77"/>
              </a:rPr>
              <a:t>In </a:t>
            </a:r>
            <a:r>
              <a:rPr lang="en-US" sz="2100" b="1" dirty="0">
                <a:latin typeface="Inconsolata" panose="020B0609030003000000" pitchFamily="49" charset="77"/>
              </a:rPr>
              <a:t>[</a:t>
            </a:r>
            <a:r>
              <a:rPr lang="en-US" sz="2100" b="1" dirty="0">
                <a:solidFill>
                  <a:srgbClr val="FF6600"/>
                </a:solidFill>
                <a:latin typeface="Inconsolata" panose="020B0609030003000000" pitchFamily="49" charset="77"/>
              </a:rPr>
              <a:t>5</a:t>
            </a:r>
            <a:r>
              <a:rPr lang="en-US" sz="2100" b="1" dirty="0">
                <a:latin typeface="Inconsolata" panose="020B0609030003000000" pitchFamily="49" charset="77"/>
              </a:rPr>
              <a:t>]: </a:t>
            </a:r>
            <a:r>
              <a:rPr lang="en-US" sz="2100" b="1" dirty="0">
                <a:solidFill>
                  <a:srgbClr val="000087"/>
                </a:solidFill>
                <a:latin typeface="Inconsolata" panose="020B0609030003000000" pitchFamily="49" charset="77"/>
              </a:rPr>
              <a:t>subtract</a:t>
            </a:r>
            <a:r>
              <a:rPr lang="en-US" sz="2100" b="1" dirty="0">
                <a:latin typeface="Inconsolata" panose="020B0609030003000000" pitchFamily="49" charset="77"/>
              </a:rPr>
              <a:t>(</a:t>
            </a:r>
            <a:r>
              <a:rPr lang="en-US" sz="2100" b="1" dirty="0">
                <a:solidFill>
                  <a:srgbClr val="000087"/>
                </a:solidFill>
                <a:latin typeface="Inconsolata" panose="020B0609030003000000" pitchFamily="49" charset="77"/>
              </a:rPr>
              <a:t>b=</a:t>
            </a:r>
            <a:r>
              <a:rPr lang="en-US" sz="2100" b="1" dirty="0">
                <a:solidFill>
                  <a:srgbClr val="FF6600"/>
                </a:solidFill>
                <a:latin typeface="Inconsolata" panose="020B0609030003000000" pitchFamily="49" charset="77"/>
              </a:rPr>
              <a:t>-1</a:t>
            </a:r>
            <a:r>
              <a:rPr lang="en-US" sz="2100" b="1" dirty="0">
                <a:latin typeface="Inconsolata" panose="020B0609030003000000" pitchFamily="49" charset="77"/>
              </a:rPr>
              <a:t>, </a:t>
            </a:r>
            <a:r>
              <a:rPr lang="en-US" sz="2100" b="1" dirty="0">
                <a:solidFill>
                  <a:srgbClr val="000087"/>
                </a:solidFill>
                <a:latin typeface="Inconsolata" panose="020B0609030003000000" pitchFamily="49" charset="77"/>
              </a:rPr>
              <a:t>a=</a:t>
            </a:r>
            <a:r>
              <a:rPr lang="en-US" sz="2100" b="1" dirty="0">
                <a:solidFill>
                  <a:srgbClr val="FF6600"/>
                </a:solidFill>
                <a:latin typeface="Inconsolata" panose="020B0609030003000000" pitchFamily="49" charset="77"/>
              </a:rPr>
              <a:t>6</a:t>
            </a:r>
            <a:r>
              <a:rPr lang="en-US" sz="2100" b="1" dirty="0">
                <a:latin typeface="Inconsolata" panose="020B0609030003000000" pitchFamily="49" charset="77"/>
              </a:rPr>
              <a:t>) </a:t>
            </a:r>
          </a:p>
          <a:p>
            <a:r>
              <a:rPr lang="en-US" sz="2100" b="1" dirty="0">
                <a:latin typeface="Inconsolata" panose="020B0609030003000000" pitchFamily="49" charset="77"/>
              </a:rPr>
              <a:t>Out [5]: 7</a:t>
            </a:r>
          </a:p>
          <a:p>
            <a:endParaRPr lang="en-US" sz="2100" dirty="0"/>
          </a:p>
        </p:txBody>
      </p:sp>
    </p:spTree>
    <p:extLst>
      <p:ext uri="{BB962C8B-B14F-4D97-AF65-F5344CB8AC3E}">
        <p14:creationId xmlns:p14="http://schemas.microsoft.com/office/powerpoint/2010/main" val="4210029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695626"/>
            <a:ext cx="7053542" cy="683886"/>
          </a:xfrm>
        </p:spPr>
        <p:txBody>
          <a:bodyPr>
            <a:normAutofit/>
          </a:bodyPr>
          <a:lstStyle/>
          <a:p>
            <a:pPr algn="ctr"/>
            <a:r>
              <a:rPr lang="en-US" sz="2800" b="1" dirty="0">
                <a:latin typeface="Inconsolata" panose="020B0609030003000000" pitchFamily="49" charset="77"/>
              </a:rPr>
              <a:t>print(*objects, </a:t>
            </a:r>
            <a:r>
              <a:rPr lang="en-US" sz="2800" b="1" dirty="0" err="1">
                <a:latin typeface="Inconsolata" panose="020B0609030003000000" pitchFamily="49" charset="77"/>
              </a:rPr>
              <a:t>sep</a:t>
            </a:r>
            <a:r>
              <a:rPr lang="en-US" sz="2800" b="1" dirty="0">
                <a:latin typeface="Inconsolata" panose="020B0609030003000000" pitchFamily="49" charset="77"/>
              </a:rPr>
              <a:t>=‘ ’, end=‘\n’) </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01706" y="242046"/>
            <a:ext cx="8754035" cy="5472953"/>
          </a:xfrm>
        </p:spPr>
        <p:txBody>
          <a:bodyPr>
            <a:noAutofit/>
          </a:bodyPr>
          <a:lstStyle/>
          <a:p>
            <a:pPr marL="0" indent="0">
              <a:buNone/>
            </a:pPr>
            <a:r>
              <a:rPr lang="en-US" sz="2000" dirty="0"/>
              <a:t>We have seen the use of optional keyword arguments before. </a:t>
            </a:r>
            <a:endParaRPr lang="en-US" sz="2000" b="1" dirty="0">
              <a:latin typeface="Inconsolata" panose="020B0609030003000000" pitchFamily="49" charset="77"/>
            </a:endParaRPr>
          </a:p>
          <a:p>
            <a:pPr marL="0" indent="0">
              <a:buNone/>
            </a:pPr>
            <a:endParaRPr lang="en-US" sz="2000" b="1" dirty="0">
              <a:latin typeface="Inconsolata" panose="020B0609030003000000" pitchFamily="49" charset="77"/>
            </a:endParaRPr>
          </a:p>
          <a:p>
            <a:pPr marL="0" indent="0">
              <a:buNone/>
            </a:pPr>
            <a:endParaRPr lang="en-US" sz="1800" dirty="0">
              <a:solidFill>
                <a:srgbClr val="0000FF"/>
              </a:solidFill>
              <a:latin typeface="Menlo" panose="020B0609030804020204" pitchFamily="49" charset="0"/>
            </a:endParaRPr>
          </a:p>
          <a:p>
            <a:pPr marL="0" indent="0">
              <a:buNone/>
            </a:pPr>
            <a:endParaRPr lang="en-US" sz="1800" dirty="0">
              <a:solidFill>
                <a:srgbClr val="0000FF"/>
              </a:solidFill>
              <a:latin typeface="Menlo" panose="020B0609030804020204" pitchFamily="49" charset="0"/>
            </a:endParaRPr>
          </a:p>
          <a:p>
            <a:pPr marL="0" indent="0">
              <a:buNone/>
            </a:pPr>
            <a:endParaRPr lang="en-US" sz="1800" dirty="0">
              <a:solidFill>
                <a:srgbClr val="0000FF"/>
              </a:solidFill>
              <a:latin typeface="Menlo" panose="020B0609030804020204" pitchFamily="49" charset="0"/>
            </a:endParaRPr>
          </a:p>
          <a:p>
            <a:pPr marL="0" indent="0">
              <a:buNone/>
            </a:pPr>
            <a:endParaRPr lang="en-US" sz="1800" dirty="0">
              <a:solidFill>
                <a:srgbClr val="0000FF"/>
              </a:solidFill>
              <a:latin typeface="Menlo" panose="020B0609030804020204" pitchFamily="49" charset="0"/>
            </a:endParaRPr>
          </a:p>
          <a:p>
            <a:pPr marL="0" indent="0">
              <a:buNone/>
            </a:pPr>
            <a:endParaRPr lang="en-US" sz="1800" dirty="0">
              <a:solidFill>
                <a:srgbClr val="0000FF"/>
              </a:solidFill>
              <a:latin typeface="Menlo" panose="020B0609030804020204" pitchFamily="49" charset="0"/>
            </a:endParaRPr>
          </a:p>
          <a:p>
            <a:pPr marL="0" indent="0">
              <a:buNone/>
            </a:pPr>
            <a:endParaRPr lang="en-US" sz="1800" dirty="0">
              <a:solidFill>
                <a:srgbClr val="0000FF"/>
              </a:solidFill>
              <a:latin typeface="Menlo" panose="020B0609030804020204" pitchFamily="49" charset="0"/>
            </a:endParaRPr>
          </a:p>
          <a:p>
            <a:pPr marL="0" indent="0">
              <a:buNone/>
            </a:pPr>
            <a:r>
              <a:rPr lang="en-US" sz="1800" dirty="0">
                <a:solidFill>
                  <a:srgbClr val="0000FF"/>
                </a:solidFill>
                <a:latin typeface="Menlo" panose="020B0609030804020204" pitchFamily="49" charset="0"/>
              </a:rPr>
              <a:t>print</a:t>
            </a:r>
            <a:r>
              <a:rPr lang="en-US" sz="1800" dirty="0">
                <a:solidFill>
                  <a:srgbClr val="000000"/>
                </a:solidFill>
                <a:latin typeface="Menlo" panose="020B0609030804020204" pitchFamily="49" charset="0"/>
              </a:rPr>
              <a:t>(</a:t>
            </a:r>
            <a:r>
              <a:rPr lang="en-US" sz="1800" dirty="0">
                <a:solidFill>
                  <a:srgbClr val="A31515"/>
                </a:solidFill>
                <a:latin typeface="Menlo" panose="020B0609030804020204" pitchFamily="49" charset="0"/>
              </a:rPr>
              <a:t>"hello"</a:t>
            </a:r>
            <a:r>
              <a:rPr lang="en-US" sz="1800" dirty="0">
                <a:solidFill>
                  <a:srgbClr val="000000"/>
                </a:solidFill>
                <a:latin typeface="Menlo" panose="020B0609030804020204" pitchFamily="49" charset="0"/>
              </a:rPr>
              <a:t>, </a:t>
            </a:r>
            <a:r>
              <a:rPr lang="en-US" sz="1800" dirty="0">
                <a:solidFill>
                  <a:srgbClr val="A31515"/>
                </a:solidFill>
                <a:latin typeface="Menlo" panose="020B0609030804020204" pitchFamily="49" charset="0"/>
              </a:rPr>
              <a:t>"Mike"</a:t>
            </a:r>
            <a:r>
              <a:rPr lang="en-US" sz="1800" dirty="0">
                <a:solidFill>
                  <a:srgbClr val="000000"/>
                </a:solidFill>
                <a:latin typeface="Menlo" panose="020B0609030804020204" pitchFamily="49" charset="0"/>
              </a:rPr>
              <a:t>)  </a:t>
            </a:r>
            <a:r>
              <a:rPr lang="en-US" sz="1800" dirty="0">
                <a:solidFill>
                  <a:srgbClr val="00B0F0"/>
                </a:solidFill>
                <a:latin typeface="Menlo" panose="020B0609030804020204" pitchFamily="49" charset="0"/>
              </a:rPr>
              <a:t># use default values</a:t>
            </a:r>
            <a:endParaRPr lang="en-US" sz="1800" dirty="0">
              <a:solidFill>
                <a:srgbClr val="00B0F0"/>
              </a:solidFill>
              <a:latin typeface="Gill Sans MT" panose="020B0502020104020203" pitchFamily="34" charset="77"/>
            </a:endParaRPr>
          </a:p>
          <a:p>
            <a:pPr marL="0" indent="0">
              <a:buNone/>
            </a:pPr>
            <a:r>
              <a:rPr lang="en-US" sz="1800" dirty="0">
                <a:solidFill>
                  <a:srgbClr val="0000FF"/>
                </a:solidFill>
                <a:latin typeface="Menlo" panose="020B0609030804020204" pitchFamily="49" charset="0"/>
              </a:rPr>
              <a:t>print</a:t>
            </a:r>
            <a:r>
              <a:rPr lang="en-US" sz="1800" dirty="0">
                <a:solidFill>
                  <a:srgbClr val="000000"/>
                </a:solidFill>
                <a:latin typeface="Menlo" panose="020B0609030804020204" pitchFamily="49" charset="0"/>
              </a:rPr>
              <a:t>(</a:t>
            </a:r>
            <a:r>
              <a:rPr lang="en-US" sz="1800" dirty="0">
                <a:solidFill>
                  <a:srgbClr val="A31515"/>
                </a:solidFill>
                <a:latin typeface="Menlo" panose="020B0609030804020204" pitchFamily="49" charset="0"/>
              </a:rPr>
              <a:t>"goodbye"</a:t>
            </a:r>
            <a:r>
              <a:rPr lang="en-US" sz="1800" dirty="0">
                <a:solidFill>
                  <a:srgbClr val="000000"/>
                </a:solidFill>
                <a:latin typeface="Menlo" panose="020B0609030804020204" pitchFamily="49" charset="0"/>
              </a:rPr>
              <a:t>, </a:t>
            </a:r>
            <a:r>
              <a:rPr lang="en-US" sz="1800" dirty="0">
                <a:solidFill>
                  <a:srgbClr val="A31515"/>
                </a:solidFill>
                <a:latin typeface="Menlo" panose="020B0609030804020204" pitchFamily="49" charset="0"/>
              </a:rPr>
              <a:t>"Sarah", end=".", </a:t>
            </a:r>
            <a:r>
              <a:rPr lang="en-US" sz="1800" dirty="0" err="1">
                <a:solidFill>
                  <a:srgbClr val="A31515"/>
                </a:solidFill>
                <a:latin typeface="Menlo" panose="020B0609030804020204" pitchFamily="49" charset="0"/>
              </a:rPr>
              <a:t>sep</a:t>
            </a:r>
            <a:r>
              <a:rPr lang="en-US" sz="1800" dirty="0">
                <a:solidFill>
                  <a:srgbClr val="A31515"/>
                </a:solidFill>
                <a:latin typeface="Menlo" panose="020B0609030804020204" pitchFamily="49" charset="0"/>
              </a:rPr>
              <a:t>=":"</a:t>
            </a:r>
            <a:r>
              <a:rPr lang="en-US" sz="1800" dirty="0">
                <a:solidFill>
                  <a:srgbClr val="000000"/>
                </a:solidFill>
                <a:latin typeface="Menlo" panose="020B0609030804020204" pitchFamily="49" charset="0"/>
              </a:rPr>
              <a:t>)</a:t>
            </a:r>
            <a:endParaRPr lang="en-US" sz="1800" dirty="0">
              <a:solidFill>
                <a:srgbClr val="000000"/>
              </a:solidFill>
              <a:latin typeface="Gill Sans MT" panose="020B0502020104020203" pitchFamily="34" charset="77"/>
            </a:endParaRPr>
          </a:p>
          <a:p>
            <a:pPr marL="0" indent="0">
              <a:buNone/>
            </a:pPr>
            <a:endParaRPr lang="en-US" sz="2400" dirty="0">
              <a:solidFill>
                <a:srgbClr val="000000"/>
              </a:solidFill>
              <a:latin typeface="Gill Sans MT" panose="020B0502020104020203" pitchFamily="34" charset="77"/>
            </a:endParaRPr>
          </a:p>
          <a:p>
            <a:pPr marL="0" indent="0">
              <a:buNone/>
            </a:pPr>
            <a:r>
              <a:rPr lang="en-US" sz="2200" dirty="0">
                <a:solidFill>
                  <a:srgbClr val="000000"/>
                </a:solidFill>
                <a:latin typeface="Gill Sans MT" panose="020B0502020104020203" pitchFamily="34" charset="77"/>
              </a:rPr>
              <a:t>hello Mike</a:t>
            </a:r>
          </a:p>
          <a:p>
            <a:pPr marL="0" indent="0">
              <a:buNone/>
            </a:pPr>
            <a:r>
              <a:rPr lang="en-US" sz="2200" dirty="0" err="1">
                <a:solidFill>
                  <a:srgbClr val="000000"/>
                </a:solidFill>
                <a:latin typeface="Gill Sans MT" panose="020B0502020104020203" pitchFamily="34" charset="77"/>
              </a:rPr>
              <a:t>goodbye:Sarah</a:t>
            </a:r>
            <a:r>
              <a:rPr lang="en-US" sz="2200" dirty="0">
                <a:solidFill>
                  <a:srgbClr val="000000"/>
                </a:solidFill>
                <a:latin typeface="Gill Sans MT" panose="020B0502020104020203" pitchFamily="34" charset="77"/>
              </a:rPr>
              <a:t>.</a:t>
            </a:r>
            <a:endParaRPr lang="en-US" sz="2200" b="1" dirty="0">
              <a:solidFill>
                <a:srgbClr val="33566B"/>
              </a:solidFill>
              <a:latin typeface="Inconsolata" panose="020B0609030003000000" pitchFamily="49" charset="77"/>
            </a:endParaRPr>
          </a:p>
          <a:p>
            <a:pPr marL="0" indent="0">
              <a:buNone/>
            </a:pPr>
            <a:endParaRPr lang="en-US" sz="2000" b="1" dirty="0">
              <a:solidFill>
                <a:srgbClr val="33566B"/>
              </a:solidFill>
              <a:latin typeface="Inconsolata" panose="020B0609030003000000" pitchFamily="49" charset="77"/>
            </a:endParaRPr>
          </a:p>
        </p:txBody>
      </p:sp>
      <p:sp>
        <p:nvSpPr>
          <p:cNvPr id="8" name="TextBox 7">
            <a:extLst>
              <a:ext uri="{FF2B5EF4-FFF2-40B4-BE49-F238E27FC236}">
                <a16:creationId xmlns:a16="http://schemas.microsoft.com/office/drawing/2014/main" id="{89664AE0-03B1-F343-A3F2-F049D077AF98}"/>
              </a:ext>
            </a:extLst>
          </p:cNvPr>
          <p:cNvSpPr txBox="1"/>
          <p:nvPr/>
        </p:nvSpPr>
        <p:spPr>
          <a:xfrm>
            <a:off x="757313" y="1538334"/>
            <a:ext cx="2772100" cy="707886"/>
          </a:xfrm>
          <a:prstGeom prst="rect">
            <a:avLst/>
          </a:prstGeom>
          <a:noFill/>
        </p:spPr>
        <p:txBody>
          <a:bodyPr wrap="square" rtlCol="0">
            <a:spAutoFit/>
          </a:bodyPr>
          <a:lstStyle/>
          <a:p>
            <a:r>
              <a:rPr lang="en-US" sz="2000" dirty="0">
                <a:solidFill>
                  <a:srgbClr val="FF0000"/>
                </a:solidFill>
              </a:rPr>
              <a:t>any number of </a:t>
            </a:r>
            <a:r>
              <a:rPr lang="en-US" sz="2000" b="1" dirty="0">
                <a:solidFill>
                  <a:srgbClr val="FF0000"/>
                </a:solidFill>
              </a:rPr>
              <a:t>positional arguments</a:t>
            </a:r>
          </a:p>
        </p:txBody>
      </p:sp>
      <p:cxnSp>
        <p:nvCxnSpPr>
          <p:cNvPr id="10" name="Straight Arrow Connector 9">
            <a:extLst>
              <a:ext uri="{FF2B5EF4-FFF2-40B4-BE49-F238E27FC236}">
                <a16:creationId xmlns:a16="http://schemas.microsoft.com/office/drawing/2014/main" id="{7B79EDEB-21CF-C34B-A2E5-A09E60D29E45}"/>
              </a:ext>
            </a:extLst>
          </p:cNvPr>
          <p:cNvCxnSpPr>
            <a:cxnSpLocks/>
          </p:cNvCxnSpPr>
          <p:nvPr/>
        </p:nvCxnSpPr>
        <p:spPr>
          <a:xfrm flipV="1">
            <a:off x="2035629" y="1236772"/>
            <a:ext cx="446823" cy="30156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EE970F2-C39B-7749-9FEC-3601AB1AE7E6}"/>
              </a:ext>
            </a:extLst>
          </p:cNvPr>
          <p:cNvSpPr txBox="1"/>
          <p:nvPr/>
        </p:nvSpPr>
        <p:spPr>
          <a:xfrm>
            <a:off x="3523512" y="1538334"/>
            <a:ext cx="2609730" cy="1323439"/>
          </a:xfrm>
          <a:prstGeom prst="rect">
            <a:avLst/>
          </a:prstGeom>
          <a:noFill/>
        </p:spPr>
        <p:txBody>
          <a:bodyPr wrap="square" rtlCol="0">
            <a:spAutoFit/>
          </a:bodyPr>
          <a:lstStyle/>
          <a:p>
            <a:r>
              <a:rPr lang="en-US" sz="2000" dirty="0">
                <a:solidFill>
                  <a:srgbClr val="FF0000"/>
                </a:solidFill>
              </a:rPr>
              <a:t>optional keyword argument specifies separator character; default value is a space</a:t>
            </a:r>
          </a:p>
        </p:txBody>
      </p:sp>
      <p:cxnSp>
        <p:nvCxnSpPr>
          <p:cNvPr id="14" name="Straight Arrow Connector 13">
            <a:extLst>
              <a:ext uri="{FF2B5EF4-FFF2-40B4-BE49-F238E27FC236}">
                <a16:creationId xmlns:a16="http://schemas.microsoft.com/office/drawing/2014/main" id="{67BD5D1A-21FF-5E44-BC9A-F45708385466}"/>
              </a:ext>
            </a:extLst>
          </p:cNvPr>
          <p:cNvCxnSpPr>
            <a:cxnSpLocks/>
          </p:cNvCxnSpPr>
          <p:nvPr/>
        </p:nvCxnSpPr>
        <p:spPr>
          <a:xfrm flipV="1">
            <a:off x="4128931" y="1236772"/>
            <a:ext cx="345931" cy="30156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72E2D77A-5904-7544-B8AE-F3CD3EA5A4E0}"/>
              </a:ext>
            </a:extLst>
          </p:cNvPr>
          <p:cNvSpPr txBox="1"/>
          <p:nvPr/>
        </p:nvSpPr>
        <p:spPr>
          <a:xfrm>
            <a:off x="5869479" y="1590926"/>
            <a:ext cx="2609730" cy="707886"/>
          </a:xfrm>
          <a:prstGeom prst="rect">
            <a:avLst/>
          </a:prstGeom>
          <a:noFill/>
        </p:spPr>
        <p:txBody>
          <a:bodyPr wrap="square" rtlCol="0">
            <a:spAutoFit/>
          </a:bodyPr>
          <a:lstStyle/>
          <a:p>
            <a:r>
              <a:rPr lang="en-US" sz="2000" dirty="0">
                <a:solidFill>
                  <a:srgbClr val="FF0000"/>
                </a:solidFill>
              </a:rPr>
              <a:t>specify end character; defaults to newline</a:t>
            </a:r>
          </a:p>
        </p:txBody>
      </p:sp>
      <p:cxnSp>
        <p:nvCxnSpPr>
          <p:cNvPr id="19" name="Straight Arrow Connector 18">
            <a:extLst>
              <a:ext uri="{FF2B5EF4-FFF2-40B4-BE49-F238E27FC236}">
                <a16:creationId xmlns:a16="http://schemas.microsoft.com/office/drawing/2014/main" id="{F27838C9-39D0-B347-A820-EEA046CD6709}"/>
              </a:ext>
            </a:extLst>
          </p:cNvPr>
          <p:cNvCxnSpPr>
            <a:cxnSpLocks/>
          </p:cNvCxnSpPr>
          <p:nvPr/>
        </p:nvCxnSpPr>
        <p:spPr>
          <a:xfrm flipH="1" flipV="1">
            <a:off x="6302829" y="1236772"/>
            <a:ext cx="335924" cy="30156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E286DCF3-BD51-E64D-B366-BAE7332F61EA}"/>
              </a:ext>
            </a:extLst>
          </p:cNvPr>
          <p:cNvSpPr txBox="1"/>
          <p:nvPr/>
        </p:nvSpPr>
        <p:spPr>
          <a:xfrm>
            <a:off x="4412468" y="4223379"/>
            <a:ext cx="2609730" cy="707886"/>
          </a:xfrm>
          <a:prstGeom prst="rect">
            <a:avLst/>
          </a:prstGeom>
          <a:noFill/>
        </p:spPr>
        <p:txBody>
          <a:bodyPr wrap="square" rtlCol="0">
            <a:spAutoFit/>
          </a:bodyPr>
          <a:lstStyle/>
          <a:p>
            <a:r>
              <a:rPr lang="en-US" sz="2000" dirty="0">
                <a:solidFill>
                  <a:srgbClr val="FF0000"/>
                </a:solidFill>
              </a:rPr>
              <a:t>note that the order can be switched.</a:t>
            </a:r>
          </a:p>
        </p:txBody>
      </p:sp>
      <p:cxnSp>
        <p:nvCxnSpPr>
          <p:cNvPr id="12" name="Straight Arrow Connector 11">
            <a:extLst>
              <a:ext uri="{FF2B5EF4-FFF2-40B4-BE49-F238E27FC236}">
                <a16:creationId xmlns:a16="http://schemas.microsoft.com/office/drawing/2014/main" id="{D08E2E9A-8059-5041-B928-E129AA2B1C03}"/>
              </a:ext>
            </a:extLst>
          </p:cNvPr>
          <p:cNvCxnSpPr>
            <a:cxnSpLocks/>
          </p:cNvCxnSpPr>
          <p:nvPr/>
        </p:nvCxnSpPr>
        <p:spPr>
          <a:xfrm flipV="1">
            <a:off x="5178829" y="3828210"/>
            <a:ext cx="179120" cy="38244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001F9BD-2122-5B46-9F66-4162E36E3941}"/>
              </a:ext>
            </a:extLst>
          </p:cNvPr>
          <p:cNvCxnSpPr>
            <a:cxnSpLocks/>
          </p:cNvCxnSpPr>
          <p:nvPr/>
        </p:nvCxnSpPr>
        <p:spPr>
          <a:xfrm flipH="1" flipV="1">
            <a:off x="4565279" y="3828210"/>
            <a:ext cx="372481" cy="38244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529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11" end="1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19919" y="239717"/>
            <a:ext cx="7053542" cy="683886"/>
          </a:xfrm>
        </p:spPr>
        <p:txBody>
          <a:bodyPr/>
          <a:lstStyle/>
          <a:p>
            <a:r>
              <a:rPr lang="en-US" dirty="0"/>
              <a:t>Flow of a Program</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999857"/>
            <a:ext cx="8051725" cy="4614729"/>
          </a:xfrm>
        </p:spPr>
        <p:txBody>
          <a:bodyPr>
            <a:noAutofit/>
          </a:bodyPr>
          <a:lstStyle/>
          <a:p>
            <a:pPr marL="0" indent="0">
              <a:buNone/>
            </a:pPr>
            <a:endParaRPr lang="en-US" sz="1800" b="1" dirty="0">
              <a:latin typeface="Inconsolata" panose="020B0609030003000000" pitchFamily="49" charset="77"/>
            </a:endParaRPr>
          </a:p>
          <a:p>
            <a:pPr marL="0" indent="0">
              <a:buNone/>
            </a:pPr>
            <a:endParaRPr lang="en-US" sz="1800" b="1" dirty="0">
              <a:latin typeface="Inconsolata" panose="020B0609030003000000" pitchFamily="49" charset="77"/>
            </a:endParaRPr>
          </a:p>
          <a:p>
            <a:pPr marL="0" indent="0">
              <a:buNone/>
            </a:pPr>
            <a:r>
              <a:rPr lang="en-US" sz="1800" b="1" dirty="0">
                <a:latin typeface="Inconsolata" panose="020B0609030003000000" pitchFamily="49" charset="77"/>
              </a:rPr>
              <a:t>x = 2</a:t>
            </a:r>
            <a:br>
              <a:rPr lang="en-US" sz="1800" b="1" dirty="0">
                <a:latin typeface="Inconsolata" panose="020B0609030003000000" pitchFamily="49" charset="77"/>
              </a:rPr>
            </a:br>
            <a:r>
              <a:rPr lang="en-US" sz="1800" b="1" dirty="0">
                <a:solidFill>
                  <a:srgbClr val="0000B2"/>
                </a:solidFill>
                <a:latin typeface="Inconsolata" panose="020B0609030003000000" pitchFamily="49" charset="77"/>
              </a:rPr>
              <a:t>def </a:t>
            </a:r>
            <a:r>
              <a:rPr lang="en-US" sz="1800" b="1" dirty="0">
                <a:latin typeface="Inconsolata" panose="020B0609030003000000" pitchFamily="49" charset="77"/>
              </a:rPr>
              <a:t>fun(): </a:t>
            </a:r>
          </a:p>
          <a:p>
            <a:pPr marL="0" indent="0">
              <a:buNone/>
            </a:pPr>
            <a:r>
              <a:rPr lang="en-US" sz="1800" b="1" dirty="0">
                <a:latin typeface="Inconsolata" panose="020B0609030003000000" pitchFamily="49" charset="77"/>
              </a:rPr>
              <a:t>    x = 10 </a:t>
            </a:r>
          </a:p>
          <a:p>
            <a:pPr marL="0" indent="0">
              <a:buNone/>
            </a:pPr>
            <a:r>
              <a:rPr lang="en-US" sz="1800" b="1" dirty="0">
                <a:latin typeface="Inconsolata" panose="020B0609030003000000" pitchFamily="49" charset="77"/>
              </a:rPr>
              <a:t>    print(x)</a:t>
            </a:r>
          </a:p>
          <a:p>
            <a:pPr marL="0" indent="0">
              <a:buNone/>
            </a:pPr>
            <a:r>
              <a:rPr lang="en-US" sz="1800" b="1" dirty="0">
                <a:latin typeface="Inconsolata" panose="020B0609030003000000" pitchFamily="49" charset="77"/>
              </a:rPr>
              <a:t>print(x) </a:t>
            </a:r>
          </a:p>
          <a:p>
            <a:pPr marL="0" indent="0">
              <a:buNone/>
            </a:pPr>
            <a:r>
              <a:rPr lang="en-US" sz="1800" b="1" dirty="0">
                <a:latin typeface="Inconsolata" panose="020B0609030003000000" pitchFamily="49" charset="77"/>
              </a:rPr>
              <a:t>fun() </a:t>
            </a:r>
          </a:p>
          <a:p>
            <a:pPr marL="0" indent="0">
              <a:buNone/>
            </a:pPr>
            <a:r>
              <a:rPr lang="en-US" sz="1800" b="1" dirty="0">
                <a:latin typeface="Inconsolata" panose="020B0609030003000000" pitchFamily="49" charset="77"/>
              </a:rPr>
              <a:t>print("Good bye!") </a:t>
            </a:r>
            <a:endParaRPr lang="en-US" sz="1800" b="1" dirty="0">
              <a:solidFill>
                <a:srgbClr val="19B219"/>
              </a:solidFill>
              <a:latin typeface="Inconsolata" panose="020B0609030003000000" pitchFamily="49" charset="77"/>
            </a:endParaRPr>
          </a:p>
        </p:txBody>
      </p:sp>
      <p:sp>
        <p:nvSpPr>
          <p:cNvPr id="6" name="TextBox 5">
            <a:extLst>
              <a:ext uri="{FF2B5EF4-FFF2-40B4-BE49-F238E27FC236}">
                <a16:creationId xmlns:a16="http://schemas.microsoft.com/office/drawing/2014/main" id="{B7AB2EA4-48CC-FD46-9632-CD4301E82099}"/>
              </a:ext>
            </a:extLst>
          </p:cNvPr>
          <p:cNvSpPr txBox="1"/>
          <p:nvPr/>
        </p:nvSpPr>
        <p:spPr>
          <a:xfrm>
            <a:off x="3203838" y="1370191"/>
            <a:ext cx="5824415" cy="3170099"/>
          </a:xfrm>
          <a:prstGeom prst="rect">
            <a:avLst/>
          </a:prstGeom>
          <a:noFill/>
        </p:spPr>
        <p:txBody>
          <a:bodyPr wrap="none" rtlCol="0">
            <a:spAutoFit/>
          </a:bodyPr>
          <a:lstStyle/>
          <a:p>
            <a:r>
              <a:rPr lang="en-US" sz="2000" dirty="0"/>
              <a:t>A procedure or function call interrupts the sequential </a:t>
            </a:r>
          </a:p>
          <a:p>
            <a:r>
              <a:rPr lang="en-US" sz="2000" dirty="0"/>
              <a:t>execution of statements, causing the program to </a:t>
            </a:r>
          </a:p>
          <a:p>
            <a:r>
              <a:rPr lang="en-US" sz="2000" dirty="0"/>
              <a:t>execute the statements within the procedure </a:t>
            </a:r>
          </a:p>
          <a:p>
            <a:r>
              <a:rPr lang="en-US" sz="2000" dirty="0"/>
              <a:t>before continuing. </a:t>
            </a:r>
          </a:p>
          <a:p>
            <a:endParaRPr lang="en-US" sz="2000" dirty="0"/>
          </a:p>
          <a:p>
            <a:r>
              <a:rPr lang="en-US" sz="2000" dirty="0"/>
              <a:t>Once the last statement in </a:t>
            </a:r>
          </a:p>
          <a:p>
            <a:r>
              <a:rPr lang="en-US" sz="2000" dirty="0"/>
              <a:t>the procedure (or a return statement) has </a:t>
            </a:r>
          </a:p>
          <a:p>
            <a:r>
              <a:rPr lang="en-US" sz="2000" dirty="0"/>
              <a:t>executed, flow of control is returned to the point</a:t>
            </a:r>
          </a:p>
          <a:p>
            <a:r>
              <a:rPr lang="en-US" sz="2000" dirty="0"/>
              <a:t>immediately following where the procedure </a:t>
            </a:r>
          </a:p>
          <a:p>
            <a:r>
              <a:rPr lang="en-US" sz="2000" dirty="0"/>
              <a:t>was called.</a:t>
            </a:r>
          </a:p>
        </p:txBody>
      </p:sp>
      <p:cxnSp>
        <p:nvCxnSpPr>
          <p:cNvPr id="13" name="Straight Arrow Connector 12">
            <a:extLst>
              <a:ext uri="{FF2B5EF4-FFF2-40B4-BE49-F238E27FC236}">
                <a16:creationId xmlns:a16="http://schemas.microsoft.com/office/drawing/2014/main" id="{EB374FC5-7A9D-F649-BC72-43227BBC9099}"/>
              </a:ext>
            </a:extLst>
          </p:cNvPr>
          <p:cNvCxnSpPr>
            <a:cxnSpLocks/>
          </p:cNvCxnSpPr>
          <p:nvPr/>
        </p:nvCxnSpPr>
        <p:spPr>
          <a:xfrm flipV="1">
            <a:off x="532825" y="2291787"/>
            <a:ext cx="138507" cy="113760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7E8FC9F-D95D-944A-88F1-6EEFA08685CC}"/>
              </a:ext>
            </a:extLst>
          </p:cNvPr>
          <p:cNvSpPr txBox="1"/>
          <p:nvPr/>
        </p:nvSpPr>
        <p:spPr>
          <a:xfrm>
            <a:off x="219919" y="2627453"/>
            <a:ext cx="312906" cy="400110"/>
          </a:xfrm>
          <a:prstGeom prst="rect">
            <a:avLst/>
          </a:prstGeom>
          <a:noFill/>
        </p:spPr>
        <p:txBody>
          <a:bodyPr wrap="none" rtlCol="0">
            <a:spAutoFit/>
          </a:bodyPr>
          <a:lstStyle/>
          <a:p>
            <a:r>
              <a:rPr lang="en-US" sz="2000" dirty="0">
                <a:solidFill>
                  <a:srgbClr val="FF0000"/>
                </a:solidFill>
              </a:rPr>
              <a:t>1</a:t>
            </a:r>
          </a:p>
        </p:txBody>
      </p:sp>
      <p:cxnSp>
        <p:nvCxnSpPr>
          <p:cNvPr id="17" name="Straight Arrow Connector 16">
            <a:extLst>
              <a:ext uri="{FF2B5EF4-FFF2-40B4-BE49-F238E27FC236}">
                <a16:creationId xmlns:a16="http://schemas.microsoft.com/office/drawing/2014/main" id="{7DCEC289-F5BC-884B-8ACF-581C541B231C}"/>
              </a:ext>
            </a:extLst>
          </p:cNvPr>
          <p:cNvCxnSpPr>
            <a:cxnSpLocks/>
          </p:cNvCxnSpPr>
          <p:nvPr/>
        </p:nvCxnSpPr>
        <p:spPr>
          <a:xfrm flipH="1">
            <a:off x="1152645" y="2827508"/>
            <a:ext cx="932727" cy="87639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A3A65CC-0119-124A-A980-35F7556993CC}"/>
              </a:ext>
            </a:extLst>
          </p:cNvPr>
          <p:cNvSpPr txBox="1"/>
          <p:nvPr/>
        </p:nvSpPr>
        <p:spPr>
          <a:xfrm>
            <a:off x="1873568" y="3029282"/>
            <a:ext cx="312906" cy="400110"/>
          </a:xfrm>
          <a:prstGeom prst="rect">
            <a:avLst/>
          </a:prstGeom>
          <a:noFill/>
        </p:spPr>
        <p:txBody>
          <a:bodyPr wrap="none" rtlCol="0">
            <a:spAutoFit/>
          </a:bodyPr>
          <a:lstStyle/>
          <a:p>
            <a:r>
              <a:rPr lang="en-US" sz="2000" dirty="0">
                <a:solidFill>
                  <a:srgbClr val="FF0000"/>
                </a:solidFill>
              </a:rPr>
              <a:t>3</a:t>
            </a:r>
          </a:p>
        </p:txBody>
      </p:sp>
      <p:sp>
        <p:nvSpPr>
          <p:cNvPr id="23" name="TextBox 22">
            <a:extLst>
              <a:ext uri="{FF2B5EF4-FFF2-40B4-BE49-F238E27FC236}">
                <a16:creationId xmlns:a16="http://schemas.microsoft.com/office/drawing/2014/main" id="{4F978BD1-FC33-7645-834E-F7A552E15880}"/>
              </a:ext>
            </a:extLst>
          </p:cNvPr>
          <p:cNvSpPr txBox="1"/>
          <p:nvPr/>
        </p:nvSpPr>
        <p:spPr>
          <a:xfrm>
            <a:off x="1934123" y="1664792"/>
            <a:ext cx="1175322" cy="707886"/>
          </a:xfrm>
          <a:prstGeom prst="rect">
            <a:avLst/>
          </a:prstGeom>
          <a:noFill/>
        </p:spPr>
        <p:txBody>
          <a:bodyPr wrap="none" rtlCol="0">
            <a:spAutoFit/>
          </a:bodyPr>
          <a:lstStyle/>
          <a:p>
            <a:r>
              <a:rPr lang="en-US" sz="2000" dirty="0">
                <a:solidFill>
                  <a:srgbClr val="FF0000"/>
                </a:solidFill>
              </a:rPr>
              <a:t>2</a:t>
            </a:r>
          </a:p>
          <a:p>
            <a:r>
              <a:rPr lang="en-US" sz="2000" dirty="0">
                <a:solidFill>
                  <a:srgbClr val="FF0000"/>
                </a:solidFill>
              </a:rPr>
              <a:t>Run code</a:t>
            </a:r>
          </a:p>
        </p:txBody>
      </p:sp>
      <p:cxnSp>
        <p:nvCxnSpPr>
          <p:cNvPr id="24" name="Straight Arrow Connector 23">
            <a:extLst>
              <a:ext uri="{FF2B5EF4-FFF2-40B4-BE49-F238E27FC236}">
                <a16:creationId xmlns:a16="http://schemas.microsoft.com/office/drawing/2014/main" id="{2F81ABD8-85FD-9F47-B9DE-83D0E314B2DF}"/>
              </a:ext>
            </a:extLst>
          </p:cNvPr>
          <p:cNvCxnSpPr>
            <a:cxnSpLocks/>
          </p:cNvCxnSpPr>
          <p:nvPr/>
        </p:nvCxnSpPr>
        <p:spPr>
          <a:xfrm flipH="1">
            <a:off x="1934123" y="2303362"/>
            <a:ext cx="671388" cy="27109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7138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9" grpId="0"/>
      <p:bldP spid="2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13646" y="202107"/>
            <a:ext cx="7053542" cy="683886"/>
          </a:xfrm>
        </p:spPr>
        <p:txBody>
          <a:bodyPr/>
          <a:lstStyle/>
          <a:p>
            <a:r>
              <a:rPr lang="en-US" dirty="0"/>
              <a:t>Writing A Complete Program</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3646" y="1150913"/>
            <a:ext cx="8321928" cy="4430079"/>
          </a:xfrm>
        </p:spPr>
        <p:txBody>
          <a:bodyPr>
            <a:normAutofit/>
          </a:bodyPr>
          <a:lstStyle/>
          <a:p>
            <a:pPr marL="0" indent="0">
              <a:buNone/>
            </a:pPr>
            <a:r>
              <a:rPr lang="en-US" dirty="0"/>
              <a:t>Thus far, we have used the </a:t>
            </a:r>
            <a:r>
              <a:rPr lang="en-US" dirty="0" err="1"/>
              <a:t>IPython</a:t>
            </a:r>
            <a:r>
              <a:rPr lang="en-US" dirty="0"/>
              <a:t> console to write one line of code or block of code at a time. </a:t>
            </a:r>
          </a:p>
          <a:p>
            <a:pPr marL="0" indent="0">
              <a:buNone/>
            </a:pPr>
            <a:endParaRPr lang="en-US" dirty="0"/>
          </a:p>
          <a:p>
            <a:pPr marL="0" indent="0">
              <a:buNone/>
            </a:pPr>
            <a:r>
              <a:rPr lang="en-US" dirty="0"/>
              <a:t>As the complexity of our program increases, we like to decompose our programs into small reusable components(functions, objects) and combine them in a logical way to form a complete program. </a:t>
            </a:r>
          </a:p>
          <a:p>
            <a:pPr marL="0" indent="0">
              <a:buNone/>
            </a:pPr>
            <a:endParaRPr lang="en-US" dirty="0"/>
          </a:p>
          <a:p>
            <a:pPr marL="0" indent="0">
              <a:buNone/>
            </a:pPr>
            <a:r>
              <a:rPr lang="en-US" dirty="0"/>
              <a:t>When you create a new </a:t>
            </a:r>
            <a:r>
              <a:rPr lang="en-US" dirty="0" err="1"/>
              <a:t>repl</a:t>
            </a:r>
            <a:r>
              <a:rPr lang="en-US" dirty="0"/>
              <a:t> on </a:t>
            </a:r>
            <a:r>
              <a:rPr lang="en-US" dirty="0" err="1"/>
              <a:t>repl.it</a:t>
            </a:r>
            <a:r>
              <a:rPr lang="en-US" dirty="0"/>
              <a:t>, notice that your code lives inside of the "</a:t>
            </a:r>
            <a:r>
              <a:rPr lang="en-US" dirty="0" err="1"/>
              <a:t>main.py</a:t>
            </a:r>
            <a:r>
              <a:rPr lang="en-US" dirty="0"/>
              <a:t>" file. A file that ends in .</a:t>
            </a:r>
            <a:r>
              <a:rPr lang="en-US" dirty="0" err="1"/>
              <a:t>py</a:t>
            </a:r>
            <a:r>
              <a:rPr lang="en-US" dirty="0"/>
              <a:t> is a Python </a:t>
            </a:r>
            <a:r>
              <a:rPr lang="en-US" b="1" dirty="0"/>
              <a:t>script or module</a:t>
            </a:r>
            <a:r>
              <a:rPr lang="en-US" dirty="0"/>
              <a:t>: a text file that contains Python code. </a:t>
            </a:r>
          </a:p>
          <a:p>
            <a:pPr marL="0" indent="0">
              <a:buNone/>
            </a:pPr>
            <a:endParaRPr lang="en-US" b="1" dirty="0">
              <a:solidFill>
                <a:srgbClr val="000087"/>
              </a:solidFill>
              <a:latin typeface="Inconsolata" panose="020B0609030003000000" pitchFamily="49" charset="77"/>
            </a:endParaRPr>
          </a:p>
          <a:p>
            <a:pPr marL="0" indent="0">
              <a:buNone/>
            </a:pP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p:txBody>
      </p:sp>
    </p:spTree>
    <p:extLst>
      <p:ext uri="{BB962C8B-B14F-4D97-AF65-F5344CB8AC3E}">
        <p14:creationId xmlns:p14="http://schemas.microsoft.com/office/powerpoint/2010/main" val="1565173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10382" y="134008"/>
            <a:ext cx="7053542" cy="683886"/>
          </a:xfrm>
        </p:spPr>
        <p:txBody>
          <a:bodyPr/>
          <a:lstStyle/>
          <a:p>
            <a:r>
              <a:rPr lang="en-US" dirty="0"/>
              <a:t>Writing A Complete Program</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0382" y="817895"/>
            <a:ext cx="8719973" cy="4763097"/>
          </a:xfrm>
        </p:spPr>
        <p:txBody>
          <a:bodyPr>
            <a:normAutofit/>
          </a:bodyPr>
          <a:lstStyle/>
          <a:p>
            <a:pPr marL="0" indent="0">
              <a:buNone/>
            </a:pPr>
            <a:r>
              <a:rPr lang="en-US" dirty="0"/>
              <a:t>Offline, you can create Python scripts with any simple text editor. For example, on Windows, you can use notepad. On a Mac, </a:t>
            </a:r>
            <a:r>
              <a:rPr lang="en-US" dirty="0" err="1"/>
              <a:t>textEdit</a:t>
            </a:r>
            <a:r>
              <a:rPr lang="en-US" dirty="0"/>
              <a:t>.</a:t>
            </a:r>
          </a:p>
          <a:p>
            <a:pPr marL="0" indent="0">
              <a:buNone/>
            </a:pPr>
            <a:endParaRPr lang="en-US" dirty="0"/>
          </a:p>
          <a:p>
            <a:pPr marL="0" indent="0">
              <a:buNone/>
            </a:pPr>
            <a:r>
              <a:rPr lang="en-US" dirty="0"/>
              <a:t>However, it useful to use a more sophisticated "integrated development environment"(IDE) to have features like autocomplete, ability to access docs strings. </a:t>
            </a:r>
          </a:p>
          <a:p>
            <a:pPr marL="0" indent="0">
              <a:buNone/>
            </a:pPr>
            <a:endParaRPr lang="en-US" dirty="0"/>
          </a:p>
          <a:p>
            <a:pPr marL="0" indent="0">
              <a:buNone/>
            </a:pPr>
            <a:r>
              <a:rPr lang="en-US" dirty="0"/>
              <a:t>For us, we have used </a:t>
            </a:r>
            <a:r>
              <a:rPr lang="en-US" dirty="0" err="1"/>
              <a:t>repl.it</a:t>
            </a:r>
            <a:r>
              <a:rPr lang="en-US" dirty="0"/>
              <a:t> IDE. But there are great offline ones including PyCharm and very popular Visual Studio Code. </a:t>
            </a:r>
          </a:p>
          <a:p>
            <a:pPr marL="0" indent="0">
              <a:buNone/>
            </a:pPr>
            <a:endParaRPr lang="en-US" dirty="0"/>
          </a:p>
          <a:p>
            <a:pPr marL="0" indent="0">
              <a:buNone/>
            </a:pPr>
            <a:r>
              <a:rPr lang="en-US" dirty="0"/>
              <a:t>Note: Do not use Word to write code. Word will silently change certain characters like " and will cause errors in your code. </a:t>
            </a:r>
          </a:p>
          <a:p>
            <a:pPr marL="0" indent="0">
              <a:buNone/>
            </a:pPr>
            <a:endParaRPr lang="en-US" dirty="0"/>
          </a:p>
          <a:p>
            <a:pPr marL="0" indent="0">
              <a:buNone/>
            </a:pPr>
            <a:endParaRPr lang="en-US" b="1" dirty="0">
              <a:solidFill>
                <a:srgbClr val="000087"/>
              </a:solidFill>
              <a:latin typeface="Inconsolata" panose="020B0609030003000000" pitchFamily="49" charset="77"/>
            </a:endParaRPr>
          </a:p>
          <a:p>
            <a:pPr marL="0" indent="0">
              <a:buNone/>
            </a:pP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p:txBody>
      </p:sp>
    </p:spTree>
    <p:extLst>
      <p:ext uri="{BB962C8B-B14F-4D97-AF65-F5344CB8AC3E}">
        <p14:creationId xmlns:p14="http://schemas.microsoft.com/office/powerpoint/2010/main" val="3659811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93291" y="202107"/>
            <a:ext cx="7053542" cy="683886"/>
          </a:xfrm>
        </p:spPr>
        <p:txBody>
          <a:bodyPr/>
          <a:lstStyle/>
          <a:p>
            <a:r>
              <a:rPr lang="en-US" dirty="0"/>
              <a:t>Installing Python</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93292" y="885993"/>
            <a:ext cx="8685788" cy="4549132"/>
          </a:xfrm>
        </p:spPr>
        <p:txBody>
          <a:bodyPr>
            <a:normAutofit/>
          </a:bodyPr>
          <a:lstStyle/>
          <a:p>
            <a:pPr marL="0" indent="0">
              <a:buNone/>
            </a:pPr>
            <a:r>
              <a:rPr lang="en-US" dirty="0"/>
              <a:t>To run code locally on computer, you need a Python interpreter. </a:t>
            </a:r>
          </a:p>
          <a:p>
            <a:pPr marL="0" indent="0">
              <a:buNone/>
            </a:pPr>
            <a:endParaRPr lang="en-US" dirty="0"/>
          </a:p>
          <a:p>
            <a:pPr marL="0" indent="0">
              <a:buNone/>
            </a:pPr>
            <a:r>
              <a:rPr lang="en-US" dirty="0"/>
              <a:t>It is highly recommended that you download and install the Anaconda distribution which includes the official </a:t>
            </a:r>
            <a:r>
              <a:rPr lang="en-US" dirty="0" err="1"/>
              <a:t>CPython</a:t>
            </a:r>
            <a:r>
              <a:rPr lang="en-US" dirty="0"/>
              <a:t> interpreter, useful packages for scientific computing like NumPy and SciPy, the </a:t>
            </a:r>
            <a:r>
              <a:rPr lang="en-US" dirty="0" err="1"/>
              <a:t>conda</a:t>
            </a:r>
            <a:r>
              <a:rPr lang="en-US" dirty="0"/>
              <a:t> package manager, the </a:t>
            </a:r>
            <a:r>
              <a:rPr lang="en-US" dirty="0" err="1"/>
              <a:t>Jupyter</a:t>
            </a:r>
            <a:r>
              <a:rPr lang="en-US" dirty="0"/>
              <a:t> Notebook as well some other IDEs(</a:t>
            </a:r>
            <a:r>
              <a:rPr lang="en-US" dirty="0" err="1"/>
              <a:t>VSCode</a:t>
            </a:r>
            <a:r>
              <a:rPr lang="en-US" dirty="0"/>
              <a:t>).</a:t>
            </a:r>
          </a:p>
        </p:txBody>
      </p:sp>
    </p:spTree>
    <p:extLst>
      <p:ext uri="{BB962C8B-B14F-4D97-AF65-F5344CB8AC3E}">
        <p14:creationId xmlns:p14="http://schemas.microsoft.com/office/powerpoint/2010/main" val="2536712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Topics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3"/>
            <a:ext cx="8051725" cy="4303429"/>
          </a:xfrm>
        </p:spPr>
        <p:txBody>
          <a:bodyPr/>
          <a:lstStyle/>
          <a:p>
            <a:pPr marL="0" indent="0">
              <a:buNone/>
            </a:pPr>
            <a:endParaRPr lang="en-US" dirty="0">
              <a:latin typeface="Gill Sans MT" panose="020B0502020104020203" pitchFamily="34" charset="77"/>
            </a:endParaRPr>
          </a:p>
          <a:p>
            <a:pPr marL="457200" indent="-457200">
              <a:buAutoNum type="arabicParenR"/>
            </a:pPr>
            <a:r>
              <a:rPr lang="en-US" dirty="0">
                <a:latin typeface="Gill Sans MT" panose="020B0502020104020203" pitchFamily="34" charset="77"/>
              </a:rPr>
              <a:t>Functions</a:t>
            </a:r>
          </a:p>
          <a:p>
            <a:pPr marL="685800" lvl="1" indent="-342900">
              <a:buAutoNum type="alphaLcParenR"/>
            </a:pPr>
            <a:r>
              <a:rPr lang="en-US" dirty="0">
                <a:latin typeface="Gill Sans MT" panose="020B0502020104020203" pitchFamily="34" charset="77"/>
              </a:rPr>
              <a:t>Positional Arguments</a:t>
            </a:r>
          </a:p>
          <a:p>
            <a:pPr marL="685800" lvl="1" indent="-342900">
              <a:buAutoNum type="alphaLcParenR"/>
            </a:pPr>
            <a:r>
              <a:rPr lang="en-US" dirty="0">
                <a:latin typeface="Gill Sans MT" panose="020B0502020104020203" pitchFamily="34" charset="77"/>
              </a:rPr>
              <a:t>Keyword Arguments</a:t>
            </a:r>
          </a:p>
          <a:p>
            <a:pPr marL="685800" lvl="1" indent="-342900">
              <a:buAutoNum type="alphaLcParenR"/>
            </a:pPr>
            <a:r>
              <a:rPr lang="en-US" dirty="0">
                <a:latin typeface="Gill Sans MT" panose="020B0502020104020203" pitchFamily="34" charset="77"/>
              </a:rPr>
              <a:t>Default Values</a:t>
            </a:r>
          </a:p>
          <a:p>
            <a:pPr marL="342900" indent="-342900">
              <a:buAutoNum type="arabicParenR"/>
            </a:pPr>
            <a:r>
              <a:rPr lang="en-US" dirty="0">
                <a:latin typeface="Gill Sans MT" panose="020B0502020104020203" pitchFamily="34" charset="77"/>
              </a:rPr>
              <a:t>Installing and Running a Python Script</a:t>
            </a:r>
          </a:p>
          <a:p>
            <a:pPr marL="342900" indent="-342900">
              <a:buAutoNum type="arabicParenR"/>
            </a:pPr>
            <a:r>
              <a:rPr lang="en-US" dirty="0">
                <a:latin typeface="Gill Sans MT" panose="020B0502020104020203" pitchFamily="34" charset="77"/>
              </a:rPr>
              <a:t>Scope of a variable</a:t>
            </a:r>
          </a:p>
          <a:p>
            <a:pPr marL="342900" indent="-342900">
              <a:buAutoNum type="arabicParenR"/>
            </a:pPr>
            <a:r>
              <a:rPr lang="en-US" dirty="0">
                <a:latin typeface="Gill Sans MT" panose="020B0502020104020203" pitchFamily="34" charset="77"/>
              </a:rPr>
              <a:t>Execution of a Script</a:t>
            </a:r>
          </a:p>
          <a:p>
            <a:pPr marL="342900" indent="-342900">
              <a:buAutoNum type="arabicParenR"/>
            </a:pPr>
            <a:r>
              <a:rPr lang="en-US" dirty="0">
                <a:latin typeface="Gill Sans MT" panose="020B0502020104020203" pitchFamily="34" charset="77"/>
              </a:rPr>
              <a:t>main()</a:t>
            </a:r>
          </a:p>
          <a:p>
            <a:pPr marL="342900" indent="-342900">
              <a:buAutoNum type="arabicParenR"/>
            </a:pPr>
            <a:endParaRPr lang="en-US" dirty="0">
              <a:latin typeface="Gill Sans MT" panose="020B0502020104020203" pitchFamily="34" charset="77"/>
            </a:endParaRPr>
          </a:p>
          <a:p>
            <a:pPr marL="685800" lvl="1" indent="-342900">
              <a:buAutoNum type="alphaLcParenR"/>
            </a:pPr>
            <a:endParaRPr lang="en-US" dirty="0">
              <a:latin typeface="Gill Sans MT" panose="020B0502020104020203" pitchFamily="34" charset="77"/>
            </a:endParaRPr>
          </a:p>
          <a:p>
            <a:pPr marL="0" indent="0">
              <a:buNone/>
            </a:pP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0" indent="0">
              <a:buNone/>
            </a:pPr>
            <a:endParaRPr lang="en-US" dirty="0">
              <a:latin typeface="Gill Sans MT" panose="020B0502020104020203" pitchFamily="34" charset="77"/>
            </a:endParaRPr>
          </a:p>
          <a:p>
            <a:pPr marL="0" indent="0">
              <a:buNone/>
            </a:pPr>
            <a:endParaRPr lang="en-US" b="1" dirty="0">
              <a:latin typeface="Gill Sans MT" panose="020B0502020104020203" pitchFamily="34" charset="77"/>
            </a:endParaRPr>
          </a:p>
        </p:txBody>
      </p:sp>
    </p:spTree>
    <p:extLst>
      <p:ext uri="{BB962C8B-B14F-4D97-AF65-F5344CB8AC3E}">
        <p14:creationId xmlns:p14="http://schemas.microsoft.com/office/powerpoint/2010/main" val="1318402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67654" y="202107"/>
            <a:ext cx="7053542" cy="683886"/>
          </a:xfrm>
        </p:spPr>
        <p:txBody>
          <a:bodyPr/>
          <a:lstStyle/>
          <a:p>
            <a:r>
              <a:rPr lang="en-US" dirty="0"/>
              <a:t>Running Code Locally on Computer</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67654" y="885993"/>
            <a:ext cx="8711426" cy="4549132"/>
          </a:xfrm>
        </p:spPr>
        <p:txBody>
          <a:bodyPr>
            <a:normAutofit/>
          </a:bodyPr>
          <a:lstStyle/>
          <a:p>
            <a:pPr marL="0" indent="0">
              <a:buNone/>
            </a:pPr>
            <a:r>
              <a:rPr lang="en-US" dirty="0"/>
              <a:t>Once you have the Python interpreter installed, you can run code locally on you computer. </a:t>
            </a:r>
          </a:p>
          <a:p>
            <a:pPr marL="0" indent="0">
              <a:buNone/>
            </a:pPr>
            <a:endParaRPr lang="en-US" dirty="0"/>
          </a:p>
          <a:p>
            <a:pPr marL="0" indent="0">
              <a:buNone/>
            </a:pPr>
            <a:r>
              <a:rPr lang="en-US" dirty="0"/>
              <a:t>Navigate to the director(folder) where your script(e.g. "</a:t>
            </a:r>
            <a:r>
              <a:rPr lang="en-US" dirty="0" err="1"/>
              <a:t>main.py</a:t>
            </a:r>
            <a:r>
              <a:rPr lang="en-US" dirty="0"/>
              <a:t>") lives.</a:t>
            </a:r>
          </a:p>
          <a:p>
            <a:pPr marL="0" indent="0">
              <a:buNone/>
            </a:pPr>
            <a:endParaRPr lang="en-US" dirty="0"/>
          </a:p>
          <a:p>
            <a:pPr marL="0" indent="0">
              <a:buNone/>
            </a:pPr>
            <a:r>
              <a:rPr lang="en-US" dirty="0"/>
              <a:t>On the terminal(Mac) or command prompt(Win), type:</a:t>
            </a:r>
          </a:p>
          <a:p>
            <a:pPr marL="0" indent="0">
              <a:buNone/>
            </a:pPr>
            <a:r>
              <a:rPr lang="en-US" b="1" dirty="0">
                <a:latin typeface="Inconsolata" panose="020B0609030003000000" pitchFamily="49" charset="77"/>
              </a:rPr>
              <a:t>python </a:t>
            </a:r>
            <a:r>
              <a:rPr lang="en-US" b="1" dirty="0" err="1">
                <a:latin typeface="Inconsolata" panose="020B0609030003000000" pitchFamily="49" charset="77"/>
              </a:rPr>
              <a:t>main.py</a:t>
            </a:r>
            <a:r>
              <a:rPr lang="en-US" b="1" dirty="0">
                <a:latin typeface="Inconsolata" panose="020B0609030003000000" pitchFamily="49" charset="77"/>
              </a:rPr>
              <a:t> </a:t>
            </a:r>
          </a:p>
          <a:p>
            <a:pPr marL="0" indent="0">
              <a:buNone/>
            </a:pPr>
            <a:endParaRPr lang="en-US" b="1" dirty="0">
              <a:latin typeface="Inconsolata" panose="020B0609030003000000" pitchFamily="49" charset="77"/>
            </a:endParaRPr>
          </a:p>
          <a:p>
            <a:pPr marL="0" indent="0">
              <a:buNone/>
            </a:pPr>
            <a:r>
              <a:rPr lang="en-US" dirty="0">
                <a:latin typeface="Gill Sans MT" panose="020B0502020104020203" pitchFamily="34" charset="77"/>
              </a:rPr>
              <a:t>The output will appear on your terminal. </a:t>
            </a:r>
          </a:p>
        </p:txBody>
      </p:sp>
    </p:spTree>
    <p:extLst>
      <p:ext uri="{BB962C8B-B14F-4D97-AF65-F5344CB8AC3E}">
        <p14:creationId xmlns:p14="http://schemas.microsoft.com/office/powerpoint/2010/main" val="3127700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84745" y="159378"/>
            <a:ext cx="7053542" cy="683886"/>
          </a:xfrm>
        </p:spPr>
        <p:txBody>
          <a:bodyPr/>
          <a:lstStyle/>
          <a:p>
            <a:r>
              <a:rPr lang="en-US" dirty="0"/>
              <a:t>Python Script</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84745" y="843263"/>
            <a:ext cx="8685789" cy="4600407"/>
          </a:xfrm>
        </p:spPr>
        <p:txBody>
          <a:bodyPr>
            <a:normAutofit/>
          </a:bodyPr>
          <a:lstStyle/>
          <a:p>
            <a:pPr marL="0" indent="0">
              <a:buNone/>
            </a:pPr>
            <a:r>
              <a:rPr lang="en-US" dirty="0"/>
              <a:t>A Python script is executed line by line top to bottom. </a:t>
            </a:r>
          </a:p>
          <a:p>
            <a:pPr marL="0" indent="0">
              <a:buNone/>
            </a:pPr>
            <a:endParaRPr lang="en-US" dirty="0"/>
          </a:p>
          <a:p>
            <a:pPr marL="0" indent="0">
              <a:buNone/>
            </a:pPr>
            <a:r>
              <a:rPr lang="en-US" dirty="0"/>
              <a:t>Function definitions are packaged into an executable unit to be executed later. The code within a function definition executes only when invoked by a caller. </a:t>
            </a:r>
          </a:p>
          <a:p>
            <a:pPr marL="0" indent="0">
              <a:buNone/>
            </a:pPr>
            <a:endParaRPr lang="en-US" dirty="0"/>
          </a:p>
          <a:p>
            <a:pPr marL="0" indent="0">
              <a:buNone/>
            </a:pPr>
            <a:r>
              <a:rPr lang="en-US" dirty="0"/>
              <a:t>In addition, variables and parameters defined in a function is local to that function and is hidden from code outside of the function definition. </a:t>
            </a:r>
          </a:p>
          <a:p>
            <a:pPr marL="0" indent="0">
              <a:buNone/>
            </a:pPr>
            <a:endParaRPr lang="en-US" dirty="0"/>
          </a:p>
        </p:txBody>
      </p:sp>
    </p:spTree>
    <p:extLst>
      <p:ext uri="{BB962C8B-B14F-4D97-AF65-F5344CB8AC3E}">
        <p14:creationId xmlns:p14="http://schemas.microsoft.com/office/powerpoint/2010/main" val="2618277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100414"/>
            <a:ext cx="7053542" cy="683886"/>
          </a:xfrm>
        </p:spPr>
        <p:txBody>
          <a:bodyPr/>
          <a:lstStyle/>
          <a:p>
            <a:r>
              <a:rPr lang="en-US" dirty="0" err="1"/>
              <a:t>main.py</a:t>
            </a:r>
            <a:endParaRPr lang="en-US" dirty="0"/>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999857"/>
            <a:ext cx="8051725" cy="4614729"/>
          </a:xfrm>
        </p:spPr>
        <p:txBody>
          <a:bodyPr>
            <a:noAutofit/>
          </a:bodyPr>
          <a:lstStyle/>
          <a:p>
            <a:pPr marL="0" indent="0">
              <a:buNone/>
            </a:pPr>
            <a:r>
              <a:rPr lang="en-US" sz="1800" b="1" dirty="0">
                <a:latin typeface="Inconsolata" panose="020B0609030003000000" pitchFamily="49" charset="77"/>
              </a:rPr>
              <a:t>x = 2</a:t>
            </a:r>
            <a:br>
              <a:rPr lang="en-US" sz="1800" b="1" dirty="0">
                <a:latin typeface="Inconsolata" panose="020B0609030003000000" pitchFamily="49" charset="77"/>
              </a:rPr>
            </a:br>
            <a:r>
              <a:rPr lang="en-US" sz="1800" b="1" dirty="0">
                <a:latin typeface="Inconsolata" panose="020B0609030003000000" pitchFamily="49" charset="77"/>
              </a:rPr>
              <a:t>print(</a:t>
            </a:r>
            <a:r>
              <a:rPr lang="en-US" sz="1800" b="1" dirty="0">
                <a:solidFill>
                  <a:srgbClr val="990000"/>
                </a:solidFill>
                <a:latin typeface="Inconsolata" panose="020B0609030003000000" pitchFamily="49" charset="77"/>
              </a:rPr>
              <a:t>"1. x ="</a:t>
            </a:r>
            <a:r>
              <a:rPr lang="en-US" sz="1800" b="1" dirty="0">
                <a:latin typeface="Inconsolata" panose="020B0609030003000000" pitchFamily="49" charset="77"/>
              </a:rPr>
              <a:t>, x) </a:t>
            </a:r>
          </a:p>
          <a:p>
            <a:pPr marL="0" indent="0">
              <a:buNone/>
            </a:pPr>
            <a:r>
              <a:rPr lang="en-US" sz="1800" b="1" dirty="0">
                <a:solidFill>
                  <a:srgbClr val="0000B2"/>
                </a:solidFill>
                <a:latin typeface="Inconsolata" panose="020B0609030003000000" pitchFamily="49" charset="77"/>
              </a:rPr>
              <a:t>def </a:t>
            </a:r>
            <a:r>
              <a:rPr lang="en-US" sz="1800" b="1" dirty="0">
                <a:latin typeface="Inconsolata" panose="020B0609030003000000" pitchFamily="49" charset="77"/>
              </a:rPr>
              <a:t>fun1(): </a:t>
            </a:r>
          </a:p>
          <a:p>
            <a:pPr marL="0" indent="0">
              <a:buNone/>
            </a:pPr>
            <a:r>
              <a:rPr lang="en-US" sz="1800" b="1" dirty="0">
                <a:latin typeface="Inconsolata" panose="020B0609030003000000" pitchFamily="49" charset="77"/>
              </a:rPr>
              <a:t>    x = 10 </a:t>
            </a:r>
          </a:p>
          <a:p>
            <a:pPr marL="0" indent="0">
              <a:buNone/>
            </a:pPr>
            <a:r>
              <a:rPr lang="en-US" sz="1800" b="1" dirty="0">
                <a:latin typeface="Inconsolata" panose="020B0609030003000000" pitchFamily="49" charset="77"/>
              </a:rPr>
              <a:t>    print(</a:t>
            </a:r>
            <a:r>
              <a:rPr lang="en-US" sz="1800" b="1" dirty="0">
                <a:solidFill>
                  <a:srgbClr val="990000"/>
                </a:solidFill>
                <a:latin typeface="Inconsolata" panose="020B0609030003000000" pitchFamily="49" charset="77"/>
              </a:rPr>
              <a:t>"2. x ="</a:t>
            </a:r>
            <a:r>
              <a:rPr lang="en-US" sz="1800" b="1" dirty="0">
                <a:latin typeface="Inconsolata" panose="020B0609030003000000" pitchFamily="49" charset="77"/>
              </a:rPr>
              <a:t>, x)</a:t>
            </a:r>
          </a:p>
          <a:p>
            <a:pPr marL="0" indent="0">
              <a:buNone/>
            </a:pPr>
            <a:r>
              <a:rPr lang="en-US" sz="1800" b="1" dirty="0">
                <a:latin typeface="Inconsolata" panose="020B0609030003000000" pitchFamily="49" charset="77"/>
              </a:rPr>
              <a:t>print(</a:t>
            </a:r>
            <a:r>
              <a:rPr lang="en-US" sz="1800" b="1" dirty="0">
                <a:solidFill>
                  <a:srgbClr val="990000"/>
                </a:solidFill>
                <a:latin typeface="Inconsolata" panose="020B0609030003000000" pitchFamily="49" charset="77"/>
              </a:rPr>
              <a:t>"3. x ="</a:t>
            </a:r>
            <a:r>
              <a:rPr lang="en-US" sz="1800" b="1" dirty="0">
                <a:latin typeface="Inconsolata" panose="020B0609030003000000" pitchFamily="49" charset="77"/>
              </a:rPr>
              <a:t>, x) </a:t>
            </a:r>
          </a:p>
          <a:p>
            <a:pPr marL="0" indent="0">
              <a:buNone/>
            </a:pPr>
            <a:r>
              <a:rPr lang="en-US" sz="1800" b="1" dirty="0">
                <a:solidFill>
                  <a:srgbClr val="0000B2"/>
                </a:solidFill>
                <a:latin typeface="Inconsolata" panose="020B0609030003000000" pitchFamily="49" charset="77"/>
              </a:rPr>
              <a:t>def </a:t>
            </a:r>
            <a:r>
              <a:rPr lang="en-US" sz="1800" b="1" dirty="0">
                <a:latin typeface="Inconsolata" panose="020B0609030003000000" pitchFamily="49" charset="77"/>
              </a:rPr>
              <a:t>fun2(): </a:t>
            </a:r>
          </a:p>
          <a:p>
            <a:pPr marL="0" indent="0">
              <a:buNone/>
            </a:pPr>
            <a:r>
              <a:rPr lang="en-US" sz="1800" b="1" dirty="0">
                <a:latin typeface="Inconsolata" panose="020B0609030003000000" pitchFamily="49" charset="77"/>
              </a:rPr>
              <a:t>    x = 20 </a:t>
            </a:r>
          </a:p>
          <a:p>
            <a:pPr marL="0" indent="0">
              <a:buNone/>
            </a:pPr>
            <a:r>
              <a:rPr lang="en-US" sz="1800" b="1" dirty="0">
                <a:latin typeface="Inconsolata" panose="020B0609030003000000" pitchFamily="49" charset="77"/>
              </a:rPr>
              <a:t>    print(</a:t>
            </a:r>
            <a:r>
              <a:rPr lang="en-US" sz="1800" b="1" dirty="0">
                <a:solidFill>
                  <a:srgbClr val="990000"/>
                </a:solidFill>
                <a:latin typeface="Inconsolata" panose="020B0609030003000000" pitchFamily="49" charset="77"/>
              </a:rPr>
              <a:t>"4. x ="</a:t>
            </a:r>
            <a:r>
              <a:rPr lang="en-US" sz="1800" b="1" dirty="0">
                <a:latin typeface="Inconsolata" panose="020B0609030003000000" pitchFamily="49" charset="77"/>
              </a:rPr>
              <a:t>, x) </a:t>
            </a:r>
            <a:endParaRPr lang="en-US" sz="1800" b="1" dirty="0">
              <a:solidFill>
                <a:srgbClr val="19B219"/>
              </a:solidFill>
              <a:latin typeface="Inconsolata" panose="020B0609030003000000" pitchFamily="49" charset="77"/>
            </a:endParaRPr>
          </a:p>
          <a:p>
            <a:pPr marL="0" indent="0">
              <a:buNone/>
            </a:pPr>
            <a:r>
              <a:rPr lang="en-US" sz="1800" b="1" dirty="0">
                <a:latin typeface="Inconsolata" panose="020B0609030003000000" pitchFamily="49" charset="77"/>
              </a:rPr>
              <a:t>print(</a:t>
            </a:r>
            <a:r>
              <a:rPr lang="en-US" sz="1800" b="1" dirty="0">
                <a:solidFill>
                  <a:srgbClr val="990000"/>
                </a:solidFill>
                <a:latin typeface="Inconsolata" panose="020B0609030003000000" pitchFamily="49" charset="77"/>
              </a:rPr>
              <a:t>"5. x ="</a:t>
            </a:r>
            <a:r>
              <a:rPr lang="en-US" sz="1800" b="1" dirty="0">
                <a:latin typeface="Inconsolata" panose="020B0609030003000000" pitchFamily="49" charset="77"/>
              </a:rPr>
              <a:t>, x) </a:t>
            </a:r>
            <a:r>
              <a:rPr lang="en-US" sz="1800" b="1" dirty="0">
                <a:solidFill>
                  <a:srgbClr val="19B219"/>
                </a:solidFill>
                <a:latin typeface="Inconsolata" panose="020B0609030003000000" pitchFamily="49" charset="77"/>
              </a:rPr>
              <a:t> </a:t>
            </a:r>
          </a:p>
          <a:p>
            <a:pPr marL="0" indent="0">
              <a:buNone/>
            </a:pPr>
            <a:r>
              <a:rPr lang="en-US" sz="1800" b="1" dirty="0">
                <a:latin typeface="Inconsolata" panose="020B0609030003000000" pitchFamily="49" charset="77"/>
              </a:rPr>
              <a:t>fun1() </a:t>
            </a:r>
            <a:endParaRPr lang="en-US" sz="1800" b="1" dirty="0">
              <a:solidFill>
                <a:srgbClr val="19B219"/>
              </a:solidFill>
              <a:latin typeface="Inconsolata" panose="020B0609030003000000" pitchFamily="49" charset="77"/>
            </a:endParaRPr>
          </a:p>
          <a:p>
            <a:pPr marL="0" indent="0">
              <a:buNone/>
            </a:pPr>
            <a:r>
              <a:rPr lang="en-US" sz="1800" b="1" dirty="0">
                <a:latin typeface="Inconsolata" panose="020B0609030003000000" pitchFamily="49" charset="77"/>
              </a:rPr>
              <a:t>fun2() </a:t>
            </a:r>
          </a:p>
          <a:p>
            <a:pPr marL="0" indent="0">
              <a:buNone/>
            </a:pPr>
            <a:r>
              <a:rPr lang="en-US" sz="1800" b="1" dirty="0">
                <a:latin typeface="Inconsolata" panose="020B0609030003000000" pitchFamily="49" charset="77"/>
              </a:rPr>
              <a:t>print(</a:t>
            </a:r>
            <a:r>
              <a:rPr lang="en-US" sz="1800" b="1" dirty="0">
                <a:solidFill>
                  <a:srgbClr val="990000"/>
                </a:solidFill>
                <a:latin typeface="Inconsolata" panose="020B0609030003000000" pitchFamily="49" charset="77"/>
              </a:rPr>
              <a:t>"6. x ="</a:t>
            </a:r>
            <a:r>
              <a:rPr lang="en-US" sz="1800" b="1" dirty="0">
                <a:latin typeface="Inconsolata" panose="020B0609030003000000" pitchFamily="49" charset="77"/>
              </a:rPr>
              <a:t>, x) </a:t>
            </a:r>
          </a:p>
        </p:txBody>
      </p:sp>
      <p:sp>
        <p:nvSpPr>
          <p:cNvPr id="3" name="TextBox 2">
            <a:extLst>
              <a:ext uri="{FF2B5EF4-FFF2-40B4-BE49-F238E27FC236}">
                <a16:creationId xmlns:a16="http://schemas.microsoft.com/office/drawing/2014/main" id="{CBF1DCD8-E79C-7640-9361-6F12D8D51BFD}"/>
              </a:ext>
            </a:extLst>
          </p:cNvPr>
          <p:cNvSpPr txBox="1"/>
          <p:nvPr/>
        </p:nvSpPr>
        <p:spPr>
          <a:xfrm>
            <a:off x="4010619" y="1084545"/>
            <a:ext cx="2180405" cy="400110"/>
          </a:xfrm>
          <a:prstGeom prst="rect">
            <a:avLst/>
          </a:prstGeom>
          <a:noFill/>
        </p:spPr>
        <p:txBody>
          <a:bodyPr wrap="none" rtlCol="0">
            <a:spAutoFit/>
          </a:bodyPr>
          <a:lstStyle/>
          <a:p>
            <a:r>
              <a:rPr lang="en-US" sz="2000" dirty="0"/>
              <a:t>What's the output?</a:t>
            </a:r>
          </a:p>
        </p:txBody>
      </p:sp>
      <p:sp>
        <p:nvSpPr>
          <p:cNvPr id="5" name="TextBox 4">
            <a:extLst>
              <a:ext uri="{FF2B5EF4-FFF2-40B4-BE49-F238E27FC236}">
                <a16:creationId xmlns:a16="http://schemas.microsoft.com/office/drawing/2014/main" id="{07E658D0-F51D-4B42-9A99-A8C5CB5CC1B7}"/>
              </a:ext>
            </a:extLst>
          </p:cNvPr>
          <p:cNvSpPr txBox="1"/>
          <p:nvPr/>
        </p:nvSpPr>
        <p:spPr>
          <a:xfrm>
            <a:off x="4010619" y="1867270"/>
            <a:ext cx="1229824" cy="2554545"/>
          </a:xfrm>
          <a:prstGeom prst="rect">
            <a:avLst/>
          </a:prstGeom>
          <a:noFill/>
        </p:spPr>
        <p:txBody>
          <a:bodyPr wrap="none" rtlCol="0">
            <a:spAutoFit/>
          </a:bodyPr>
          <a:lstStyle/>
          <a:p>
            <a:r>
              <a:rPr lang="en-US" sz="2000" dirty="0">
                <a:solidFill>
                  <a:srgbClr val="FF0000"/>
                </a:solidFill>
              </a:rPr>
              <a:t>Output:</a:t>
            </a:r>
          </a:p>
          <a:p>
            <a:r>
              <a:rPr lang="en-US" sz="2000" dirty="0">
                <a:solidFill>
                  <a:srgbClr val="FF0000"/>
                </a:solidFill>
              </a:rPr>
              <a:t>1. x = 2 </a:t>
            </a:r>
          </a:p>
          <a:p>
            <a:r>
              <a:rPr lang="en-US" sz="2000" dirty="0">
                <a:solidFill>
                  <a:srgbClr val="FF0000"/>
                </a:solidFill>
              </a:rPr>
              <a:t>3. x = 2 </a:t>
            </a:r>
          </a:p>
          <a:p>
            <a:r>
              <a:rPr lang="en-US" sz="2000" dirty="0">
                <a:solidFill>
                  <a:srgbClr val="FF0000"/>
                </a:solidFill>
              </a:rPr>
              <a:t>5. x = 2</a:t>
            </a:r>
          </a:p>
          <a:p>
            <a:r>
              <a:rPr lang="en-US" sz="2000" dirty="0">
                <a:solidFill>
                  <a:srgbClr val="FF0000"/>
                </a:solidFill>
              </a:rPr>
              <a:t>2. x = 10 </a:t>
            </a:r>
          </a:p>
          <a:p>
            <a:r>
              <a:rPr lang="en-US" sz="2000" dirty="0">
                <a:solidFill>
                  <a:srgbClr val="FF0000"/>
                </a:solidFill>
              </a:rPr>
              <a:t>4. x = 20  </a:t>
            </a:r>
          </a:p>
          <a:p>
            <a:r>
              <a:rPr lang="en-US" sz="2000" dirty="0">
                <a:solidFill>
                  <a:srgbClr val="FF0000"/>
                </a:solidFill>
              </a:rPr>
              <a:t>6. x = 2 </a:t>
            </a:r>
          </a:p>
          <a:p>
            <a:endParaRPr lang="en-US" sz="2000" dirty="0">
              <a:solidFill>
                <a:srgbClr val="FF0000"/>
              </a:solidFill>
            </a:endParaRPr>
          </a:p>
        </p:txBody>
      </p:sp>
    </p:spTree>
    <p:extLst>
      <p:ext uri="{BB962C8B-B14F-4D97-AF65-F5344CB8AC3E}">
        <p14:creationId xmlns:p14="http://schemas.microsoft.com/office/powerpoint/2010/main" val="617958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100414"/>
            <a:ext cx="7053542" cy="683886"/>
          </a:xfrm>
        </p:spPr>
        <p:txBody>
          <a:bodyPr/>
          <a:lstStyle/>
          <a:p>
            <a:r>
              <a:rPr lang="en-US" dirty="0" err="1"/>
              <a:t>main.py</a:t>
            </a:r>
            <a:endParaRPr lang="en-US" dirty="0"/>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999857"/>
            <a:ext cx="8051725" cy="4614729"/>
          </a:xfrm>
        </p:spPr>
        <p:txBody>
          <a:bodyPr>
            <a:noAutofit/>
          </a:bodyPr>
          <a:lstStyle/>
          <a:p>
            <a:pPr marL="0" indent="0">
              <a:buNone/>
            </a:pPr>
            <a:r>
              <a:rPr lang="en-US" sz="1800" b="1" dirty="0">
                <a:latin typeface="Inconsolata" panose="020B0609030003000000" pitchFamily="49" charset="77"/>
              </a:rPr>
              <a:t>x = 2</a:t>
            </a:r>
            <a:br>
              <a:rPr lang="en-US" sz="1800" b="1" dirty="0">
                <a:latin typeface="Inconsolata" panose="020B0609030003000000" pitchFamily="49" charset="77"/>
              </a:rPr>
            </a:br>
            <a:r>
              <a:rPr lang="en-US" sz="1800" b="1" dirty="0">
                <a:latin typeface="Inconsolata" panose="020B0609030003000000" pitchFamily="49" charset="77"/>
              </a:rPr>
              <a:t>print(</a:t>
            </a:r>
            <a:r>
              <a:rPr lang="en-US" sz="1800" b="1" dirty="0">
                <a:solidFill>
                  <a:srgbClr val="990000"/>
                </a:solidFill>
                <a:latin typeface="Inconsolata" panose="020B0609030003000000" pitchFamily="49" charset="77"/>
              </a:rPr>
              <a:t>"1. x ="</a:t>
            </a:r>
            <a:r>
              <a:rPr lang="en-US" sz="1800" b="1" dirty="0">
                <a:latin typeface="Inconsolata" panose="020B0609030003000000" pitchFamily="49" charset="77"/>
              </a:rPr>
              <a:t>, x) </a:t>
            </a:r>
          </a:p>
          <a:p>
            <a:pPr marL="0" indent="0">
              <a:buNone/>
            </a:pPr>
            <a:r>
              <a:rPr lang="en-US" sz="1800" b="1" dirty="0">
                <a:solidFill>
                  <a:srgbClr val="0000B2"/>
                </a:solidFill>
                <a:latin typeface="Inconsolata" panose="020B0609030003000000" pitchFamily="49" charset="77"/>
              </a:rPr>
              <a:t>def </a:t>
            </a:r>
            <a:r>
              <a:rPr lang="en-US" sz="1800" b="1" dirty="0">
                <a:latin typeface="Inconsolata" panose="020B0609030003000000" pitchFamily="49" charset="77"/>
              </a:rPr>
              <a:t>fun1(): </a:t>
            </a:r>
          </a:p>
          <a:p>
            <a:pPr marL="0" indent="0">
              <a:buNone/>
            </a:pPr>
            <a:r>
              <a:rPr lang="en-US" sz="1800" b="1" dirty="0">
                <a:latin typeface="Inconsolata" panose="020B0609030003000000" pitchFamily="49" charset="77"/>
              </a:rPr>
              <a:t>    x = 10 </a:t>
            </a:r>
          </a:p>
          <a:p>
            <a:pPr marL="0" indent="0">
              <a:buNone/>
            </a:pPr>
            <a:r>
              <a:rPr lang="en-US" sz="1800" b="1" dirty="0">
                <a:latin typeface="Inconsolata" panose="020B0609030003000000" pitchFamily="49" charset="77"/>
              </a:rPr>
              <a:t>    print(</a:t>
            </a:r>
            <a:r>
              <a:rPr lang="en-US" sz="1800" b="1" dirty="0">
                <a:solidFill>
                  <a:srgbClr val="990000"/>
                </a:solidFill>
                <a:latin typeface="Inconsolata" panose="020B0609030003000000" pitchFamily="49" charset="77"/>
              </a:rPr>
              <a:t>"2. x ="</a:t>
            </a:r>
            <a:r>
              <a:rPr lang="en-US" sz="1800" b="1" dirty="0">
                <a:latin typeface="Inconsolata" panose="020B0609030003000000" pitchFamily="49" charset="77"/>
              </a:rPr>
              <a:t>, x)</a:t>
            </a:r>
          </a:p>
          <a:p>
            <a:pPr marL="0" indent="0">
              <a:buNone/>
            </a:pPr>
            <a:r>
              <a:rPr lang="en-US" sz="1800" b="1" dirty="0">
                <a:latin typeface="Inconsolata" panose="020B0609030003000000" pitchFamily="49" charset="77"/>
              </a:rPr>
              <a:t>print(</a:t>
            </a:r>
            <a:r>
              <a:rPr lang="en-US" sz="1800" b="1" dirty="0">
                <a:solidFill>
                  <a:srgbClr val="990000"/>
                </a:solidFill>
                <a:latin typeface="Inconsolata" panose="020B0609030003000000" pitchFamily="49" charset="77"/>
              </a:rPr>
              <a:t>"3. x ="</a:t>
            </a:r>
            <a:r>
              <a:rPr lang="en-US" sz="1800" b="1" dirty="0">
                <a:latin typeface="Inconsolata" panose="020B0609030003000000" pitchFamily="49" charset="77"/>
              </a:rPr>
              <a:t>, x) </a:t>
            </a:r>
          </a:p>
          <a:p>
            <a:pPr marL="0" indent="0">
              <a:buNone/>
            </a:pPr>
            <a:r>
              <a:rPr lang="en-US" sz="1800" b="1" dirty="0">
                <a:solidFill>
                  <a:srgbClr val="0000B2"/>
                </a:solidFill>
                <a:latin typeface="Inconsolata" panose="020B0609030003000000" pitchFamily="49" charset="77"/>
              </a:rPr>
              <a:t>def </a:t>
            </a:r>
            <a:r>
              <a:rPr lang="en-US" sz="1800" b="1" dirty="0">
                <a:latin typeface="Inconsolata" panose="020B0609030003000000" pitchFamily="49" charset="77"/>
              </a:rPr>
              <a:t>fun2(): </a:t>
            </a:r>
          </a:p>
          <a:p>
            <a:pPr marL="0" indent="0">
              <a:buNone/>
            </a:pPr>
            <a:r>
              <a:rPr lang="en-US" sz="1800" b="1" dirty="0">
                <a:latin typeface="Inconsolata" panose="020B0609030003000000" pitchFamily="49" charset="77"/>
              </a:rPr>
              <a:t>    x = 20 </a:t>
            </a:r>
          </a:p>
          <a:p>
            <a:pPr marL="0" indent="0">
              <a:buNone/>
            </a:pPr>
            <a:r>
              <a:rPr lang="en-US" sz="1800" b="1" dirty="0">
                <a:latin typeface="Inconsolata" panose="020B0609030003000000" pitchFamily="49" charset="77"/>
              </a:rPr>
              <a:t>    print(</a:t>
            </a:r>
            <a:r>
              <a:rPr lang="en-US" sz="1800" b="1" dirty="0">
                <a:solidFill>
                  <a:srgbClr val="990000"/>
                </a:solidFill>
                <a:latin typeface="Inconsolata" panose="020B0609030003000000" pitchFamily="49" charset="77"/>
              </a:rPr>
              <a:t>"4. x ="</a:t>
            </a:r>
            <a:r>
              <a:rPr lang="en-US" sz="1800" b="1" dirty="0">
                <a:latin typeface="Inconsolata" panose="020B0609030003000000" pitchFamily="49" charset="77"/>
              </a:rPr>
              <a:t>, x) </a:t>
            </a:r>
            <a:endParaRPr lang="en-US" sz="1800" b="1" dirty="0">
              <a:solidFill>
                <a:srgbClr val="19B219"/>
              </a:solidFill>
              <a:latin typeface="Inconsolata" panose="020B0609030003000000" pitchFamily="49" charset="77"/>
            </a:endParaRPr>
          </a:p>
          <a:p>
            <a:pPr marL="0" indent="0">
              <a:buNone/>
            </a:pPr>
            <a:r>
              <a:rPr lang="en-US" sz="1800" b="1" dirty="0">
                <a:latin typeface="Inconsolata" panose="020B0609030003000000" pitchFamily="49" charset="77"/>
              </a:rPr>
              <a:t>print(</a:t>
            </a:r>
            <a:r>
              <a:rPr lang="en-US" sz="1800" b="1" dirty="0">
                <a:solidFill>
                  <a:srgbClr val="990000"/>
                </a:solidFill>
                <a:latin typeface="Inconsolata" panose="020B0609030003000000" pitchFamily="49" charset="77"/>
              </a:rPr>
              <a:t>"5. x ="</a:t>
            </a:r>
            <a:r>
              <a:rPr lang="en-US" sz="1800" b="1" dirty="0">
                <a:latin typeface="Inconsolata" panose="020B0609030003000000" pitchFamily="49" charset="77"/>
              </a:rPr>
              <a:t>, x) </a:t>
            </a:r>
            <a:r>
              <a:rPr lang="en-US" sz="1800" b="1" dirty="0">
                <a:solidFill>
                  <a:srgbClr val="19B219"/>
                </a:solidFill>
                <a:latin typeface="Inconsolata" panose="020B0609030003000000" pitchFamily="49" charset="77"/>
              </a:rPr>
              <a:t> </a:t>
            </a:r>
          </a:p>
          <a:p>
            <a:pPr marL="0" indent="0">
              <a:buNone/>
            </a:pPr>
            <a:r>
              <a:rPr lang="en-US" sz="1800" b="1" dirty="0">
                <a:latin typeface="Inconsolata" panose="020B0609030003000000" pitchFamily="49" charset="77"/>
              </a:rPr>
              <a:t>fun1() </a:t>
            </a:r>
            <a:endParaRPr lang="en-US" sz="1800" b="1" dirty="0">
              <a:solidFill>
                <a:srgbClr val="19B219"/>
              </a:solidFill>
              <a:latin typeface="Inconsolata" panose="020B0609030003000000" pitchFamily="49" charset="77"/>
            </a:endParaRPr>
          </a:p>
          <a:p>
            <a:pPr marL="0" indent="0">
              <a:buNone/>
            </a:pPr>
            <a:r>
              <a:rPr lang="en-US" sz="1800" b="1" dirty="0">
                <a:latin typeface="Inconsolata" panose="020B0609030003000000" pitchFamily="49" charset="77"/>
              </a:rPr>
              <a:t>fun2() </a:t>
            </a:r>
          </a:p>
          <a:p>
            <a:pPr marL="0" indent="0">
              <a:buNone/>
            </a:pPr>
            <a:r>
              <a:rPr lang="en-US" sz="1800" b="1" dirty="0">
                <a:latin typeface="Inconsolata" panose="020B0609030003000000" pitchFamily="49" charset="77"/>
              </a:rPr>
              <a:t>print(</a:t>
            </a:r>
            <a:r>
              <a:rPr lang="en-US" sz="1800" b="1" dirty="0">
                <a:solidFill>
                  <a:srgbClr val="990000"/>
                </a:solidFill>
                <a:latin typeface="Inconsolata" panose="020B0609030003000000" pitchFamily="49" charset="77"/>
              </a:rPr>
              <a:t>"6. x ="</a:t>
            </a:r>
            <a:r>
              <a:rPr lang="en-US" sz="1800" b="1" dirty="0">
                <a:latin typeface="Inconsolata" panose="020B0609030003000000" pitchFamily="49" charset="77"/>
              </a:rPr>
              <a:t>, x) </a:t>
            </a:r>
          </a:p>
        </p:txBody>
      </p:sp>
      <p:sp>
        <p:nvSpPr>
          <p:cNvPr id="3" name="TextBox 2">
            <a:extLst>
              <a:ext uri="{FF2B5EF4-FFF2-40B4-BE49-F238E27FC236}">
                <a16:creationId xmlns:a16="http://schemas.microsoft.com/office/drawing/2014/main" id="{CBF1DCD8-E79C-7640-9361-6F12D8D51BFD}"/>
              </a:ext>
            </a:extLst>
          </p:cNvPr>
          <p:cNvSpPr txBox="1"/>
          <p:nvPr/>
        </p:nvSpPr>
        <p:spPr>
          <a:xfrm>
            <a:off x="3531574" y="992787"/>
            <a:ext cx="5003999" cy="707886"/>
          </a:xfrm>
          <a:prstGeom prst="rect">
            <a:avLst/>
          </a:prstGeom>
          <a:noFill/>
        </p:spPr>
        <p:txBody>
          <a:bodyPr wrap="none" rtlCol="0">
            <a:spAutoFit/>
          </a:bodyPr>
          <a:lstStyle/>
          <a:p>
            <a:r>
              <a:rPr lang="en-US" sz="2000" dirty="0"/>
              <a:t>This example illustrates how functions protect</a:t>
            </a:r>
          </a:p>
          <a:p>
            <a:r>
              <a:rPr lang="en-US" sz="2000" dirty="0"/>
              <a:t>its local variables. Things to note:</a:t>
            </a:r>
          </a:p>
        </p:txBody>
      </p:sp>
      <p:sp>
        <p:nvSpPr>
          <p:cNvPr id="6" name="TextBox 5">
            <a:extLst>
              <a:ext uri="{FF2B5EF4-FFF2-40B4-BE49-F238E27FC236}">
                <a16:creationId xmlns:a16="http://schemas.microsoft.com/office/drawing/2014/main" id="{B7AB2EA4-48CC-FD46-9632-CD4301E82099}"/>
              </a:ext>
            </a:extLst>
          </p:cNvPr>
          <p:cNvSpPr txBox="1"/>
          <p:nvPr/>
        </p:nvSpPr>
        <p:spPr>
          <a:xfrm>
            <a:off x="3506559" y="2010264"/>
            <a:ext cx="5637441" cy="707886"/>
          </a:xfrm>
          <a:prstGeom prst="rect">
            <a:avLst/>
          </a:prstGeom>
          <a:noFill/>
        </p:spPr>
        <p:txBody>
          <a:bodyPr wrap="none" rtlCol="0">
            <a:spAutoFit/>
          </a:bodyPr>
          <a:lstStyle/>
          <a:p>
            <a:pPr marL="457200" indent="-457200">
              <a:buAutoNum type="arabicParenR"/>
            </a:pPr>
            <a:r>
              <a:rPr lang="en-US" sz="2000" dirty="0"/>
              <a:t>Function definitions are not executed until they </a:t>
            </a:r>
          </a:p>
          <a:p>
            <a:r>
              <a:rPr lang="en-US" sz="2000" dirty="0"/>
              <a:t>are explicitly called. </a:t>
            </a:r>
          </a:p>
        </p:txBody>
      </p:sp>
      <p:sp>
        <p:nvSpPr>
          <p:cNvPr id="7" name="TextBox 6">
            <a:extLst>
              <a:ext uri="{FF2B5EF4-FFF2-40B4-BE49-F238E27FC236}">
                <a16:creationId xmlns:a16="http://schemas.microsoft.com/office/drawing/2014/main" id="{A1C0BD5B-7A70-614C-8F08-877F246D65C4}"/>
              </a:ext>
            </a:extLst>
          </p:cNvPr>
          <p:cNvSpPr txBox="1"/>
          <p:nvPr/>
        </p:nvSpPr>
        <p:spPr>
          <a:xfrm>
            <a:off x="3531574" y="2996850"/>
            <a:ext cx="5499967" cy="1323439"/>
          </a:xfrm>
          <a:prstGeom prst="rect">
            <a:avLst/>
          </a:prstGeom>
          <a:noFill/>
        </p:spPr>
        <p:txBody>
          <a:bodyPr wrap="none" rtlCol="0">
            <a:spAutoFit/>
          </a:bodyPr>
          <a:lstStyle/>
          <a:p>
            <a:r>
              <a:rPr lang="en-US" sz="2000" dirty="0"/>
              <a:t>2) Two different functions can use local variables </a:t>
            </a:r>
          </a:p>
          <a:p>
            <a:r>
              <a:rPr lang="en-US" sz="2000" dirty="0"/>
              <a:t>named x, and these are two different variables that </a:t>
            </a:r>
          </a:p>
          <a:p>
            <a:r>
              <a:rPr lang="en-US" sz="2000" dirty="0"/>
              <a:t>have no influence on each other. This includes </a:t>
            </a:r>
          </a:p>
          <a:p>
            <a:r>
              <a:rPr lang="en-US" sz="2000" dirty="0"/>
              <a:t>parameters.</a:t>
            </a:r>
          </a:p>
        </p:txBody>
      </p:sp>
      <p:cxnSp>
        <p:nvCxnSpPr>
          <p:cNvPr id="5" name="Straight Arrow Connector 4">
            <a:extLst>
              <a:ext uri="{FF2B5EF4-FFF2-40B4-BE49-F238E27FC236}">
                <a16:creationId xmlns:a16="http://schemas.microsoft.com/office/drawing/2014/main" id="{6A41E33A-3774-3740-BA11-D4C900D6705F}"/>
              </a:ext>
            </a:extLst>
          </p:cNvPr>
          <p:cNvCxnSpPr>
            <a:cxnSpLocks/>
          </p:cNvCxnSpPr>
          <p:nvPr/>
        </p:nvCxnSpPr>
        <p:spPr>
          <a:xfrm flipH="1" flipV="1">
            <a:off x="1871530" y="2066419"/>
            <a:ext cx="1794618" cy="131760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DDE5314-648F-5C4B-BB48-3769B65DC2C6}"/>
              </a:ext>
            </a:extLst>
          </p:cNvPr>
          <p:cNvCxnSpPr>
            <a:cxnSpLocks/>
          </p:cNvCxnSpPr>
          <p:nvPr/>
        </p:nvCxnSpPr>
        <p:spPr>
          <a:xfrm flipH="1">
            <a:off x="1871530" y="3503776"/>
            <a:ext cx="163503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9307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100414"/>
            <a:ext cx="7053542" cy="683886"/>
          </a:xfrm>
        </p:spPr>
        <p:txBody>
          <a:bodyPr/>
          <a:lstStyle/>
          <a:p>
            <a:r>
              <a:rPr lang="en-US" dirty="0" err="1"/>
              <a:t>main.py</a:t>
            </a:r>
            <a:endParaRPr lang="en-US" dirty="0"/>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999857"/>
            <a:ext cx="8051725" cy="4614729"/>
          </a:xfrm>
        </p:spPr>
        <p:txBody>
          <a:bodyPr>
            <a:noAutofit/>
          </a:bodyPr>
          <a:lstStyle/>
          <a:p>
            <a:pPr marL="0" indent="0">
              <a:buNone/>
            </a:pPr>
            <a:r>
              <a:rPr lang="en-US" sz="1800" b="1" dirty="0">
                <a:latin typeface="Inconsolata" panose="020B0609030003000000" pitchFamily="49" charset="77"/>
              </a:rPr>
              <a:t>x = 2</a:t>
            </a:r>
            <a:br>
              <a:rPr lang="en-US" sz="1800" b="1" dirty="0">
                <a:latin typeface="Inconsolata" panose="020B0609030003000000" pitchFamily="49" charset="77"/>
              </a:rPr>
            </a:br>
            <a:r>
              <a:rPr lang="en-US" sz="1800" b="1" dirty="0">
                <a:latin typeface="Inconsolata" panose="020B0609030003000000" pitchFamily="49" charset="77"/>
              </a:rPr>
              <a:t>print(</a:t>
            </a:r>
            <a:r>
              <a:rPr lang="en-US" sz="1800" b="1" dirty="0">
                <a:solidFill>
                  <a:srgbClr val="990000"/>
                </a:solidFill>
                <a:latin typeface="Inconsolata" panose="020B0609030003000000" pitchFamily="49" charset="77"/>
              </a:rPr>
              <a:t>"1. x ="</a:t>
            </a:r>
            <a:r>
              <a:rPr lang="en-US" sz="1800" b="1" dirty="0">
                <a:latin typeface="Inconsolata" panose="020B0609030003000000" pitchFamily="49" charset="77"/>
              </a:rPr>
              <a:t>, x) </a:t>
            </a:r>
          </a:p>
          <a:p>
            <a:pPr marL="0" indent="0">
              <a:buNone/>
            </a:pPr>
            <a:r>
              <a:rPr lang="en-US" sz="1800" b="1" dirty="0">
                <a:solidFill>
                  <a:srgbClr val="0000B2"/>
                </a:solidFill>
                <a:latin typeface="Inconsolata" panose="020B0609030003000000" pitchFamily="49" charset="77"/>
              </a:rPr>
              <a:t>def </a:t>
            </a:r>
            <a:r>
              <a:rPr lang="en-US" sz="1800" b="1" dirty="0">
                <a:latin typeface="Inconsolata" panose="020B0609030003000000" pitchFamily="49" charset="77"/>
              </a:rPr>
              <a:t>fun1(): </a:t>
            </a:r>
          </a:p>
          <a:p>
            <a:pPr marL="0" indent="0">
              <a:buNone/>
            </a:pPr>
            <a:r>
              <a:rPr lang="en-US" sz="1800" b="1" dirty="0">
                <a:latin typeface="Inconsolata" panose="020B0609030003000000" pitchFamily="49" charset="77"/>
              </a:rPr>
              <a:t>    x = 10 </a:t>
            </a:r>
          </a:p>
          <a:p>
            <a:pPr marL="0" indent="0">
              <a:buNone/>
            </a:pPr>
            <a:r>
              <a:rPr lang="en-US" sz="1800" b="1" dirty="0">
                <a:latin typeface="Inconsolata" panose="020B0609030003000000" pitchFamily="49" charset="77"/>
              </a:rPr>
              <a:t>    print(</a:t>
            </a:r>
            <a:r>
              <a:rPr lang="en-US" sz="1800" b="1" dirty="0">
                <a:solidFill>
                  <a:srgbClr val="990000"/>
                </a:solidFill>
                <a:latin typeface="Inconsolata" panose="020B0609030003000000" pitchFamily="49" charset="77"/>
              </a:rPr>
              <a:t>"2. x ="</a:t>
            </a:r>
            <a:r>
              <a:rPr lang="en-US" sz="1800" b="1" dirty="0">
                <a:latin typeface="Inconsolata" panose="020B0609030003000000" pitchFamily="49" charset="77"/>
              </a:rPr>
              <a:t>, x)</a:t>
            </a:r>
          </a:p>
          <a:p>
            <a:pPr marL="0" indent="0">
              <a:buNone/>
            </a:pPr>
            <a:r>
              <a:rPr lang="en-US" sz="1800" b="1" dirty="0">
                <a:latin typeface="Inconsolata" panose="020B0609030003000000" pitchFamily="49" charset="77"/>
              </a:rPr>
              <a:t>print(</a:t>
            </a:r>
            <a:r>
              <a:rPr lang="en-US" sz="1800" b="1" dirty="0">
                <a:solidFill>
                  <a:srgbClr val="990000"/>
                </a:solidFill>
                <a:latin typeface="Inconsolata" panose="020B0609030003000000" pitchFamily="49" charset="77"/>
              </a:rPr>
              <a:t>"3. x ="</a:t>
            </a:r>
            <a:r>
              <a:rPr lang="en-US" sz="1800" b="1" dirty="0">
                <a:latin typeface="Inconsolata" panose="020B0609030003000000" pitchFamily="49" charset="77"/>
              </a:rPr>
              <a:t>, x) </a:t>
            </a:r>
          </a:p>
          <a:p>
            <a:pPr marL="0" indent="0">
              <a:buNone/>
            </a:pPr>
            <a:r>
              <a:rPr lang="en-US" sz="1800" b="1" dirty="0">
                <a:solidFill>
                  <a:srgbClr val="0000B2"/>
                </a:solidFill>
                <a:latin typeface="Inconsolata" panose="020B0609030003000000" pitchFamily="49" charset="77"/>
              </a:rPr>
              <a:t>def </a:t>
            </a:r>
            <a:r>
              <a:rPr lang="en-US" sz="1800" b="1" dirty="0">
                <a:latin typeface="Inconsolata" panose="020B0609030003000000" pitchFamily="49" charset="77"/>
              </a:rPr>
              <a:t>fun2(): </a:t>
            </a:r>
          </a:p>
          <a:p>
            <a:pPr marL="0" indent="0">
              <a:buNone/>
            </a:pPr>
            <a:r>
              <a:rPr lang="en-US" sz="1800" b="1" dirty="0">
                <a:latin typeface="Inconsolata" panose="020B0609030003000000" pitchFamily="49" charset="77"/>
              </a:rPr>
              <a:t>    x = 20 </a:t>
            </a:r>
          </a:p>
          <a:p>
            <a:pPr marL="0" indent="0">
              <a:buNone/>
            </a:pPr>
            <a:r>
              <a:rPr lang="en-US" sz="1800" b="1" dirty="0">
                <a:latin typeface="Inconsolata" panose="020B0609030003000000" pitchFamily="49" charset="77"/>
              </a:rPr>
              <a:t>    print(</a:t>
            </a:r>
            <a:r>
              <a:rPr lang="en-US" sz="1800" b="1" dirty="0">
                <a:solidFill>
                  <a:srgbClr val="990000"/>
                </a:solidFill>
                <a:latin typeface="Inconsolata" panose="020B0609030003000000" pitchFamily="49" charset="77"/>
              </a:rPr>
              <a:t>"4. x ="</a:t>
            </a:r>
            <a:r>
              <a:rPr lang="en-US" sz="1800" b="1" dirty="0">
                <a:latin typeface="Inconsolata" panose="020B0609030003000000" pitchFamily="49" charset="77"/>
              </a:rPr>
              <a:t>, x) </a:t>
            </a:r>
            <a:endParaRPr lang="en-US" sz="1800" b="1" dirty="0">
              <a:solidFill>
                <a:srgbClr val="19B219"/>
              </a:solidFill>
              <a:latin typeface="Inconsolata" panose="020B0609030003000000" pitchFamily="49" charset="77"/>
            </a:endParaRPr>
          </a:p>
          <a:p>
            <a:pPr marL="0" indent="0">
              <a:buNone/>
            </a:pPr>
            <a:r>
              <a:rPr lang="en-US" sz="1800" b="1" dirty="0">
                <a:latin typeface="Inconsolata" panose="020B0609030003000000" pitchFamily="49" charset="77"/>
              </a:rPr>
              <a:t>print(</a:t>
            </a:r>
            <a:r>
              <a:rPr lang="en-US" sz="1800" b="1" dirty="0">
                <a:solidFill>
                  <a:srgbClr val="990000"/>
                </a:solidFill>
                <a:latin typeface="Inconsolata" panose="020B0609030003000000" pitchFamily="49" charset="77"/>
              </a:rPr>
              <a:t>"5. x ="</a:t>
            </a:r>
            <a:r>
              <a:rPr lang="en-US" sz="1800" b="1" dirty="0">
                <a:latin typeface="Inconsolata" panose="020B0609030003000000" pitchFamily="49" charset="77"/>
              </a:rPr>
              <a:t>, x) </a:t>
            </a:r>
            <a:r>
              <a:rPr lang="en-US" sz="1800" b="1" dirty="0">
                <a:solidFill>
                  <a:srgbClr val="19B219"/>
                </a:solidFill>
                <a:latin typeface="Inconsolata" panose="020B0609030003000000" pitchFamily="49" charset="77"/>
              </a:rPr>
              <a:t> </a:t>
            </a:r>
          </a:p>
          <a:p>
            <a:pPr marL="0" indent="0">
              <a:buNone/>
            </a:pPr>
            <a:r>
              <a:rPr lang="en-US" sz="1800" b="1" dirty="0">
                <a:latin typeface="Inconsolata" panose="020B0609030003000000" pitchFamily="49" charset="77"/>
              </a:rPr>
              <a:t>fun1() </a:t>
            </a:r>
            <a:endParaRPr lang="en-US" sz="1800" b="1" dirty="0">
              <a:solidFill>
                <a:srgbClr val="19B219"/>
              </a:solidFill>
              <a:latin typeface="Inconsolata" panose="020B0609030003000000" pitchFamily="49" charset="77"/>
            </a:endParaRPr>
          </a:p>
          <a:p>
            <a:pPr marL="0" indent="0">
              <a:buNone/>
            </a:pPr>
            <a:r>
              <a:rPr lang="en-US" sz="1800" b="1" dirty="0">
                <a:latin typeface="Inconsolata" panose="020B0609030003000000" pitchFamily="49" charset="77"/>
              </a:rPr>
              <a:t>fun2() </a:t>
            </a:r>
          </a:p>
          <a:p>
            <a:pPr marL="0" indent="0">
              <a:buNone/>
            </a:pPr>
            <a:r>
              <a:rPr lang="en-US" sz="1800" b="1" dirty="0">
                <a:latin typeface="Inconsolata" panose="020B0609030003000000" pitchFamily="49" charset="77"/>
              </a:rPr>
              <a:t>print(</a:t>
            </a:r>
            <a:r>
              <a:rPr lang="en-US" sz="1800" b="1" dirty="0">
                <a:solidFill>
                  <a:srgbClr val="990000"/>
                </a:solidFill>
                <a:latin typeface="Inconsolata" panose="020B0609030003000000" pitchFamily="49" charset="77"/>
              </a:rPr>
              <a:t>"6. x ="</a:t>
            </a:r>
            <a:r>
              <a:rPr lang="en-US" sz="1800" b="1" dirty="0">
                <a:latin typeface="Inconsolata" panose="020B0609030003000000" pitchFamily="49" charset="77"/>
              </a:rPr>
              <a:t>, x) </a:t>
            </a:r>
          </a:p>
        </p:txBody>
      </p:sp>
      <p:sp>
        <p:nvSpPr>
          <p:cNvPr id="3" name="TextBox 2">
            <a:extLst>
              <a:ext uri="{FF2B5EF4-FFF2-40B4-BE49-F238E27FC236}">
                <a16:creationId xmlns:a16="http://schemas.microsoft.com/office/drawing/2014/main" id="{CBF1DCD8-E79C-7640-9361-6F12D8D51BFD}"/>
              </a:ext>
            </a:extLst>
          </p:cNvPr>
          <p:cNvSpPr txBox="1"/>
          <p:nvPr/>
        </p:nvSpPr>
        <p:spPr>
          <a:xfrm>
            <a:off x="3531574" y="992787"/>
            <a:ext cx="5003999" cy="707886"/>
          </a:xfrm>
          <a:prstGeom prst="rect">
            <a:avLst/>
          </a:prstGeom>
          <a:noFill/>
        </p:spPr>
        <p:txBody>
          <a:bodyPr wrap="none" rtlCol="0">
            <a:spAutoFit/>
          </a:bodyPr>
          <a:lstStyle/>
          <a:p>
            <a:r>
              <a:rPr lang="en-US" sz="2000" dirty="0"/>
              <a:t>This example illustrates how functions protect</a:t>
            </a:r>
          </a:p>
          <a:p>
            <a:r>
              <a:rPr lang="en-US" sz="2000" dirty="0"/>
              <a:t>its local variables. Things to note:</a:t>
            </a:r>
          </a:p>
        </p:txBody>
      </p:sp>
      <p:sp>
        <p:nvSpPr>
          <p:cNvPr id="6" name="TextBox 5">
            <a:extLst>
              <a:ext uri="{FF2B5EF4-FFF2-40B4-BE49-F238E27FC236}">
                <a16:creationId xmlns:a16="http://schemas.microsoft.com/office/drawing/2014/main" id="{B7AB2EA4-48CC-FD46-9632-CD4301E82099}"/>
              </a:ext>
            </a:extLst>
          </p:cNvPr>
          <p:cNvSpPr txBox="1"/>
          <p:nvPr/>
        </p:nvSpPr>
        <p:spPr>
          <a:xfrm>
            <a:off x="3506559" y="2010264"/>
            <a:ext cx="5637441" cy="707886"/>
          </a:xfrm>
          <a:prstGeom prst="rect">
            <a:avLst/>
          </a:prstGeom>
          <a:noFill/>
        </p:spPr>
        <p:txBody>
          <a:bodyPr wrap="none" rtlCol="0">
            <a:spAutoFit/>
          </a:bodyPr>
          <a:lstStyle/>
          <a:p>
            <a:pPr marL="457200" indent="-457200">
              <a:buAutoNum type="arabicParenR"/>
            </a:pPr>
            <a:r>
              <a:rPr lang="en-US" sz="2000" dirty="0"/>
              <a:t>Function definitions are not executed until they </a:t>
            </a:r>
          </a:p>
          <a:p>
            <a:r>
              <a:rPr lang="en-US" sz="2000" dirty="0"/>
              <a:t>are explicitly called. </a:t>
            </a:r>
          </a:p>
        </p:txBody>
      </p:sp>
      <p:sp>
        <p:nvSpPr>
          <p:cNvPr id="7" name="TextBox 6">
            <a:extLst>
              <a:ext uri="{FF2B5EF4-FFF2-40B4-BE49-F238E27FC236}">
                <a16:creationId xmlns:a16="http://schemas.microsoft.com/office/drawing/2014/main" id="{A1C0BD5B-7A70-614C-8F08-877F246D65C4}"/>
              </a:ext>
            </a:extLst>
          </p:cNvPr>
          <p:cNvSpPr txBox="1"/>
          <p:nvPr/>
        </p:nvSpPr>
        <p:spPr>
          <a:xfrm>
            <a:off x="3531574" y="2996850"/>
            <a:ext cx="5499967" cy="1323439"/>
          </a:xfrm>
          <a:prstGeom prst="rect">
            <a:avLst/>
          </a:prstGeom>
          <a:noFill/>
        </p:spPr>
        <p:txBody>
          <a:bodyPr wrap="none" rtlCol="0">
            <a:spAutoFit/>
          </a:bodyPr>
          <a:lstStyle/>
          <a:p>
            <a:r>
              <a:rPr lang="en-US" sz="2000" dirty="0"/>
              <a:t>2)   Two different functions can use local variables </a:t>
            </a:r>
          </a:p>
          <a:p>
            <a:r>
              <a:rPr lang="en-US" sz="2000" dirty="0"/>
              <a:t>named x, and these are two different variables that </a:t>
            </a:r>
          </a:p>
          <a:p>
            <a:r>
              <a:rPr lang="en-US" sz="2000" dirty="0"/>
              <a:t>have no influence on each other. This includes </a:t>
            </a:r>
          </a:p>
          <a:p>
            <a:r>
              <a:rPr lang="en-US" sz="2000" dirty="0"/>
              <a:t>parameters.</a:t>
            </a:r>
          </a:p>
        </p:txBody>
      </p:sp>
      <p:cxnSp>
        <p:nvCxnSpPr>
          <p:cNvPr id="5" name="Straight Arrow Connector 4">
            <a:extLst>
              <a:ext uri="{FF2B5EF4-FFF2-40B4-BE49-F238E27FC236}">
                <a16:creationId xmlns:a16="http://schemas.microsoft.com/office/drawing/2014/main" id="{6A41E33A-3774-3740-BA11-D4C900D6705F}"/>
              </a:ext>
            </a:extLst>
          </p:cNvPr>
          <p:cNvCxnSpPr>
            <a:cxnSpLocks/>
          </p:cNvCxnSpPr>
          <p:nvPr/>
        </p:nvCxnSpPr>
        <p:spPr>
          <a:xfrm flipH="1" flipV="1">
            <a:off x="2743200" y="1526036"/>
            <a:ext cx="788374" cy="307295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F2E737A-829E-5A45-9E9D-A706B719CBB7}"/>
              </a:ext>
            </a:extLst>
          </p:cNvPr>
          <p:cNvSpPr txBox="1"/>
          <p:nvPr/>
        </p:nvSpPr>
        <p:spPr>
          <a:xfrm>
            <a:off x="3506558" y="4450582"/>
            <a:ext cx="5285229" cy="1015663"/>
          </a:xfrm>
          <a:prstGeom prst="rect">
            <a:avLst/>
          </a:prstGeom>
          <a:noFill/>
        </p:spPr>
        <p:txBody>
          <a:bodyPr wrap="none" rtlCol="0">
            <a:spAutoFit/>
          </a:bodyPr>
          <a:lstStyle/>
          <a:p>
            <a:pPr marL="457200" indent="-457200">
              <a:buAutoNum type="arabicParenR" startAt="3"/>
            </a:pPr>
            <a:r>
              <a:rPr lang="en-US" sz="2000" dirty="0"/>
              <a:t>The x variable defined outside of fun1() and</a:t>
            </a:r>
          </a:p>
          <a:p>
            <a:r>
              <a:rPr lang="en-US" sz="2000" dirty="0"/>
              <a:t>fun2() is not affected by the code inside of those </a:t>
            </a:r>
          </a:p>
          <a:p>
            <a:r>
              <a:rPr lang="en-US" sz="2000" dirty="0"/>
              <a:t>functions. (x = 2)</a:t>
            </a:r>
          </a:p>
        </p:txBody>
      </p:sp>
      <p:cxnSp>
        <p:nvCxnSpPr>
          <p:cNvPr id="12" name="Straight Arrow Connector 11">
            <a:extLst>
              <a:ext uri="{FF2B5EF4-FFF2-40B4-BE49-F238E27FC236}">
                <a16:creationId xmlns:a16="http://schemas.microsoft.com/office/drawing/2014/main" id="{8D88494F-D4E7-AB49-840B-85C05CBDC54E}"/>
              </a:ext>
            </a:extLst>
          </p:cNvPr>
          <p:cNvCxnSpPr>
            <a:cxnSpLocks/>
            <a:stCxn id="10" idx="1"/>
          </p:cNvCxnSpPr>
          <p:nvPr/>
        </p:nvCxnSpPr>
        <p:spPr>
          <a:xfrm flipH="1" flipV="1">
            <a:off x="2730692" y="2806328"/>
            <a:ext cx="775866" cy="215208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CBB605F-FC67-2643-BAAB-52326BF11806}"/>
              </a:ext>
            </a:extLst>
          </p:cNvPr>
          <p:cNvCxnSpPr>
            <a:cxnSpLocks/>
          </p:cNvCxnSpPr>
          <p:nvPr/>
        </p:nvCxnSpPr>
        <p:spPr>
          <a:xfrm flipH="1" flipV="1">
            <a:off x="2705676" y="4302242"/>
            <a:ext cx="712642" cy="66324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28B016A-60E6-2941-B6A9-C3C4FB6646FA}"/>
              </a:ext>
            </a:extLst>
          </p:cNvPr>
          <p:cNvCxnSpPr>
            <a:cxnSpLocks/>
          </p:cNvCxnSpPr>
          <p:nvPr/>
        </p:nvCxnSpPr>
        <p:spPr>
          <a:xfrm flipH="1">
            <a:off x="2730692" y="5125169"/>
            <a:ext cx="687626" cy="16133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65830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59108" y="176470"/>
            <a:ext cx="7053542" cy="683886"/>
          </a:xfrm>
        </p:spPr>
        <p:txBody>
          <a:bodyPr/>
          <a:lstStyle/>
          <a:p>
            <a:r>
              <a:rPr lang="en-US" dirty="0"/>
              <a:t>Scope </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59108" y="860356"/>
            <a:ext cx="8608877" cy="4523494"/>
          </a:xfrm>
        </p:spPr>
        <p:txBody>
          <a:bodyPr>
            <a:normAutofit/>
          </a:bodyPr>
          <a:lstStyle/>
          <a:p>
            <a:pPr marL="0" indent="0">
              <a:buNone/>
            </a:pPr>
            <a:r>
              <a:rPr lang="en-US" dirty="0"/>
              <a:t>The </a:t>
            </a:r>
            <a:r>
              <a:rPr lang="en-US" b="1" dirty="0"/>
              <a:t>scope</a:t>
            </a:r>
            <a:r>
              <a:rPr lang="en-US" dirty="0"/>
              <a:t> of a variable refers to the context in which that variable is visible/accessible to the Python interpreter.</a:t>
            </a:r>
          </a:p>
          <a:p>
            <a:pPr marL="0" indent="0">
              <a:buNone/>
            </a:pPr>
            <a:endParaRPr lang="en-US" dirty="0"/>
          </a:p>
          <a:p>
            <a:pPr marL="0" indent="0">
              <a:buNone/>
            </a:pPr>
            <a:r>
              <a:rPr lang="en-US" dirty="0"/>
              <a:t>A variable has </a:t>
            </a:r>
            <a:r>
              <a:rPr lang="en-US" b="1" dirty="0"/>
              <a:t>file scope </a:t>
            </a:r>
            <a:r>
              <a:rPr lang="en-US" dirty="0"/>
              <a:t>if it is visible to all parts of the code contained in the same file. </a:t>
            </a:r>
          </a:p>
          <a:p>
            <a:pPr marL="0" indent="0">
              <a:buNone/>
            </a:pPr>
            <a:endParaRPr lang="en-US" dirty="0"/>
          </a:p>
          <a:p>
            <a:pPr marL="0" indent="0">
              <a:buNone/>
            </a:pPr>
            <a:r>
              <a:rPr lang="en-US" dirty="0"/>
              <a:t>A variable defined inside a function or as input arguments has </a:t>
            </a:r>
            <a:r>
              <a:rPr lang="en-US" b="1" dirty="0"/>
              <a:t>restricted scope</a:t>
            </a:r>
            <a:r>
              <a:rPr lang="en-US" dirty="0"/>
              <a:t> – they can only be accessed within the function. </a:t>
            </a:r>
          </a:p>
          <a:p>
            <a:pPr marL="0" indent="0">
              <a:buNone/>
            </a:pPr>
            <a:endParaRPr lang="en-US" dirty="0"/>
          </a:p>
          <a:p>
            <a:pPr marL="0" indent="0">
              <a:buNone/>
            </a:pPr>
            <a:r>
              <a:rPr lang="en-US" dirty="0"/>
              <a:t>Python is more liberal compared to Java and C++ in terms of scoping rules. In most cases, variables have file scope. </a:t>
            </a:r>
          </a:p>
          <a:p>
            <a:pPr marL="0" indent="0">
              <a:buNone/>
            </a:pPr>
            <a:endParaRPr lang="en-US" dirty="0"/>
          </a:p>
        </p:txBody>
      </p:sp>
    </p:spTree>
    <p:extLst>
      <p:ext uri="{BB962C8B-B14F-4D97-AF65-F5344CB8AC3E}">
        <p14:creationId xmlns:p14="http://schemas.microsoft.com/office/powerpoint/2010/main" val="3753341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36020" y="176470"/>
            <a:ext cx="7053542" cy="683886"/>
          </a:xfrm>
        </p:spPr>
        <p:txBody>
          <a:bodyPr/>
          <a:lstStyle/>
          <a:p>
            <a:r>
              <a:rPr lang="en-US" dirty="0"/>
              <a:t>Scope </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62370" y="940037"/>
            <a:ext cx="8725256" cy="4708733"/>
          </a:xfrm>
        </p:spPr>
        <p:txBody>
          <a:bodyPr>
            <a:noAutofit/>
          </a:bodyPr>
          <a:lstStyle/>
          <a:p>
            <a:pPr marL="0" indent="0">
              <a:buNone/>
            </a:pPr>
            <a:r>
              <a:rPr lang="en-US" sz="2000" b="1" dirty="0">
                <a:solidFill>
                  <a:srgbClr val="000000"/>
                </a:solidFill>
                <a:latin typeface="Inconsolata" panose="020B0609030003000000" pitchFamily="49" charset="77"/>
              </a:rPr>
              <a:t>a = 2 </a:t>
            </a:r>
            <a:r>
              <a:rPr lang="en-US" sz="2000" b="1" dirty="0">
                <a:solidFill>
                  <a:srgbClr val="006699"/>
                </a:solidFill>
                <a:latin typeface="Inconsolata" panose="020B0609030003000000" pitchFamily="49" charset="77"/>
              </a:rPr>
              <a:t># a has file scope</a:t>
            </a:r>
            <a:endParaRPr lang="en-US" sz="2000" b="1" dirty="0">
              <a:solidFill>
                <a:srgbClr val="34A327"/>
              </a:solidFill>
              <a:latin typeface="Inconsolata" panose="020B0609030003000000" pitchFamily="49" charset="77"/>
            </a:endParaRPr>
          </a:p>
          <a:p>
            <a:pPr marL="0" indent="0">
              <a:buNone/>
            </a:pPr>
            <a:r>
              <a:rPr lang="en-US" sz="2000" b="1" dirty="0">
                <a:solidFill>
                  <a:srgbClr val="34A327"/>
                </a:solidFill>
                <a:latin typeface="Inconsolata" panose="020B0609030003000000" pitchFamily="49" charset="77"/>
              </a:rPr>
              <a:t>def</a:t>
            </a:r>
            <a:r>
              <a:rPr lang="en-US" sz="2000" b="1" dirty="0">
                <a:solidFill>
                  <a:srgbClr val="000000"/>
                </a:solidFill>
                <a:latin typeface="Inconsolata" panose="020B0609030003000000" pitchFamily="49" charset="77"/>
              </a:rPr>
              <a:t> </a:t>
            </a:r>
            <a:r>
              <a:rPr lang="en-US" sz="2000" b="1" dirty="0">
                <a:solidFill>
                  <a:srgbClr val="3C9FF2"/>
                </a:solidFill>
                <a:latin typeface="Inconsolata" panose="020B0609030003000000" pitchFamily="49" charset="77"/>
              </a:rPr>
              <a:t>fun</a:t>
            </a:r>
            <a:r>
              <a:rPr lang="en-US" sz="2000" b="1" dirty="0">
                <a:solidFill>
                  <a:srgbClr val="000000"/>
                </a:solidFill>
                <a:latin typeface="Inconsolata" panose="020B0609030003000000" pitchFamily="49" charset="77"/>
              </a:rPr>
              <a:t>(b):  </a:t>
            </a:r>
          </a:p>
          <a:p>
            <a:pPr marL="0" indent="0">
              <a:buNone/>
            </a:pPr>
            <a:r>
              <a:rPr lang="en-US" sz="2000" b="1" dirty="0">
                <a:solidFill>
                  <a:srgbClr val="34A327"/>
                </a:solidFill>
                <a:latin typeface="Inconsolata" panose="020B0609030003000000" pitchFamily="49" charset="77"/>
              </a:rPr>
              <a:t>	c</a:t>
            </a:r>
            <a:r>
              <a:rPr lang="en-US" sz="2000" b="1" dirty="0">
                <a:solidFill>
                  <a:srgbClr val="000000"/>
                </a:solidFill>
                <a:latin typeface="Inconsolata" panose="020B0609030003000000" pitchFamily="49" charset="77"/>
              </a:rPr>
              <a:t> = b + 1  </a:t>
            </a:r>
            <a:r>
              <a:rPr lang="en-US" sz="2000" b="1" dirty="0">
                <a:solidFill>
                  <a:srgbClr val="006699"/>
                </a:solidFill>
                <a:latin typeface="Inconsolata" panose="020B0609030003000000" pitchFamily="49" charset="77"/>
              </a:rPr>
              <a:t># b and c both have restricted scope</a:t>
            </a:r>
            <a:endParaRPr lang="en-US" sz="2000" b="1" dirty="0">
              <a:solidFill>
                <a:srgbClr val="000000"/>
              </a:solidFill>
              <a:latin typeface="Inconsolata" panose="020B0609030003000000" pitchFamily="49" charset="77"/>
            </a:endParaRPr>
          </a:p>
          <a:p>
            <a:pPr marL="0" indent="0">
              <a:buNone/>
            </a:pPr>
            <a:r>
              <a:rPr lang="en-US" sz="2000" b="1" dirty="0">
                <a:solidFill>
                  <a:srgbClr val="34A327"/>
                </a:solidFill>
                <a:latin typeface="Inconsolata" panose="020B0609030003000000" pitchFamily="49" charset="77"/>
              </a:rPr>
              <a:t>   	return</a:t>
            </a:r>
            <a:r>
              <a:rPr lang="en-US" sz="2000" b="1" dirty="0">
                <a:solidFill>
                  <a:srgbClr val="000000"/>
                </a:solidFill>
                <a:latin typeface="Inconsolata" panose="020B0609030003000000" pitchFamily="49" charset="77"/>
              </a:rPr>
              <a:t> c </a:t>
            </a:r>
          </a:p>
          <a:p>
            <a:pPr marL="0" indent="0">
              <a:buNone/>
            </a:pPr>
            <a:r>
              <a:rPr lang="en-US" sz="2000" b="1" dirty="0">
                <a:solidFill>
                  <a:srgbClr val="000000"/>
                </a:solidFill>
                <a:latin typeface="Inconsolata" panose="020B0609030003000000" pitchFamily="49" charset="77"/>
              </a:rPr>
              <a:t>g = fun(3)</a:t>
            </a:r>
          </a:p>
          <a:p>
            <a:pPr marL="0" indent="0">
              <a:buNone/>
            </a:pPr>
            <a:r>
              <a:rPr lang="en-US" sz="2000" b="1" dirty="0">
                <a:solidFill>
                  <a:srgbClr val="000000"/>
                </a:solidFill>
                <a:latin typeface="Inconsolata" panose="020B0609030003000000" pitchFamily="49" charset="77"/>
              </a:rPr>
              <a:t>print(g)  </a:t>
            </a:r>
            <a:r>
              <a:rPr lang="en-US" sz="2000" b="1" dirty="0">
                <a:solidFill>
                  <a:srgbClr val="006699"/>
                </a:solidFill>
                <a:latin typeface="Inconsolata" panose="020B0609030003000000" pitchFamily="49" charset="77"/>
              </a:rPr>
              <a:t># 4</a:t>
            </a:r>
            <a:endParaRPr lang="en-US" sz="2000" b="1" dirty="0">
              <a:solidFill>
                <a:srgbClr val="000000"/>
              </a:solidFill>
              <a:latin typeface="Inconsolata" panose="020B0609030003000000" pitchFamily="49" charset="77"/>
            </a:endParaRPr>
          </a:p>
          <a:p>
            <a:pPr marL="0" indent="0">
              <a:buNone/>
            </a:pPr>
            <a:r>
              <a:rPr lang="en-US" sz="2000" b="1" dirty="0">
                <a:solidFill>
                  <a:srgbClr val="000000"/>
                </a:solidFill>
                <a:latin typeface="Inconsolata" panose="020B0609030003000000" pitchFamily="49" charset="77"/>
              </a:rPr>
              <a:t>print(c)  </a:t>
            </a:r>
            <a:r>
              <a:rPr lang="en-US" sz="2000" b="1" dirty="0">
                <a:solidFill>
                  <a:srgbClr val="006699"/>
                </a:solidFill>
                <a:latin typeface="Inconsolata" panose="020B0609030003000000" pitchFamily="49" charset="77"/>
              </a:rPr>
              <a:t># error, this is outside of scope of c, c not defined</a:t>
            </a:r>
            <a:endParaRPr lang="en-US" sz="2000" b="1" dirty="0">
              <a:solidFill>
                <a:srgbClr val="000000"/>
              </a:solidFill>
              <a:latin typeface="Inconsolata" panose="020B0609030003000000" pitchFamily="49" charset="77"/>
            </a:endParaRPr>
          </a:p>
          <a:p>
            <a:pPr marL="0" indent="0">
              <a:buNone/>
            </a:pPr>
            <a:endParaRPr lang="en-US" sz="2000" b="1" dirty="0">
              <a:solidFill>
                <a:srgbClr val="34A327"/>
              </a:solidFill>
              <a:latin typeface="Inconsolata" panose="020B0609030003000000" pitchFamily="49" charset="77"/>
            </a:endParaRPr>
          </a:p>
          <a:p>
            <a:pPr marL="0" indent="0">
              <a:buNone/>
            </a:pPr>
            <a:r>
              <a:rPr lang="en-US" sz="2000" b="1" dirty="0">
                <a:solidFill>
                  <a:srgbClr val="34A327"/>
                </a:solidFill>
                <a:latin typeface="Inconsolata" panose="020B0609030003000000" pitchFamily="49" charset="77"/>
              </a:rPr>
              <a:t>if</a:t>
            </a:r>
            <a:r>
              <a:rPr lang="en-US" sz="2000" b="1" dirty="0">
                <a:solidFill>
                  <a:srgbClr val="000000"/>
                </a:solidFill>
                <a:latin typeface="Inconsolata" panose="020B0609030003000000" pitchFamily="49" charset="77"/>
              </a:rPr>
              <a:t> a % 2 == </a:t>
            </a:r>
            <a:r>
              <a:rPr lang="en-US" sz="2000" b="1" dirty="0">
                <a:solidFill>
                  <a:srgbClr val="34A327"/>
                </a:solidFill>
                <a:latin typeface="Inconsolata" panose="020B0609030003000000" pitchFamily="49" charset="77"/>
              </a:rPr>
              <a:t>0</a:t>
            </a:r>
            <a:r>
              <a:rPr lang="en-US" sz="2000" b="1" dirty="0">
                <a:solidFill>
                  <a:srgbClr val="000000"/>
                </a:solidFill>
                <a:latin typeface="Inconsolata" panose="020B0609030003000000" pitchFamily="49" charset="77"/>
              </a:rPr>
              <a:t>: </a:t>
            </a:r>
          </a:p>
          <a:p>
            <a:pPr marL="0" indent="0">
              <a:buNone/>
            </a:pPr>
            <a:r>
              <a:rPr lang="en-US" sz="2000" b="1" dirty="0">
                <a:solidFill>
                  <a:srgbClr val="000000"/>
                </a:solidFill>
                <a:latin typeface="Inconsolata" panose="020B0609030003000000" pitchFamily="49" charset="77"/>
              </a:rPr>
              <a:t>	f = 5  </a:t>
            </a:r>
            <a:r>
              <a:rPr lang="en-US" sz="2000" b="1" dirty="0">
                <a:solidFill>
                  <a:srgbClr val="006699"/>
                </a:solidFill>
                <a:latin typeface="Inconsolata" panose="020B0609030003000000" pitchFamily="49" charset="77"/>
              </a:rPr>
              <a:t># f has file scope</a:t>
            </a:r>
          </a:p>
          <a:p>
            <a:pPr marL="0" indent="0">
              <a:buNone/>
            </a:pPr>
            <a:r>
              <a:rPr lang="en-US" sz="2000" b="1" dirty="0">
                <a:solidFill>
                  <a:srgbClr val="000000"/>
                </a:solidFill>
                <a:latin typeface="Inconsolata" panose="020B0609030003000000" pitchFamily="49" charset="77"/>
              </a:rPr>
              <a:t>print(f)  </a:t>
            </a:r>
            <a:r>
              <a:rPr lang="en-US" sz="2000" b="1" dirty="0">
                <a:solidFill>
                  <a:srgbClr val="006699"/>
                </a:solidFill>
                <a:latin typeface="Inconsolata" panose="020B0609030003000000" pitchFamily="49" charset="77"/>
              </a:rPr>
              <a:t># 5</a:t>
            </a:r>
            <a:endParaRPr lang="en-US" sz="2000" b="1" dirty="0">
              <a:solidFill>
                <a:srgbClr val="34A327"/>
              </a:solidFill>
              <a:latin typeface="Inconsolata" panose="020B0609030003000000" pitchFamily="49" charset="77"/>
            </a:endParaRPr>
          </a:p>
          <a:p>
            <a:pPr marL="0" indent="0">
              <a:buNone/>
            </a:pPr>
            <a:endParaRPr lang="en-US" sz="2000" b="1" dirty="0">
              <a:solidFill>
                <a:srgbClr val="34A327"/>
              </a:solidFill>
              <a:latin typeface="Inconsolata" panose="020B0609030003000000" pitchFamily="49" charset="77"/>
            </a:endParaRP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53368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0" y="-36541"/>
            <a:ext cx="7053542" cy="683886"/>
          </a:xfrm>
        </p:spPr>
        <p:txBody>
          <a:bodyPr>
            <a:normAutofit/>
          </a:bodyPr>
          <a:lstStyle/>
          <a:p>
            <a:r>
              <a:rPr lang="en-US" sz="2800" dirty="0"/>
              <a:t>Writing a Simple Program</a:t>
            </a: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53824" y="487111"/>
                <a:ext cx="8793623" cy="5144568"/>
              </a:xfrm>
            </p:spPr>
            <p:txBody>
              <a:bodyPr>
                <a:normAutofit/>
              </a:bodyPr>
              <a:lstStyle/>
              <a:p>
                <a:pPr marL="0" indent="0">
                  <a:buNone/>
                </a:pPr>
                <a:r>
                  <a:rPr lang="en-US" sz="2000" dirty="0"/>
                  <a:t>Let's write a full program that asks the user for three integers a, b and c which represent the coefficients of a quadratic function of the form</a:t>
                </a:r>
              </a:p>
              <a:p>
                <a:pPr marL="0" indent="0">
                  <a:buNone/>
                </a:pPr>
                <a14:m>
                  <m:oMath xmlns:m="http://schemas.openxmlformats.org/officeDocument/2006/math">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e>
                    </m:d>
                    <m:r>
                      <a:rPr lang="en-US" sz="2000" b="0" i="1" smtClean="0">
                        <a:latin typeface="Cambria Math" panose="02040503050406030204" pitchFamily="18" charset="0"/>
                      </a:rPr>
                      <m:t>=</m:t>
                    </m:r>
                    <m:r>
                      <a:rPr lang="en-US" sz="2000" b="0" i="1" smtClean="0">
                        <a:latin typeface="Cambria Math" panose="02040503050406030204" pitchFamily="18" charset="0"/>
                      </a:rPr>
                      <m:t>𝑎</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𝑥</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m:t>
                    </m:r>
                    <m:r>
                      <a:rPr lang="en-US" sz="2000" b="0" i="1" smtClean="0">
                        <a:latin typeface="Cambria Math" panose="02040503050406030204" pitchFamily="18" charset="0"/>
                      </a:rPr>
                      <m:t>𝑏𝑥</m:t>
                    </m:r>
                    <m:r>
                      <a:rPr lang="en-US" sz="2000" b="0" i="1" smtClean="0">
                        <a:latin typeface="Cambria Math" panose="02040503050406030204" pitchFamily="18" charset="0"/>
                      </a:rPr>
                      <m:t>+</m:t>
                    </m:r>
                    <m:r>
                      <a:rPr lang="en-US" sz="2000" b="0" i="1" smtClean="0">
                        <a:latin typeface="Cambria Math" panose="02040503050406030204" pitchFamily="18" charset="0"/>
                      </a:rPr>
                      <m:t>𝑐</m:t>
                    </m:r>
                  </m:oMath>
                </a14:m>
                <a:r>
                  <a:rPr lang="en-US" sz="2000" dirty="0"/>
                  <a:t> and outputs the number of real zeroes or roots of f(x). </a:t>
                </a:r>
              </a:p>
              <a:p>
                <a:pPr marL="0" indent="0">
                  <a:buNone/>
                </a:pPr>
                <a:endParaRPr lang="en-US" sz="1800" b="1" dirty="0">
                  <a:solidFill>
                    <a:srgbClr val="34A327"/>
                  </a:solidFill>
                  <a:latin typeface="Inconsolata" panose="020B0609030003000000" pitchFamily="49" charset="77"/>
                </a:endParaRP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err="1">
                    <a:solidFill>
                      <a:srgbClr val="3C9FF2"/>
                    </a:solidFill>
                    <a:latin typeface="Inconsolata" panose="020B0609030003000000" pitchFamily="49" charset="77"/>
                  </a:rPr>
                  <a:t>num_of_roots</a:t>
                </a:r>
                <a:r>
                  <a:rPr lang="en-US" sz="1600" b="1" dirty="0">
                    <a:solidFill>
                      <a:srgbClr val="000000"/>
                    </a:solidFill>
                    <a:latin typeface="Inconsolata" panose="020B0609030003000000" pitchFamily="49" charset="77"/>
                  </a:rPr>
                  <a:t>(a, b, c):  </a:t>
                </a:r>
              </a:p>
              <a:p>
                <a:pPr marL="0" indent="0">
                  <a:buNone/>
                </a:pPr>
                <a:r>
                  <a:rPr lang="en-US" sz="1600" b="1" dirty="0">
                    <a:solidFill>
                      <a:srgbClr val="34A327"/>
                    </a:solidFill>
                    <a:latin typeface="Inconsolata" panose="020B0609030003000000" pitchFamily="49" charset="77"/>
                  </a:rPr>
                  <a:t>	discriminant</a:t>
                </a:r>
                <a:r>
                  <a:rPr lang="en-US" sz="1600" b="1" dirty="0">
                    <a:solidFill>
                      <a:srgbClr val="000000"/>
                    </a:solidFill>
                    <a:latin typeface="Inconsolata" panose="020B0609030003000000" pitchFamily="49" charset="77"/>
                  </a:rPr>
                  <a:t> = b ** 2 – 4 * a * c     </a:t>
                </a:r>
              </a:p>
              <a:p>
                <a:pPr marL="0" indent="0">
                  <a:buNone/>
                </a:pPr>
                <a:r>
                  <a:rPr lang="en-US" sz="1600" b="1" dirty="0">
                    <a:solidFill>
                      <a:srgbClr val="34A327"/>
                    </a:solidFill>
                    <a:latin typeface="Inconsolata" panose="020B0609030003000000" pitchFamily="49" charset="77"/>
                  </a:rPr>
                  <a:t>	if</a:t>
                </a:r>
                <a:r>
                  <a:rPr lang="en-US" sz="1600" b="1" dirty="0">
                    <a:solidFill>
                      <a:srgbClr val="000000"/>
                    </a:solidFill>
                    <a:latin typeface="Inconsolata" panose="020B0609030003000000" pitchFamily="49" charset="77"/>
                  </a:rPr>
                  <a:t> discriminant &gt; 0:</a:t>
                </a:r>
              </a:p>
              <a:p>
                <a:pPr marL="0" indent="0">
                  <a:buNone/>
                </a:pPr>
                <a:r>
                  <a:rPr lang="en-US" sz="1600" b="1" dirty="0">
                    <a:solidFill>
                      <a:srgbClr val="000000"/>
                    </a:solidFill>
                    <a:latin typeface="Inconsolata" panose="020B0609030003000000" pitchFamily="49" charset="77"/>
                  </a:rPr>
                  <a:t>		return 2</a:t>
                </a:r>
              </a:p>
              <a:p>
                <a:pPr marL="0" indent="0">
                  <a:buNone/>
                </a:pPr>
                <a:r>
                  <a:rPr lang="en-US" sz="1600" b="1" dirty="0">
                    <a:solidFill>
                      <a:srgbClr val="000000"/>
                    </a:solidFill>
                    <a:latin typeface="Inconsolata" panose="020B0609030003000000" pitchFamily="49" charset="77"/>
                  </a:rPr>
                  <a:t>	</a:t>
                </a:r>
                <a:r>
                  <a:rPr lang="en-US" sz="1600" b="1" dirty="0" err="1">
                    <a:solidFill>
                      <a:srgbClr val="34A327"/>
                    </a:solidFill>
                    <a:latin typeface="Inconsolata" panose="020B0609030003000000" pitchFamily="49" charset="77"/>
                  </a:rPr>
                  <a:t>elif</a:t>
                </a:r>
                <a:r>
                  <a:rPr lang="en-US" sz="1600" b="1" dirty="0">
                    <a:solidFill>
                      <a:srgbClr val="34A327"/>
                    </a:solidFill>
                    <a:latin typeface="Inconsolata" panose="020B0609030003000000" pitchFamily="49" charset="77"/>
                  </a:rPr>
                  <a:t> </a:t>
                </a:r>
                <a:r>
                  <a:rPr lang="en-US" sz="1600" b="1" dirty="0">
                    <a:solidFill>
                      <a:srgbClr val="000000"/>
                    </a:solidFill>
                    <a:latin typeface="Inconsolata" panose="020B0609030003000000" pitchFamily="49" charset="77"/>
                  </a:rPr>
                  <a:t>discriminant &lt; 0:</a:t>
                </a:r>
              </a:p>
              <a:p>
                <a:pPr marL="0" indent="0">
                  <a:buNone/>
                </a:pPr>
                <a:r>
                  <a:rPr lang="en-US" sz="1600" b="1" dirty="0">
                    <a:solidFill>
                      <a:srgbClr val="000000"/>
                    </a:solidFill>
                    <a:latin typeface="Inconsolata" panose="020B0609030003000000" pitchFamily="49" charset="77"/>
                  </a:rPr>
                  <a:t>		return 0</a:t>
                </a:r>
              </a:p>
              <a:p>
                <a:pPr marL="0" indent="0">
                  <a:buNone/>
                </a:pPr>
                <a:r>
                  <a:rPr lang="en-US" sz="1600" b="1" dirty="0">
                    <a:solidFill>
                      <a:srgbClr val="000000"/>
                    </a:solidFill>
                    <a:latin typeface="Inconsolata" panose="020B0609030003000000" pitchFamily="49" charset="77"/>
                  </a:rPr>
                  <a:t>	</a:t>
                </a:r>
                <a:r>
                  <a:rPr lang="en-US" sz="1600" b="1" dirty="0">
                    <a:solidFill>
                      <a:srgbClr val="34A327"/>
                    </a:solidFill>
                    <a:latin typeface="Inconsolata" panose="020B0609030003000000" pitchFamily="49" charset="77"/>
                  </a:rPr>
                  <a:t>else</a:t>
                </a:r>
                <a:r>
                  <a:rPr lang="en-US" sz="1600" b="1" dirty="0">
                    <a:solidFill>
                      <a:srgbClr val="000000"/>
                    </a:solidFill>
                    <a:latin typeface="Inconsolata" panose="020B0609030003000000" pitchFamily="49" charset="77"/>
                  </a:rPr>
                  <a:t>:</a:t>
                </a:r>
              </a:p>
              <a:p>
                <a:pPr marL="0" indent="0">
                  <a:buNone/>
                </a:pPr>
                <a:r>
                  <a:rPr lang="en-US" sz="1600" b="1" dirty="0">
                    <a:solidFill>
                      <a:srgbClr val="000000"/>
                    </a:solidFill>
                    <a:latin typeface="Inconsolata" panose="020B0609030003000000" pitchFamily="49" charset="77"/>
                  </a:rPr>
                  <a:t>		return 1</a:t>
                </a:r>
                <a:endParaRPr lang="en-US" sz="1600" b="1" dirty="0">
                  <a:solidFill>
                    <a:srgbClr val="34A327"/>
                  </a:solidFill>
                  <a:latin typeface="Inconsolata" panose="020B0609030003000000" pitchFamily="49" charset="77"/>
                </a:endParaRPr>
              </a:p>
            </p:txBody>
          </p:sp>
        </mc:Choice>
        <mc:Fallback xmlns="">
          <p:sp>
            <p:nvSpPr>
              <p:cNvPr id="9" name="Content Placeholder 8">
                <a:extLst>
                  <a:ext uri="{FF2B5EF4-FFF2-40B4-BE49-F238E27FC236}">
                    <a16:creationId xmlns:a16="http://schemas.microsoft.com/office/drawing/2014/main" id="{E3B2E017-30B2-884B-A113-B419A2ED51AD}"/>
                  </a:ext>
                </a:extLst>
              </p:cNvPr>
              <p:cNvSpPr>
                <a:spLocks noGrp="1" noRot="1" noChangeAspect="1" noMove="1" noResize="1" noEditPoints="1" noAdjustHandles="1" noChangeArrowheads="1" noChangeShapeType="1" noTextEdit="1"/>
              </p:cNvSpPr>
              <p:nvPr>
                <p:ph idx="1"/>
              </p:nvPr>
            </p:nvSpPr>
            <p:spPr>
              <a:xfrm>
                <a:off x="153824" y="487111"/>
                <a:ext cx="8793623" cy="5144568"/>
              </a:xfrm>
              <a:blipFill>
                <a:blip r:embed="rId2"/>
                <a:stretch>
                  <a:fillRect l="-722" t="-1232"/>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8B3E136A-B1AD-DF43-B47A-AD0BDE5403FE}"/>
              </a:ext>
            </a:extLst>
          </p:cNvPr>
          <p:cNvSpPr txBox="1"/>
          <p:nvPr/>
        </p:nvSpPr>
        <p:spPr>
          <a:xfrm>
            <a:off x="196553" y="4369586"/>
            <a:ext cx="4470567" cy="1785745"/>
          </a:xfrm>
          <a:prstGeom prst="rect">
            <a:avLst/>
          </a:prstGeom>
          <a:noFill/>
        </p:spPr>
        <p:txBody>
          <a:bodyPr wrap="square" rtlCol="0">
            <a:spAutoFit/>
          </a:bodyPr>
          <a:lstStyle/>
          <a:p>
            <a:r>
              <a:rPr lang="en-US" sz="1600" b="1" dirty="0">
                <a:latin typeface="Inconsolata" panose="020B0609030003000000" pitchFamily="49" charset="77"/>
              </a:rPr>
              <a:t>a = float(input(</a:t>
            </a:r>
            <a:r>
              <a:rPr lang="en-US" sz="1600" b="1" dirty="0">
                <a:solidFill>
                  <a:srgbClr val="990000"/>
                </a:solidFill>
                <a:latin typeface="Inconsolata" panose="020B0609030003000000" pitchFamily="49" charset="77"/>
              </a:rPr>
              <a:t>'Enter a:'</a:t>
            </a:r>
            <a:r>
              <a:rPr lang="en-US" sz="1600" b="1" dirty="0">
                <a:latin typeface="Inconsolata" panose="020B0609030003000000" pitchFamily="49" charset="77"/>
              </a:rPr>
              <a:t>))</a:t>
            </a:r>
          </a:p>
          <a:p>
            <a:r>
              <a:rPr lang="en-US" sz="1600" b="1" dirty="0">
                <a:latin typeface="Inconsolata" panose="020B0609030003000000" pitchFamily="49" charset="77"/>
              </a:rPr>
              <a:t>b = float(input(</a:t>
            </a:r>
            <a:r>
              <a:rPr lang="en-US" sz="1600" b="1" dirty="0">
                <a:solidFill>
                  <a:srgbClr val="990000"/>
                </a:solidFill>
                <a:latin typeface="Inconsolata" panose="020B0609030003000000" pitchFamily="49" charset="77"/>
              </a:rPr>
              <a:t>'Enter b:'</a:t>
            </a:r>
            <a:r>
              <a:rPr lang="en-US" sz="1600" b="1" dirty="0">
                <a:latin typeface="Inconsolata" panose="020B0609030003000000" pitchFamily="49" charset="77"/>
              </a:rPr>
              <a:t>))</a:t>
            </a:r>
          </a:p>
          <a:p>
            <a:r>
              <a:rPr lang="en-US" sz="1600" b="1" dirty="0">
                <a:latin typeface="Inconsolata" panose="020B0609030003000000" pitchFamily="49" charset="77"/>
              </a:rPr>
              <a:t>c = float(input(</a:t>
            </a:r>
            <a:r>
              <a:rPr lang="en-US" sz="1600" b="1" dirty="0">
                <a:solidFill>
                  <a:srgbClr val="990000"/>
                </a:solidFill>
                <a:latin typeface="Inconsolata" panose="020B0609030003000000" pitchFamily="49" charset="77"/>
              </a:rPr>
              <a:t>'Enter c:'</a:t>
            </a:r>
            <a:r>
              <a:rPr lang="en-US" sz="1600" b="1" dirty="0">
                <a:latin typeface="Inconsolata" panose="020B0609030003000000" pitchFamily="49" charset="77"/>
              </a:rPr>
              <a:t>))</a:t>
            </a:r>
          </a:p>
          <a:p>
            <a:r>
              <a:rPr lang="en-US" sz="1600" b="1" dirty="0" err="1">
                <a:solidFill>
                  <a:srgbClr val="000000"/>
                </a:solidFill>
                <a:latin typeface="Inconsolata" panose="020B0609030003000000" pitchFamily="49" charset="77"/>
              </a:rPr>
              <a:t>numroots</a:t>
            </a:r>
            <a:r>
              <a:rPr lang="en-US" sz="1600" b="1" dirty="0">
                <a:solidFill>
                  <a:srgbClr val="000000"/>
                </a:solidFill>
                <a:latin typeface="Inconsolata" panose="020B0609030003000000" pitchFamily="49" charset="77"/>
              </a:rPr>
              <a:t> = </a:t>
            </a:r>
            <a:r>
              <a:rPr lang="en-US" sz="1600" b="1" dirty="0" err="1">
                <a:solidFill>
                  <a:srgbClr val="000000"/>
                </a:solidFill>
                <a:latin typeface="Inconsolata" panose="020B0609030003000000" pitchFamily="49" charset="77"/>
              </a:rPr>
              <a:t>num_of_roots</a:t>
            </a:r>
            <a:r>
              <a:rPr lang="en-US" sz="1600" b="1" dirty="0">
                <a:solidFill>
                  <a:srgbClr val="000000"/>
                </a:solidFill>
                <a:latin typeface="Inconsolata" panose="020B0609030003000000" pitchFamily="49" charset="77"/>
              </a:rPr>
              <a:t>(a, b, c)</a:t>
            </a:r>
          </a:p>
          <a:p>
            <a:r>
              <a:rPr lang="en-US" sz="1600" b="1" dirty="0">
                <a:solidFill>
                  <a:srgbClr val="000000"/>
                </a:solidFill>
                <a:latin typeface="Inconsolata" panose="020B0609030003000000" pitchFamily="49" charset="77"/>
              </a:rPr>
              <a:t>print(</a:t>
            </a:r>
            <a:r>
              <a:rPr lang="en-US" sz="1600" b="1" dirty="0" err="1">
                <a:solidFill>
                  <a:srgbClr val="000000"/>
                </a:solidFill>
                <a:latin typeface="Inconsolata" panose="020B0609030003000000" pitchFamily="49" charset="77"/>
              </a:rPr>
              <a:t>numroots</a:t>
            </a:r>
            <a:r>
              <a:rPr lang="en-US" sz="1600" b="1" dirty="0">
                <a:solidFill>
                  <a:srgbClr val="000000"/>
                </a:solidFill>
                <a:latin typeface="Inconsolata" panose="020B0609030003000000" pitchFamily="49" charset="77"/>
              </a:rPr>
              <a:t>)</a:t>
            </a:r>
            <a:endParaRPr lang="en-US" sz="1600" b="1" dirty="0">
              <a:solidFill>
                <a:srgbClr val="34A327"/>
              </a:solidFill>
              <a:latin typeface="Inconsolata" panose="020B0609030003000000" pitchFamily="49" charset="77"/>
            </a:endParaRPr>
          </a:p>
          <a:p>
            <a:endParaRPr lang="en-US" sz="1600" dirty="0"/>
          </a:p>
          <a:p>
            <a:endParaRPr lang="en-US" dirty="0"/>
          </a:p>
        </p:txBody>
      </p:sp>
    </p:spTree>
    <p:extLst>
      <p:ext uri="{BB962C8B-B14F-4D97-AF65-F5344CB8AC3E}">
        <p14:creationId xmlns:p14="http://schemas.microsoft.com/office/powerpoint/2010/main" val="3750016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0" end="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 end="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53824" y="153824"/>
            <a:ext cx="8381750" cy="5477855"/>
          </a:xfrm>
        </p:spPr>
        <p:txBody>
          <a:bodyPr>
            <a:normAutofit/>
          </a:bodyPr>
          <a:lstStyle/>
          <a:p>
            <a:pPr marL="0" indent="0">
              <a:buNone/>
            </a:pPr>
            <a:r>
              <a:rPr lang="en-US" sz="1800" dirty="0"/>
              <a:t>It is common for programmers to write a main controlling function that calls other functions to accomplish the task of the program. </a:t>
            </a:r>
            <a:endParaRPr lang="en-US" sz="1800" b="1" dirty="0">
              <a:solidFill>
                <a:srgbClr val="34A327"/>
              </a:solidFill>
              <a:latin typeface="Inconsolata" panose="020B0609030003000000" pitchFamily="49" charset="77"/>
            </a:endParaRPr>
          </a:p>
          <a:p>
            <a:pPr marL="0" indent="0">
              <a:buNone/>
            </a:pPr>
            <a:r>
              <a:rPr lang="en-US" sz="1400" b="1" dirty="0">
                <a:solidFill>
                  <a:srgbClr val="34A327"/>
                </a:solidFill>
                <a:latin typeface="Inconsolata" panose="020B0609030003000000" pitchFamily="49" charset="77"/>
              </a:rPr>
              <a:t>def</a:t>
            </a:r>
            <a:r>
              <a:rPr lang="en-US" sz="1400" b="1" dirty="0">
                <a:solidFill>
                  <a:srgbClr val="000000"/>
                </a:solidFill>
                <a:latin typeface="Inconsolata" panose="020B0609030003000000" pitchFamily="49" charset="77"/>
              </a:rPr>
              <a:t> </a:t>
            </a:r>
            <a:r>
              <a:rPr lang="en-US" sz="1400" b="1" dirty="0" err="1">
                <a:solidFill>
                  <a:srgbClr val="3C9FF2"/>
                </a:solidFill>
                <a:latin typeface="Inconsolata" panose="020B0609030003000000" pitchFamily="49" charset="77"/>
              </a:rPr>
              <a:t>num_of_roots</a:t>
            </a:r>
            <a:r>
              <a:rPr lang="en-US" sz="1400" b="1" dirty="0">
                <a:solidFill>
                  <a:srgbClr val="000000"/>
                </a:solidFill>
                <a:latin typeface="Inconsolata" panose="020B0609030003000000" pitchFamily="49" charset="77"/>
              </a:rPr>
              <a:t>(a, b, c):  </a:t>
            </a:r>
          </a:p>
          <a:p>
            <a:pPr marL="0" indent="0">
              <a:buNone/>
            </a:pPr>
            <a:r>
              <a:rPr lang="en-US" sz="1400" b="1" dirty="0">
                <a:solidFill>
                  <a:srgbClr val="34A327"/>
                </a:solidFill>
                <a:latin typeface="Inconsolata" panose="020B0609030003000000" pitchFamily="49" charset="77"/>
              </a:rPr>
              <a:t>	discriminant</a:t>
            </a:r>
            <a:r>
              <a:rPr lang="en-US" sz="1400" b="1" dirty="0">
                <a:solidFill>
                  <a:srgbClr val="000000"/>
                </a:solidFill>
                <a:latin typeface="Inconsolata" panose="020B0609030003000000" pitchFamily="49" charset="77"/>
              </a:rPr>
              <a:t> = b ** 2 – 4 * a * c     </a:t>
            </a:r>
          </a:p>
          <a:p>
            <a:pPr marL="0" indent="0">
              <a:buNone/>
            </a:pPr>
            <a:r>
              <a:rPr lang="en-US" sz="1400" b="1" dirty="0">
                <a:solidFill>
                  <a:srgbClr val="34A327"/>
                </a:solidFill>
                <a:latin typeface="Inconsolata" panose="020B0609030003000000" pitchFamily="49" charset="77"/>
              </a:rPr>
              <a:t>	if</a:t>
            </a:r>
            <a:r>
              <a:rPr lang="en-US" sz="1400" b="1" dirty="0">
                <a:solidFill>
                  <a:srgbClr val="000000"/>
                </a:solidFill>
                <a:latin typeface="Inconsolata" panose="020B0609030003000000" pitchFamily="49" charset="77"/>
              </a:rPr>
              <a:t> discriminant &gt; 0:</a:t>
            </a:r>
          </a:p>
          <a:p>
            <a:pPr marL="0" indent="0">
              <a:buNone/>
            </a:pPr>
            <a:r>
              <a:rPr lang="en-US" sz="1400" b="1" dirty="0">
                <a:solidFill>
                  <a:srgbClr val="000000"/>
                </a:solidFill>
                <a:latin typeface="Inconsolata" panose="020B0609030003000000" pitchFamily="49" charset="77"/>
              </a:rPr>
              <a:t>		return 2</a:t>
            </a:r>
          </a:p>
          <a:p>
            <a:pPr marL="0" indent="0">
              <a:buNone/>
            </a:pPr>
            <a:r>
              <a:rPr lang="en-US" sz="1400" b="1" dirty="0">
                <a:solidFill>
                  <a:srgbClr val="000000"/>
                </a:solidFill>
                <a:latin typeface="Inconsolata" panose="020B0609030003000000" pitchFamily="49" charset="77"/>
              </a:rPr>
              <a:t>	</a:t>
            </a:r>
            <a:r>
              <a:rPr lang="en-US" sz="1400" b="1" dirty="0" err="1">
                <a:solidFill>
                  <a:srgbClr val="34A327"/>
                </a:solidFill>
                <a:latin typeface="Inconsolata" panose="020B0609030003000000" pitchFamily="49" charset="77"/>
              </a:rPr>
              <a:t>elif</a:t>
            </a:r>
            <a:r>
              <a:rPr lang="en-US" sz="1400" b="1" dirty="0">
                <a:solidFill>
                  <a:srgbClr val="34A327"/>
                </a:solidFill>
                <a:latin typeface="Inconsolata" panose="020B0609030003000000" pitchFamily="49" charset="77"/>
              </a:rPr>
              <a:t> </a:t>
            </a:r>
            <a:r>
              <a:rPr lang="en-US" sz="1400" b="1" dirty="0">
                <a:solidFill>
                  <a:srgbClr val="000000"/>
                </a:solidFill>
                <a:latin typeface="Inconsolata" panose="020B0609030003000000" pitchFamily="49" charset="77"/>
              </a:rPr>
              <a:t>discriminant &lt; 0:</a:t>
            </a:r>
          </a:p>
          <a:p>
            <a:pPr marL="0" indent="0">
              <a:buNone/>
            </a:pPr>
            <a:r>
              <a:rPr lang="en-US" sz="1400" b="1" dirty="0">
                <a:solidFill>
                  <a:srgbClr val="000000"/>
                </a:solidFill>
                <a:latin typeface="Inconsolata" panose="020B0609030003000000" pitchFamily="49" charset="77"/>
              </a:rPr>
              <a:t>		return 0</a:t>
            </a:r>
          </a:p>
          <a:p>
            <a:pPr marL="0" indent="0">
              <a:buNone/>
            </a:pPr>
            <a:r>
              <a:rPr lang="en-US" sz="1400" b="1" dirty="0">
                <a:solidFill>
                  <a:srgbClr val="000000"/>
                </a:solidFill>
                <a:latin typeface="Inconsolata" panose="020B0609030003000000" pitchFamily="49" charset="77"/>
              </a:rPr>
              <a:t>	</a:t>
            </a:r>
            <a:r>
              <a:rPr lang="en-US" sz="1400" b="1" dirty="0">
                <a:solidFill>
                  <a:srgbClr val="34A327"/>
                </a:solidFill>
                <a:latin typeface="Inconsolata" panose="020B0609030003000000" pitchFamily="49" charset="77"/>
              </a:rPr>
              <a:t>else</a:t>
            </a:r>
            <a:r>
              <a:rPr lang="en-US" sz="1400" b="1" dirty="0">
                <a:solidFill>
                  <a:srgbClr val="000000"/>
                </a:solidFill>
                <a:latin typeface="Inconsolata" panose="020B0609030003000000" pitchFamily="49" charset="77"/>
              </a:rPr>
              <a:t>:</a:t>
            </a:r>
          </a:p>
          <a:p>
            <a:pPr marL="0" indent="0">
              <a:buNone/>
            </a:pPr>
            <a:r>
              <a:rPr lang="en-US" sz="1400" b="1" dirty="0">
                <a:solidFill>
                  <a:srgbClr val="000000"/>
                </a:solidFill>
                <a:latin typeface="Inconsolata" panose="020B0609030003000000" pitchFamily="49" charset="77"/>
              </a:rPr>
              <a:t>		return 1</a:t>
            </a:r>
          </a:p>
          <a:p>
            <a:pPr marL="0" indent="0">
              <a:buNone/>
            </a:pPr>
            <a:r>
              <a:rPr lang="en-US" sz="1400" b="1" dirty="0">
                <a:solidFill>
                  <a:srgbClr val="34A327"/>
                </a:solidFill>
                <a:latin typeface="Inconsolata" panose="020B0609030003000000" pitchFamily="49" charset="77"/>
              </a:rPr>
              <a:t>def</a:t>
            </a:r>
            <a:r>
              <a:rPr lang="en-US" sz="1400" b="1" dirty="0">
                <a:solidFill>
                  <a:srgbClr val="000000"/>
                </a:solidFill>
                <a:latin typeface="Inconsolata" panose="020B0609030003000000" pitchFamily="49" charset="77"/>
              </a:rPr>
              <a:t> </a:t>
            </a:r>
            <a:r>
              <a:rPr lang="en-US" sz="1400" b="1" dirty="0" err="1">
                <a:solidFill>
                  <a:srgbClr val="3C9FF2"/>
                </a:solidFill>
                <a:latin typeface="Inconsolata" panose="020B0609030003000000" pitchFamily="49" charset="77"/>
              </a:rPr>
              <a:t>get_int</a:t>
            </a:r>
            <a:r>
              <a:rPr lang="en-US" sz="1400" b="1" dirty="0">
                <a:solidFill>
                  <a:srgbClr val="000000"/>
                </a:solidFill>
                <a:latin typeface="Inconsolata" panose="020B0609030003000000" pitchFamily="49" charset="77"/>
              </a:rPr>
              <a:t>(): </a:t>
            </a:r>
            <a:endParaRPr lang="en-US" sz="1400" b="1" dirty="0">
              <a:solidFill>
                <a:srgbClr val="3C9FF2"/>
              </a:solidFill>
              <a:latin typeface="Inconsolata" panose="020B0609030003000000" pitchFamily="49" charset="77"/>
            </a:endParaRPr>
          </a:p>
          <a:p>
            <a:pPr marL="0" indent="0">
              <a:buNone/>
            </a:pPr>
            <a:r>
              <a:rPr lang="en-US" sz="1400" b="1" dirty="0">
                <a:solidFill>
                  <a:srgbClr val="34A327"/>
                </a:solidFill>
                <a:latin typeface="Inconsolata" panose="020B0609030003000000" pitchFamily="49" charset="77"/>
              </a:rPr>
              <a:t>	return</a:t>
            </a:r>
            <a:r>
              <a:rPr lang="en-US" sz="1400" b="1" dirty="0">
                <a:solidFill>
                  <a:srgbClr val="000000"/>
                </a:solidFill>
                <a:latin typeface="Inconsolata" panose="020B0609030003000000" pitchFamily="49" charset="77"/>
              </a:rPr>
              <a:t> </a:t>
            </a:r>
            <a:r>
              <a:rPr lang="en-US" sz="1400" b="1" dirty="0">
                <a:solidFill>
                  <a:srgbClr val="34A327"/>
                </a:solidFill>
                <a:latin typeface="Inconsolata" panose="020B0609030003000000" pitchFamily="49" charset="77"/>
              </a:rPr>
              <a:t>int</a:t>
            </a:r>
            <a:r>
              <a:rPr lang="en-US" sz="1400" b="1" dirty="0">
                <a:solidFill>
                  <a:srgbClr val="000000"/>
                </a:solidFill>
                <a:latin typeface="Inconsolata" panose="020B0609030003000000" pitchFamily="49" charset="77"/>
              </a:rPr>
              <a:t>(</a:t>
            </a:r>
            <a:r>
              <a:rPr lang="en-US" sz="1400" b="1" dirty="0">
                <a:solidFill>
                  <a:srgbClr val="34A327"/>
                </a:solidFill>
                <a:latin typeface="Inconsolata" panose="020B0609030003000000" pitchFamily="49" charset="77"/>
              </a:rPr>
              <a:t>input</a:t>
            </a:r>
            <a:r>
              <a:rPr lang="en-US" sz="1400" b="1" dirty="0">
                <a:solidFill>
                  <a:srgbClr val="000000"/>
                </a:solidFill>
                <a:latin typeface="Inconsolata" panose="020B0609030003000000" pitchFamily="49" charset="77"/>
              </a:rPr>
              <a:t>(</a:t>
            </a:r>
            <a:r>
              <a:rPr lang="en-US" sz="1400" b="1" dirty="0">
                <a:solidFill>
                  <a:srgbClr val="CD7923"/>
                </a:solidFill>
                <a:latin typeface="Inconsolata" panose="020B0609030003000000" pitchFamily="49" charset="77"/>
              </a:rPr>
              <a:t>"Enter a number: "</a:t>
            </a:r>
            <a:r>
              <a:rPr lang="en-US" sz="1400" b="1" dirty="0">
                <a:solidFill>
                  <a:srgbClr val="000000"/>
                </a:solidFill>
                <a:latin typeface="Inconsolata" panose="020B0609030003000000" pitchFamily="49" charset="77"/>
              </a:rPr>
              <a:t>)) </a:t>
            </a:r>
          </a:p>
          <a:p>
            <a:pPr marL="0" indent="0">
              <a:buNone/>
            </a:pPr>
            <a:r>
              <a:rPr lang="en-US" sz="1400" b="1" dirty="0">
                <a:solidFill>
                  <a:srgbClr val="34A327"/>
                </a:solidFill>
                <a:latin typeface="Inconsolata" panose="020B0609030003000000" pitchFamily="49" charset="77"/>
              </a:rPr>
              <a:t>def</a:t>
            </a:r>
            <a:r>
              <a:rPr lang="en-US" sz="1400" b="1" dirty="0">
                <a:solidFill>
                  <a:srgbClr val="000000"/>
                </a:solidFill>
                <a:latin typeface="Inconsolata" panose="020B0609030003000000" pitchFamily="49" charset="77"/>
              </a:rPr>
              <a:t> </a:t>
            </a:r>
            <a:r>
              <a:rPr lang="en-US" sz="1400" b="1" dirty="0">
                <a:solidFill>
                  <a:srgbClr val="3C9FF2"/>
                </a:solidFill>
                <a:latin typeface="Inconsolata" panose="020B0609030003000000" pitchFamily="49" charset="77"/>
              </a:rPr>
              <a:t>main</a:t>
            </a:r>
            <a:r>
              <a:rPr lang="en-US" sz="1400" b="1" dirty="0">
                <a:solidFill>
                  <a:srgbClr val="000000"/>
                </a:solidFill>
                <a:latin typeface="Inconsolata" panose="020B0609030003000000" pitchFamily="49" charset="77"/>
              </a:rPr>
              <a:t>(): </a:t>
            </a:r>
          </a:p>
          <a:p>
            <a:pPr marL="0" indent="0">
              <a:buNone/>
            </a:pPr>
            <a:r>
              <a:rPr lang="en-US" sz="1400" b="1" dirty="0">
                <a:solidFill>
                  <a:srgbClr val="000000"/>
                </a:solidFill>
                <a:latin typeface="Inconsolata" panose="020B0609030003000000" pitchFamily="49" charset="77"/>
              </a:rPr>
              <a:t>	a = </a:t>
            </a:r>
            <a:r>
              <a:rPr lang="en-US" sz="1400" b="1" dirty="0" err="1">
                <a:solidFill>
                  <a:srgbClr val="000000"/>
                </a:solidFill>
                <a:latin typeface="Inconsolata" panose="020B0609030003000000" pitchFamily="49" charset="77"/>
              </a:rPr>
              <a:t>get_int</a:t>
            </a:r>
            <a:r>
              <a:rPr lang="en-US" sz="1400" b="1" dirty="0">
                <a:solidFill>
                  <a:srgbClr val="000000"/>
                </a:solidFill>
                <a:latin typeface="Inconsolata" panose="020B0609030003000000" pitchFamily="49" charset="77"/>
              </a:rPr>
              <a:t>() </a:t>
            </a:r>
          </a:p>
          <a:p>
            <a:pPr marL="0" indent="0">
              <a:buNone/>
            </a:pPr>
            <a:r>
              <a:rPr lang="en-US" sz="1400" b="1" dirty="0">
                <a:solidFill>
                  <a:srgbClr val="000000"/>
                </a:solidFill>
                <a:latin typeface="Inconsolata" panose="020B0609030003000000" pitchFamily="49" charset="77"/>
              </a:rPr>
              <a:t>	b = </a:t>
            </a:r>
            <a:r>
              <a:rPr lang="en-US" sz="1400" b="1" dirty="0" err="1">
                <a:solidFill>
                  <a:srgbClr val="000000"/>
                </a:solidFill>
                <a:latin typeface="Inconsolata" panose="020B0609030003000000" pitchFamily="49" charset="77"/>
              </a:rPr>
              <a:t>get_int</a:t>
            </a:r>
            <a:r>
              <a:rPr lang="en-US" sz="1400" b="1" dirty="0">
                <a:solidFill>
                  <a:srgbClr val="000000"/>
                </a:solidFill>
                <a:latin typeface="Inconsolata" panose="020B0609030003000000" pitchFamily="49" charset="77"/>
              </a:rPr>
              <a:t>() </a:t>
            </a:r>
          </a:p>
          <a:p>
            <a:pPr marL="0" indent="0">
              <a:buNone/>
            </a:pPr>
            <a:r>
              <a:rPr lang="en-US" sz="1400" b="1" dirty="0">
                <a:solidFill>
                  <a:srgbClr val="000000"/>
                </a:solidFill>
                <a:latin typeface="Inconsolata" panose="020B0609030003000000" pitchFamily="49" charset="77"/>
              </a:rPr>
              <a:t>	c = </a:t>
            </a:r>
            <a:r>
              <a:rPr lang="en-US" sz="1400" b="1" dirty="0" err="1">
                <a:solidFill>
                  <a:srgbClr val="000000"/>
                </a:solidFill>
                <a:latin typeface="Inconsolata" panose="020B0609030003000000" pitchFamily="49" charset="77"/>
              </a:rPr>
              <a:t>get_int</a:t>
            </a:r>
            <a:r>
              <a:rPr lang="en-US" sz="1400" b="1" dirty="0">
                <a:solidFill>
                  <a:srgbClr val="000000"/>
                </a:solidFill>
                <a:latin typeface="Inconsolata" panose="020B0609030003000000" pitchFamily="49" charset="77"/>
              </a:rPr>
              <a:t>() </a:t>
            </a:r>
            <a:endParaRPr lang="en-US" sz="1400" dirty="0">
              <a:solidFill>
                <a:srgbClr val="000000"/>
              </a:solidFill>
              <a:latin typeface="Inconsolata" panose="020B0609030003000000" pitchFamily="49" charset="77"/>
            </a:endParaRPr>
          </a:p>
          <a:p>
            <a:pPr marL="0" indent="0">
              <a:buNone/>
            </a:pPr>
            <a:r>
              <a:rPr lang="en-US" sz="1400" b="1" dirty="0">
                <a:solidFill>
                  <a:srgbClr val="34A327"/>
                </a:solidFill>
                <a:latin typeface="Inconsolata" panose="020B0609030003000000" pitchFamily="49" charset="77"/>
              </a:rPr>
              <a:t>	print</a:t>
            </a:r>
            <a:r>
              <a:rPr lang="en-US" sz="1400" b="1" dirty="0">
                <a:solidFill>
                  <a:srgbClr val="000000"/>
                </a:solidFill>
                <a:latin typeface="Inconsolata" panose="020B0609030003000000" pitchFamily="49" charset="77"/>
              </a:rPr>
              <a:t>(</a:t>
            </a:r>
            <a:r>
              <a:rPr lang="en-US" sz="1400" b="1" dirty="0" err="1">
                <a:solidFill>
                  <a:srgbClr val="000000"/>
                </a:solidFill>
                <a:latin typeface="Inconsolata" panose="020B0609030003000000" pitchFamily="49" charset="77"/>
              </a:rPr>
              <a:t>num_of_roots</a:t>
            </a:r>
            <a:r>
              <a:rPr lang="en-US" sz="1400" b="1" dirty="0">
                <a:solidFill>
                  <a:srgbClr val="000000"/>
                </a:solidFill>
                <a:latin typeface="Inconsolata" panose="020B0609030003000000" pitchFamily="49" charset="77"/>
              </a:rPr>
              <a:t>(a, b, c)) </a:t>
            </a:r>
          </a:p>
          <a:p>
            <a:pPr marL="0" indent="0">
              <a:buNone/>
            </a:pPr>
            <a:r>
              <a:rPr lang="en-US" sz="1400" b="1" dirty="0">
                <a:latin typeface="Inconsolata" panose="020B0609030003000000" pitchFamily="49" charset="77"/>
              </a:rPr>
              <a:t>main()</a:t>
            </a:r>
          </a:p>
        </p:txBody>
      </p:sp>
      <p:sp>
        <p:nvSpPr>
          <p:cNvPr id="7" name="TextBox 6">
            <a:extLst>
              <a:ext uri="{FF2B5EF4-FFF2-40B4-BE49-F238E27FC236}">
                <a16:creationId xmlns:a16="http://schemas.microsoft.com/office/drawing/2014/main" id="{4B727B46-A324-164A-9C9C-7012797F4961}"/>
              </a:ext>
            </a:extLst>
          </p:cNvPr>
          <p:cNvSpPr txBox="1"/>
          <p:nvPr/>
        </p:nvSpPr>
        <p:spPr>
          <a:xfrm>
            <a:off x="2574924" y="5215838"/>
            <a:ext cx="3242041" cy="369332"/>
          </a:xfrm>
          <a:prstGeom prst="rect">
            <a:avLst/>
          </a:prstGeom>
          <a:noFill/>
        </p:spPr>
        <p:txBody>
          <a:bodyPr wrap="none" rtlCol="0">
            <a:spAutoFit/>
          </a:bodyPr>
          <a:lstStyle/>
          <a:p>
            <a:r>
              <a:rPr lang="en-US" sz="1800" dirty="0">
                <a:solidFill>
                  <a:srgbClr val="FF0000"/>
                </a:solidFill>
              </a:rPr>
              <a:t>the program starts running here.</a:t>
            </a:r>
          </a:p>
        </p:txBody>
      </p:sp>
      <p:sp>
        <p:nvSpPr>
          <p:cNvPr id="8" name="TextBox 7">
            <a:extLst>
              <a:ext uri="{FF2B5EF4-FFF2-40B4-BE49-F238E27FC236}">
                <a16:creationId xmlns:a16="http://schemas.microsoft.com/office/drawing/2014/main" id="{36774EAF-310A-974B-ACC5-BFFA64D03E40}"/>
              </a:ext>
            </a:extLst>
          </p:cNvPr>
          <p:cNvSpPr txBox="1"/>
          <p:nvPr/>
        </p:nvSpPr>
        <p:spPr>
          <a:xfrm>
            <a:off x="4344699" y="2315499"/>
            <a:ext cx="4132863" cy="923330"/>
          </a:xfrm>
          <a:prstGeom prst="rect">
            <a:avLst/>
          </a:prstGeom>
          <a:noFill/>
        </p:spPr>
        <p:txBody>
          <a:bodyPr wrap="none" rtlCol="0">
            <a:spAutoFit/>
          </a:bodyPr>
          <a:lstStyle/>
          <a:p>
            <a:r>
              <a:rPr lang="en-US" sz="1800" dirty="0">
                <a:solidFill>
                  <a:srgbClr val="FF0000"/>
                </a:solidFill>
              </a:rPr>
              <a:t>In other programming languages like Java </a:t>
            </a:r>
          </a:p>
          <a:p>
            <a:r>
              <a:rPr lang="en-US" sz="1800" dirty="0">
                <a:solidFill>
                  <a:srgbClr val="FF0000"/>
                </a:solidFill>
              </a:rPr>
              <a:t>and C++, the main program is REQUIRED</a:t>
            </a:r>
          </a:p>
          <a:p>
            <a:r>
              <a:rPr lang="en-US" sz="1800" dirty="0">
                <a:solidFill>
                  <a:srgbClr val="FF0000"/>
                </a:solidFill>
              </a:rPr>
              <a:t>to be called main().</a:t>
            </a:r>
          </a:p>
        </p:txBody>
      </p:sp>
      <p:cxnSp>
        <p:nvCxnSpPr>
          <p:cNvPr id="10" name="Straight Arrow Connector 9">
            <a:extLst>
              <a:ext uri="{FF2B5EF4-FFF2-40B4-BE49-F238E27FC236}">
                <a16:creationId xmlns:a16="http://schemas.microsoft.com/office/drawing/2014/main" id="{2467F9DB-FA07-9947-BEED-1E28BB1D6C22}"/>
              </a:ext>
            </a:extLst>
          </p:cNvPr>
          <p:cNvCxnSpPr>
            <a:cxnSpLocks/>
          </p:cNvCxnSpPr>
          <p:nvPr/>
        </p:nvCxnSpPr>
        <p:spPr>
          <a:xfrm flipH="1" flipV="1">
            <a:off x="982767" y="5289847"/>
            <a:ext cx="1307506" cy="9400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8840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
                                            <p:txEl>
                                              <p:pRg st="15" end="1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9">
                                            <p:txEl>
                                              <p:pRg st="16" end="1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53824" y="153824"/>
            <a:ext cx="8381750" cy="5477855"/>
          </a:xfrm>
        </p:spPr>
        <p:txBody>
          <a:bodyPr>
            <a:normAutofit/>
          </a:bodyPr>
          <a:lstStyle/>
          <a:p>
            <a:pPr marL="0" indent="0">
              <a:buNone/>
            </a:pPr>
            <a:r>
              <a:rPr lang="en-US" sz="1400" b="1" dirty="0">
                <a:solidFill>
                  <a:srgbClr val="34A327"/>
                </a:solidFill>
                <a:latin typeface="Inconsolata" panose="020B0609030003000000" pitchFamily="49" charset="77"/>
              </a:rPr>
              <a:t>def</a:t>
            </a:r>
            <a:r>
              <a:rPr lang="en-US" sz="1400" b="1" dirty="0">
                <a:solidFill>
                  <a:srgbClr val="000000"/>
                </a:solidFill>
                <a:latin typeface="Inconsolata" panose="020B0609030003000000" pitchFamily="49" charset="77"/>
              </a:rPr>
              <a:t> </a:t>
            </a:r>
            <a:r>
              <a:rPr lang="en-US" sz="1400" b="1" dirty="0" err="1">
                <a:solidFill>
                  <a:srgbClr val="3C9FF2"/>
                </a:solidFill>
                <a:latin typeface="Inconsolata" panose="020B0609030003000000" pitchFamily="49" charset="77"/>
              </a:rPr>
              <a:t>num_of_roots</a:t>
            </a:r>
            <a:r>
              <a:rPr lang="en-US" sz="1400" b="1" dirty="0">
                <a:solidFill>
                  <a:srgbClr val="000000"/>
                </a:solidFill>
                <a:latin typeface="Inconsolata" panose="020B0609030003000000" pitchFamily="49" charset="77"/>
              </a:rPr>
              <a:t>(a, b, c):  </a:t>
            </a:r>
          </a:p>
          <a:p>
            <a:pPr marL="0" indent="0">
              <a:buNone/>
            </a:pPr>
            <a:r>
              <a:rPr lang="en-US" sz="1400" b="1" dirty="0">
                <a:solidFill>
                  <a:srgbClr val="34A327"/>
                </a:solidFill>
                <a:latin typeface="Inconsolata" panose="020B0609030003000000" pitchFamily="49" charset="77"/>
              </a:rPr>
              <a:t>	discriminant</a:t>
            </a:r>
            <a:r>
              <a:rPr lang="en-US" sz="1400" b="1" dirty="0">
                <a:solidFill>
                  <a:srgbClr val="000000"/>
                </a:solidFill>
                <a:latin typeface="Inconsolata" panose="020B0609030003000000" pitchFamily="49" charset="77"/>
              </a:rPr>
              <a:t> = b ** 2 – 4 * a * c     </a:t>
            </a:r>
          </a:p>
          <a:p>
            <a:pPr marL="0" indent="0">
              <a:buNone/>
            </a:pPr>
            <a:r>
              <a:rPr lang="en-US" sz="1400" b="1" dirty="0">
                <a:solidFill>
                  <a:srgbClr val="34A327"/>
                </a:solidFill>
                <a:latin typeface="Inconsolata" panose="020B0609030003000000" pitchFamily="49" charset="77"/>
              </a:rPr>
              <a:t>	if</a:t>
            </a:r>
            <a:r>
              <a:rPr lang="en-US" sz="1400" b="1" dirty="0">
                <a:solidFill>
                  <a:srgbClr val="000000"/>
                </a:solidFill>
                <a:latin typeface="Inconsolata" panose="020B0609030003000000" pitchFamily="49" charset="77"/>
              </a:rPr>
              <a:t> discriminant &gt; 0:</a:t>
            </a:r>
          </a:p>
          <a:p>
            <a:pPr marL="0" indent="0">
              <a:buNone/>
            </a:pPr>
            <a:r>
              <a:rPr lang="en-US" sz="1400" b="1" dirty="0">
                <a:solidFill>
                  <a:srgbClr val="000000"/>
                </a:solidFill>
                <a:latin typeface="Inconsolata" panose="020B0609030003000000" pitchFamily="49" charset="77"/>
              </a:rPr>
              <a:t>		return 2</a:t>
            </a:r>
          </a:p>
          <a:p>
            <a:pPr marL="0" indent="0">
              <a:buNone/>
            </a:pPr>
            <a:r>
              <a:rPr lang="en-US" sz="1400" b="1" dirty="0">
                <a:solidFill>
                  <a:srgbClr val="000000"/>
                </a:solidFill>
                <a:latin typeface="Inconsolata" panose="020B0609030003000000" pitchFamily="49" charset="77"/>
              </a:rPr>
              <a:t>	</a:t>
            </a:r>
            <a:r>
              <a:rPr lang="en-US" sz="1400" b="1" dirty="0" err="1">
                <a:solidFill>
                  <a:srgbClr val="34A327"/>
                </a:solidFill>
                <a:latin typeface="Inconsolata" panose="020B0609030003000000" pitchFamily="49" charset="77"/>
              </a:rPr>
              <a:t>elif</a:t>
            </a:r>
            <a:r>
              <a:rPr lang="en-US" sz="1400" b="1" dirty="0">
                <a:solidFill>
                  <a:srgbClr val="34A327"/>
                </a:solidFill>
                <a:latin typeface="Inconsolata" panose="020B0609030003000000" pitchFamily="49" charset="77"/>
              </a:rPr>
              <a:t> </a:t>
            </a:r>
            <a:r>
              <a:rPr lang="en-US" sz="1400" b="1" dirty="0">
                <a:solidFill>
                  <a:srgbClr val="000000"/>
                </a:solidFill>
                <a:latin typeface="Inconsolata" panose="020B0609030003000000" pitchFamily="49" charset="77"/>
              </a:rPr>
              <a:t>discriminant &lt; 0:</a:t>
            </a:r>
          </a:p>
          <a:p>
            <a:pPr marL="0" indent="0">
              <a:buNone/>
            </a:pPr>
            <a:r>
              <a:rPr lang="en-US" sz="1400" b="1" dirty="0">
                <a:solidFill>
                  <a:srgbClr val="000000"/>
                </a:solidFill>
                <a:latin typeface="Inconsolata" panose="020B0609030003000000" pitchFamily="49" charset="77"/>
              </a:rPr>
              <a:t>		return 0</a:t>
            </a:r>
          </a:p>
          <a:p>
            <a:pPr marL="0" indent="0">
              <a:buNone/>
            </a:pPr>
            <a:r>
              <a:rPr lang="en-US" sz="1400" b="1" dirty="0">
                <a:solidFill>
                  <a:srgbClr val="000000"/>
                </a:solidFill>
                <a:latin typeface="Inconsolata" panose="020B0609030003000000" pitchFamily="49" charset="77"/>
              </a:rPr>
              <a:t>	</a:t>
            </a:r>
            <a:r>
              <a:rPr lang="en-US" sz="1400" b="1" dirty="0">
                <a:solidFill>
                  <a:srgbClr val="34A327"/>
                </a:solidFill>
                <a:latin typeface="Inconsolata" panose="020B0609030003000000" pitchFamily="49" charset="77"/>
              </a:rPr>
              <a:t>else</a:t>
            </a:r>
            <a:r>
              <a:rPr lang="en-US" sz="1400" b="1" dirty="0">
                <a:solidFill>
                  <a:srgbClr val="000000"/>
                </a:solidFill>
                <a:latin typeface="Inconsolata" panose="020B0609030003000000" pitchFamily="49" charset="77"/>
              </a:rPr>
              <a:t>:</a:t>
            </a:r>
          </a:p>
          <a:p>
            <a:pPr marL="0" indent="0">
              <a:buNone/>
            </a:pPr>
            <a:r>
              <a:rPr lang="en-US" sz="1400" b="1" dirty="0">
                <a:solidFill>
                  <a:srgbClr val="000000"/>
                </a:solidFill>
                <a:latin typeface="Inconsolata" panose="020B0609030003000000" pitchFamily="49" charset="77"/>
              </a:rPr>
              <a:t>		return 1</a:t>
            </a:r>
          </a:p>
          <a:p>
            <a:pPr marL="0" indent="0">
              <a:buNone/>
            </a:pPr>
            <a:r>
              <a:rPr lang="en-US" sz="1400" b="1" dirty="0">
                <a:solidFill>
                  <a:srgbClr val="34A327"/>
                </a:solidFill>
                <a:latin typeface="Inconsolata" panose="020B0609030003000000" pitchFamily="49" charset="77"/>
              </a:rPr>
              <a:t>def</a:t>
            </a:r>
            <a:r>
              <a:rPr lang="en-US" sz="1400" b="1" dirty="0">
                <a:solidFill>
                  <a:srgbClr val="000000"/>
                </a:solidFill>
                <a:latin typeface="Inconsolata" panose="020B0609030003000000" pitchFamily="49" charset="77"/>
              </a:rPr>
              <a:t> </a:t>
            </a:r>
            <a:r>
              <a:rPr lang="en-US" sz="1400" b="1" dirty="0" err="1">
                <a:solidFill>
                  <a:srgbClr val="3C9FF2"/>
                </a:solidFill>
                <a:latin typeface="Inconsolata" panose="020B0609030003000000" pitchFamily="49" charset="77"/>
              </a:rPr>
              <a:t>get_int</a:t>
            </a:r>
            <a:r>
              <a:rPr lang="en-US" sz="1400" b="1" dirty="0">
                <a:solidFill>
                  <a:srgbClr val="000000"/>
                </a:solidFill>
                <a:latin typeface="Inconsolata" panose="020B0609030003000000" pitchFamily="49" charset="77"/>
              </a:rPr>
              <a:t>(): </a:t>
            </a:r>
            <a:endParaRPr lang="en-US" sz="1400" b="1" dirty="0">
              <a:solidFill>
                <a:srgbClr val="3C9FF2"/>
              </a:solidFill>
              <a:latin typeface="Inconsolata" panose="020B0609030003000000" pitchFamily="49" charset="77"/>
            </a:endParaRPr>
          </a:p>
          <a:p>
            <a:pPr marL="0" indent="0">
              <a:buNone/>
            </a:pPr>
            <a:r>
              <a:rPr lang="en-US" sz="1400" b="1" dirty="0">
                <a:solidFill>
                  <a:srgbClr val="34A327"/>
                </a:solidFill>
                <a:latin typeface="Inconsolata" panose="020B0609030003000000" pitchFamily="49" charset="77"/>
              </a:rPr>
              <a:t>	return</a:t>
            </a:r>
            <a:r>
              <a:rPr lang="en-US" sz="1400" b="1" dirty="0">
                <a:solidFill>
                  <a:srgbClr val="000000"/>
                </a:solidFill>
                <a:latin typeface="Inconsolata" panose="020B0609030003000000" pitchFamily="49" charset="77"/>
              </a:rPr>
              <a:t> </a:t>
            </a:r>
            <a:r>
              <a:rPr lang="en-US" sz="1400" b="1" dirty="0">
                <a:solidFill>
                  <a:srgbClr val="34A327"/>
                </a:solidFill>
                <a:latin typeface="Inconsolata" panose="020B0609030003000000" pitchFamily="49" charset="77"/>
              </a:rPr>
              <a:t>int</a:t>
            </a:r>
            <a:r>
              <a:rPr lang="en-US" sz="1400" b="1" dirty="0">
                <a:solidFill>
                  <a:srgbClr val="000000"/>
                </a:solidFill>
                <a:latin typeface="Inconsolata" panose="020B0609030003000000" pitchFamily="49" charset="77"/>
              </a:rPr>
              <a:t>(</a:t>
            </a:r>
            <a:r>
              <a:rPr lang="en-US" sz="1400" b="1" dirty="0">
                <a:solidFill>
                  <a:srgbClr val="34A327"/>
                </a:solidFill>
                <a:latin typeface="Inconsolata" panose="020B0609030003000000" pitchFamily="49" charset="77"/>
              </a:rPr>
              <a:t>input</a:t>
            </a:r>
            <a:r>
              <a:rPr lang="en-US" sz="1400" b="1" dirty="0">
                <a:solidFill>
                  <a:srgbClr val="000000"/>
                </a:solidFill>
                <a:latin typeface="Inconsolata" panose="020B0609030003000000" pitchFamily="49" charset="77"/>
              </a:rPr>
              <a:t>(</a:t>
            </a:r>
            <a:r>
              <a:rPr lang="en-US" sz="1400" b="1" dirty="0">
                <a:solidFill>
                  <a:srgbClr val="CD7923"/>
                </a:solidFill>
                <a:latin typeface="Inconsolata" panose="020B0609030003000000" pitchFamily="49" charset="77"/>
              </a:rPr>
              <a:t>"Enter a number: "</a:t>
            </a:r>
            <a:r>
              <a:rPr lang="en-US" sz="1400" b="1" dirty="0">
                <a:solidFill>
                  <a:srgbClr val="000000"/>
                </a:solidFill>
                <a:latin typeface="Inconsolata" panose="020B0609030003000000" pitchFamily="49" charset="77"/>
              </a:rPr>
              <a:t>)) </a:t>
            </a:r>
          </a:p>
          <a:p>
            <a:pPr marL="0" indent="0">
              <a:buNone/>
            </a:pPr>
            <a:r>
              <a:rPr lang="en-US" sz="1400" b="1" dirty="0">
                <a:solidFill>
                  <a:srgbClr val="34A327"/>
                </a:solidFill>
                <a:latin typeface="Inconsolata" panose="020B0609030003000000" pitchFamily="49" charset="77"/>
              </a:rPr>
              <a:t>def</a:t>
            </a:r>
            <a:r>
              <a:rPr lang="en-US" sz="1400" b="1" dirty="0">
                <a:solidFill>
                  <a:srgbClr val="000000"/>
                </a:solidFill>
                <a:latin typeface="Inconsolata" panose="020B0609030003000000" pitchFamily="49" charset="77"/>
              </a:rPr>
              <a:t> </a:t>
            </a:r>
            <a:r>
              <a:rPr lang="en-US" sz="1400" b="1" dirty="0">
                <a:solidFill>
                  <a:srgbClr val="3C9FF2"/>
                </a:solidFill>
                <a:latin typeface="Inconsolata" panose="020B0609030003000000" pitchFamily="49" charset="77"/>
              </a:rPr>
              <a:t>main</a:t>
            </a:r>
            <a:r>
              <a:rPr lang="en-US" sz="1400" b="1" dirty="0">
                <a:solidFill>
                  <a:srgbClr val="000000"/>
                </a:solidFill>
                <a:latin typeface="Inconsolata" panose="020B0609030003000000" pitchFamily="49" charset="77"/>
              </a:rPr>
              <a:t>(): </a:t>
            </a:r>
          </a:p>
          <a:p>
            <a:pPr marL="0" indent="0">
              <a:buNone/>
            </a:pPr>
            <a:r>
              <a:rPr lang="en-US" sz="1400" b="1" dirty="0">
                <a:solidFill>
                  <a:srgbClr val="000000"/>
                </a:solidFill>
                <a:latin typeface="Inconsolata" panose="020B0609030003000000" pitchFamily="49" charset="77"/>
              </a:rPr>
              <a:t>	a = </a:t>
            </a:r>
            <a:r>
              <a:rPr lang="en-US" sz="1400" b="1" dirty="0" err="1">
                <a:solidFill>
                  <a:srgbClr val="000000"/>
                </a:solidFill>
                <a:latin typeface="Inconsolata" panose="020B0609030003000000" pitchFamily="49" charset="77"/>
              </a:rPr>
              <a:t>get_int</a:t>
            </a:r>
            <a:r>
              <a:rPr lang="en-US" sz="1400" b="1" dirty="0">
                <a:solidFill>
                  <a:srgbClr val="000000"/>
                </a:solidFill>
                <a:latin typeface="Inconsolata" panose="020B0609030003000000" pitchFamily="49" charset="77"/>
              </a:rPr>
              <a:t>() </a:t>
            </a:r>
          </a:p>
          <a:p>
            <a:pPr marL="0" indent="0">
              <a:buNone/>
            </a:pPr>
            <a:r>
              <a:rPr lang="en-US" sz="1400" b="1" dirty="0">
                <a:solidFill>
                  <a:srgbClr val="000000"/>
                </a:solidFill>
                <a:latin typeface="Inconsolata" panose="020B0609030003000000" pitchFamily="49" charset="77"/>
              </a:rPr>
              <a:t>	b = </a:t>
            </a:r>
            <a:r>
              <a:rPr lang="en-US" sz="1400" b="1" dirty="0" err="1">
                <a:solidFill>
                  <a:srgbClr val="000000"/>
                </a:solidFill>
                <a:latin typeface="Inconsolata" panose="020B0609030003000000" pitchFamily="49" charset="77"/>
              </a:rPr>
              <a:t>get_int</a:t>
            </a:r>
            <a:r>
              <a:rPr lang="en-US" sz="1400" b="1" dirty="0">
                <a:solidFill>
                  <a:srgbClr val="000000"/>
                </a:solidFill>
                <a:latin typeface="Inconsolata" panose="020B0609030003000000" pitchFamily="49" charset="77"/>
              </a:rPr>
              <a:t>() </a:t>
            </a:r>
          </a:p>
          <a:p>
            <a:pPr marL="0" indent="0">
              <a:buNone/>
            </a:pPr>
            <a:r>
              <a:rPr lang="en-US" sz="1400" b="1" dirty="0">
                <a:solidFill>
                  <a:srgbClr val="000000"/>
                </a:solidFill>
                <a:latin typeface="Inconsolata" panose="020B0609030003000000" pitchFamily="49" charset="77"/>
              </a:rPr>
              <a:t>	c = </a:t>
            </a:r>
            <a:r>
              <a:rPr lang="en-US" sz="1400" b="1" dirty="0" err="1">
                <a:solidFill>
                  <a:srgbClr val="000000"/>
                </a:solidFill>
                <a:latin typeface="Inconsolata" panose="020B0609030003000000" pitchFamily="49" charset="77"/>
              </a:rPr>
              <a:t>get_int</a:t>
            </a:r>
            <a:r>
              <a:rPr lang="en-US" sz="1400" b="1" dirty="0">
                <a:solidFill>
                  <a:srgbClr val="000000"/>
                </a:solidFill>
                <a:latin typeface="Inconsolata" panose="020B0609030003000000" pitchFamily="49" charset="77"/>
              </a:rPr>
              <a:t>() </a:t>
            </a:r>
            <a:endParaRPr lang="en-US" sz="1400" dirty="0">
              <a:solidFill>
                <a:srgbClr val="000000"/>
              </a:solidFill>
              <a:latin typeface="Inconsolata" panose="020B0609030003000000" pitchFamily="49" charset="77"/>
            </a:endParaRPr>
          </a:p>
          <a:p>
            <a:pPr marL="0" indent="0">
              <a:buNone/>
            </a:pPr>
            <a:r>
              <a:rPr lang="en-US" sz="1400" b="1" dirty="0">
                <a:solidFill>
                  <a:srgbClr val="34A327"/>
                </a:solidFill>
                <a:latin typeface="Inconsolata" panose="020B0609030003000000" pitchFamily="49" charset="77"/>
              </a:rPr>
              <a:t>	print</a:t>
            </a:r>
            <a:r>
              <a:rPr lang="en-US" sz="1400" b="1" dirty="0">
                <a:solidFill>
                  <a:srgbClr val="000000"/>
                </a:solidFill>
                <a:latin typeface="Inconsolata" panose="020B0609030003000000" pitchFamily="49" charset="77"/>
              </a:rPr>
              <a:t>(</a:t>
            </a:r>
            <a:r>
              <a:rPr lang="en-US" sz="1400" b="1" dirty="0" err="1">
                <a:solidFill>
                  <a:srgbClr val="000000"/>
                </a:solidFill>
                <a:latin typeface="Inconsolata" panose="020B0609030003000000" pitchFamily="49" charset="77"/>
              </a:rPr>
              <a:t>num_of_roots</a:t>
            </a:r>
            <a:r>
              <a:rPr lang="en-US" sz="1400" b="1" dirty="0">
                <a:solidFill>
                  <a:srgbClr val="000000"/>
                </a:solidFill>
                <a:latin typeface="Inconsolata" panose="020B0609030003000000" pitchFamily="49" charset="77"/>
              </a:rPr>
              <a:t>(a, b, c)) </a:t>
            </a:r>
          </a:p>
          <a:p>
            <a:pPr marL="0" indent="0">
              <a:buNone/>
            </a:pPr>
            <a:endParaRPr lang="en-US" sz="1400" b="1" dirty="0">
              <a:solidFill>
                <a:srgbClr val="34A327"/>
              </a:solidFill>
              <a:latin typeface="Inconsolata" panose="020B0609030003000000" pitchFamily="49" charset="77"/>
            </a:endParaRPr>
          </a:p>
          <a:p>
            <a:pPr marL="0" indent="0">
              <a:buNone/>
            </a:pPr>
            <a:r>
              <a:rPr lang="en-US" sz="1400" b="1" dirty="0">
                <a:solidFill>
                  <a:srgbClr val="34A327"/>
                </a:solidFill>
                <a:latin typeface="Inconsolata" panose="020B0609030003000000" pitchFamily="49" charset="77"/>
              </a:rPr>
              <a:t>if</a:t>
            </a:r>
            <a:r>
              <a:rPr lang="en-US" sz="1400" b="1" dirty="0">
                <a:solidFill>
                  <a:srgbClr val="000000"/>
                </a:solidFill>
                <a:latin typeface="Inconsolata" panose="020B0609030003000000" pitchFamily="49" charset="77"/>
              </a:rPr>
              <a:t> </a:t>
            </a:r>
            <a:r>
              <a:rPr lang="en-US" sz="1400" b="1" dirty="0">
                <a:solidFill>
                  <a:srgbClr val="4A2CB7"/>
                </a:solidFill>
                <a:latin typeface="Inconsolata" panose="020B0609030003000000" pitchFamily="49" charset="77"/>
              </a:rPr>
              <a:t>__name__</a:t>
            </a:r>
            <a:r>
              <a:rPr lang="en-US" sz="1400" b="1" dirty="0">
                <a:solidFill>
                  <a:srgbClr val="000000"/>
                </a:solidFill>
                <a:latin typeface="Inconsolata" panose="020B0609030003000000" pitchFamily="49" charset="77"/>
              </a:rPr>
              <a:t> == </a:t>
            </a:r>
            <a:r>
              <a:rPr lang="en-US" sz="1400" b="1" dirty="0">
                <a:solidFill>
                  <a:srgbClr val="CD7923"/>
                </a:solidFill>
                <a:latin typeface="Inconsolata" panose="020B0609030003000000" pitchFamily="49" charset="77"/>
              </a:rPr>
              <a:t>'main'</a:t>
            </a:r>
            <a:r>
              <a:rPr lang="en-US" sz="1400" b="1" dirty="0">
                <a:solidFill>
                  <a:srgbClr val="000000"/>
                </a:solidFill>
                <a:latin typeface="Inconsolata" panose="020B0609030003000000" pitchFamily="49" charset="77"/>
              </a:rPr>
              <a:t>: </a:t>
            </a:r>
            <a:endParaRPr lang="en-US" sz="1400" b="1" dirty="0">
              <a:solidFill>
                <a:srgbClr val="4A2CB7"/>
              </a:solidFill>
              <a:latin typeface="Inconsolata" panose="020B0609030003000000" pitchFamily="49" charset="77"/>
            </a:endParaRPr>
          </a:p>
          <a:p>
            <a:pPr marL="0" indent="0">
              <a:buNone/>
            </a:pPr>
            <a:r>
              <a:rPr lang="en-US" sz="1400" b="1" dirty="0">
                <a:solidFill>
                  <a:srgbClr val="4A2CB7"/>
                </a:solidFill>
                <a:latin typeface="Inconsolata" panose="020B0609030003000000" pitchFamily="49" charset="77"/>
              </a:rPr>
              <a:t>	</a:t>
            </a:r>
            <a:r>
              <a:rPr lang="en-US" sz="1400" b="1" dirty="0">
                <a:solidFill>
                  <a:srgbClr val="000000"/>
                </a:solidFill>
                <a:latin typeface="Inconsolata" panose="020B0609030003000000" pitchFamily="49" charset="77"/>
              </a:rPr>
              <a:t>main() </a:t>
            </a:r>
          </a:p>
        </p:txBody>
      </p:sp>
      <p:sp>
        <p:nvSpPr>
          <p:cNvPr id="6" name="TextBox 5">
            <a:extLst>
              <a:ext uri="{FF2B5EF4-FFF2-40B4-BE49-F238E27FC236}">
                <a16:creationId xmlns:a16="http://schemas.microsoft.com/office/drawing/2014/main" id="{096932A1-43AC-9F41-8D45-7E67F083C85E}"/>
              </a:ext>
            </a:extLst>
          </p:cNvPr>
          <p:cNvSpPr txBox="1"/>
          <p:nvPr/>
        </p:nvSpPr>
        <p:spPr>
          <a:xfrm>
            <a:off x="3322652" y="4637846"/>
            <a:ext cx="4645759" cy="923330"/>
          </a:xfrm>
          <a:prstGeom prst="rect">
            <a:avLst/>
          </a:prstGeom>
          <a:noFill/>
        </p:spPr>
        <p:txBody>
          <a:bodyPr wrap="none" rtlCol="0">
            <a:spAutoFit/>
          </a:bodyPr>
          <a:lstStyle/>
          <a:p>
            <a:r>
              <a:rPr lang="en-US" sz="1800" dirty="0">
                <a:solidFill>
                  <a:srgbClr val="FF0000"/>
                </a:solidFill>
              </a:rPr>
              <a:t>You might also see this version of calling main().</a:t>
            </a:r>
          </a:p>
          <a:p>
            <a:r>
              <a:rPr lang="en-US" sz="1800" dirty="0">
                <a:solidFill>
                  <a:srgbClr val="FF0000"/>
                </a:solidFill>
              </a:rPr>
              <a:t>It has to do with importing vs. running a script. </a:t>
            </a:r>
          </a:p>
          <a:p>
            <a:r>
              <a:rPr lang="en-US" sz="1800" dirty="0">
                <a:solidFill>
                  <a:srgbClr val="FF0000"/>
                </a:solidFill>
              </a:rPr>
              <a:t>We won't worry too much about this for now.</a:t>
            </a:r>
          </a:p>
        </p:txBody>
      </p:sp>
      <p:cxnSp>
        <p:nvCxnSpPr>
          <p:cNvPr id="11" name="Straight Arrow Connector 10">
            <a:extLst>
              <a:ext uri="{FF2B5EF4-FFF2-40B4-BE49-F238E27FC236}">
                <a16:creationId xmlns:a16="http://schemas.microsoft.com/office/drawing/2014/main" id="{FA638F06-5AEF-6944-8EFB-5BD09379DFDD}"/>
              </a:ext>
            </a:extLst>
          </p:cNvPr>
          <p:cNvCxnSpPr>
            <a:cxnSpLocks/>
          </p:cNvCxnSpPr>
          <p:nvPr/>
        </p:nvCxnSpPr>
        <p:spPr>
          <a:xfrm flipH="1">
            <a:off x="2298820" y="4877320"/>
            <a:ext cx="1023832" cy="11461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9490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11473" y="204381"/>
            <a:ext cx="7053542" cy="683886"/>
          </a:xfrm>
        </p:spPr>
        <p:txBody>
          <a:bodyPr/>
          <a:lstStyle/>
          <a:p>
            <a:r>
              <a:rPr lang="en-US" dirty="0"/>
              <a:t>Example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888268"/>
            <a:ext cx="8868715" cy="4622352"/>
          </a:xfrm>
        </p:spPr>
        <p:txBody>
          <a:bodyPr>
            <a:normAutofit/>
          </a:bodyPr>
          <a:lstStyle/>
          <a:p>
            <a:pPr marL="0" indent="0">
              <a:buNone/>
            </a:pPr>
            <a:r>
              <a:rPr lang="en-US" sz="2000" dirty="0"/>
              <a:t>Consider the following code which asks the user to enter a number and prints out the absolute value of the number. This problem was a lab assignment in the last lecture.</a:t>
            </a:r>
          </a:p>
          <a:p>
            <a:pPr marL="0" indent="0">
              <a:buNone/>
            </a:pPr>
            <a:endParaRPr lang="en-US" sz="1900" b="1" dirty="0">
              <a:solidFill>
                <a:srgbClr val="000000"/>
              </a:solidFill>
              <a:latin typeface="Inconsolata" panose="020B0609030003000000" pitchFamily="49" charset="77"/>
            </a:endParaRPr>
          </a:p>
          <a:p>
            <a:pPr marL="0" indent="0">
              <a:buNone/>
            </a:pPr>
            <a:r>
              <a:rPr lang="en-US" sz="1800" b="1" dirty="0">
                <a:solidFill>
                  <a:srgbClr val="000000"/>
                </a:solidFill>
                <a:latin typeface="Inconsolata" panose="020B0609030003000000" pitchFamily="49" charset="77"/>
              </a:rPr>
              <a:t>x = </a:t>
            </a:r>
            <a:r>
              <a:rPr lang="en-US" sz="1800" b="1" dirty="0">
                <a:solidFill>
                  <a:srgbClr val="34A327"/>
                </a:solidFill>
                <a:latin typeface="Inconsolata" panose="020B0609030003000000" pitchFamily="49" charset="77"/>
              </a:rPr>
              <a:t>int(input(</a:t>
            </a:r>
            <a:r>
              <a:rPr lang="en-US" sz="1800" b="1" dirty="0">
                <a:solidFill>
                  <a:srgbClr val="CD7923"/>
                </a:solidFill>
                <a:latin typeface="Inconsolata" panose="020B0609030003000000" pitchFamily="49" charset="77"/>
              </a:rPr>
              <a:t>‘Enter an integer: ’</a:t>
            </a:r>
            <a:r>
              <a:rPr lang="en-US" sz="1800" b="1" dirty="0">
                <a:solidFill>
                  <a:srgbClr val="34A327"/>
                </a:solidFill>
                <a:latin typeface="Inconsolata" panose="020B0609030003000000" pitchFamily="49" charset="77"/>
              </a:rPr>
              <a:t>))</a:t>
            </a:r>
            <a:r>
              <a:rPr lang="en-US" sz="1800" b="1" dirty="0">
                <a:solidFill>
                  <a:srgbClr val="000000"/>
                </a:solidFill>
                <a:latin typeface="Inconsolata" panose="020B0609030003000000" pitchFamily="49" charset="77"/>
              </a:rPr>
              <a:t> </a:t>
            </a:r>
            <a:endParaRPr lang="en-US" sz="1800" b="1" dirty="0">
              <a:solidFill>
                <a:srgbClr val="CD7923"/>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dirty="0"/>
          </a:p>
        </p:txBody>
      </p:sp>
    </p:spTree>
    <p:extLst>
      <p:ext uri="{BB962C8B-B14F-4D97-AF65-F5344CB8AC3E}">
        <p14:creationId xmlns:p14="http://schemas.microsoft.com/office/powerpoint/2010/main" val="36705967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84745" y="83321"/>
            <a:ext cx="7053542" cy="683886"/>
          </a:xfrm>
        </p:spPr>
        <p:txBody>
          <a:bodyPr/>
          <a:lstStyle/>
          <a:p>
            <a:r>
              <a:rPr lang="en-US" dirty="0"/>
              <a:t>Python Program Template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649481"/>
            <a:ext cx="8051725" cy="4982198"/>
          </a:xfrm>
        </p:spPr>
        <p:txBody>
          <a:bodyPr>
            <a:noAutofit/>
          </a:bodyPr>
          <a:lstStyle/>
          <a:p>
            <a:pPr marL="0" indent="0">
              <a:buNone/>
            </a:pPr>
            <a:r>
              <a:rPr lang="en-US" sz="1600" b="1" dirty="0">
                <a:solidFill>
                  <a:srgbClr val="006699"/>
                </a:solidFill>
                <a:latin typeface="Inconsolata" panose="020B0609030003000000" pitchFamily="49" charset="77"/>
              </a:rPr>
              <a:t># declare and initialize global variables with file scope</a:t>
            </a:r>
            <a:endParaRPr lang="en-US" sz="1600" b="1" dirty="0">
              <a:solidFill>
                <a:srgbClr val="34A327"/>
              </a:solidFill>
              <a:latin typeface="Inconsolata" panose="020B0609030003000000" pitchFamily="49" charset="77"/>
            </a:endParaRPr>
          </a:p>
          <a:p>
            <a:pPr marL="0" indent="0">
              <a:buNone/>
            </a:pPr>
            <a:r>
              <a:rPr lang="en-US" sz="1600" b="1" dirty="0">
                <a:solidFill>
                  <a:srgbClr val="34A327"/>
                </a:solidFill>
                <a:latin typeface="Inconsolata" panose="020B0609030003000000" pitchFamily="49" charset="77"/>
              </a:rPr>
              <a:t>…</a:t>
            </a:r>
            <a:endParaRPr lang="en-US" sz="1600" b="1" dirty="0">
              <a:solidFill>
                <a:srgbClr val="006699"/>
              </a:solidFill>
              <a:latin typeface="Inconsolata" panose="020B0609030003000000" pitchFamily="49" charset="77"/>
            </a:endParaRPr>
          </a:p>
          <a:p>
            <a:pPr marL="0" indent="0">
              <a:buNone/>
            </a:pPr>
            <a:r>
              <a:rPr lang="en-US" sz="1600" b="1" dirty="0">
                <a:solidFill>
                  <a:srgbClr val="006699"/>
                </a:solidFill>
                <a:latin typeface="Inconsolata" panose="020B0609030003000000" pitchFamily="49" charset="77"/>
              </a:rPr>
              <a:t># function definitions</a:t>
            </a:r>
            <a:endParaRPr lang="en-US" sz="1600" b="1" dirty="0">
              <a:solidFill>
                <a:srgbClr val="34A327"/>
              </a:solidFill>
              <a:latin typeface="Inconsolata" panose="020B0609030003000000" pitchFamily="49" charset="77"/>
            </a:endParaRP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a:solidFill>
                  <a:srgbClr val="3C9FF2"/>
                </a:solidFill>
                <a:latin typeface="Inconsolata" panose="020B0609030003000000" pitchFamily="49" charset="77"/>
              </a:rPr>
              <a:t>func1</a:t>
            </a:r>
            <a:r>
              <a:rPr lang="en-US" sz="1600" b="1" dirty="0">
                <a:solidFill>
                  <a:srgbClr val="000000"/>
                </a:solidFill>
                <a:latin typeface="Inconsolata" panose="020B0609030003000000" pitchFamily="49" charset="77"/>
              </a:rPr>
              <a:t>(…):  </a:t>
            </a:r>
          </a:p>
          <a:p>
            <a:pPr marL="0" indent="0">
              <a:buNone/>
            </a:pPr>
            <a:r>
              <a:rPr lang="en-US" sz="1600" b="1" dirty="0">
                <a:solidFill>
                  <a:srgbClr val="34A327"/>
                </a:solidFill>
                <a:latin typeface="Inconsolata" panose="020B0609030003000000" pitchFamily="49" charset="77"/>
              </a:rPr>
              <a:t>	…	</a:t>
            </a:r>
          </a:p>
          <a:p>
            <a:pPr marL="0" indent="0">
              <a:buNone/>
            </a:pPr>
            <a:r>
              <a:rPr lang="en-US" sz="1600" b="1">
                <a:solidFill>
                  <a:srgbClr val="34A327"/>
                </a:solidFill>
                <a:latin typeface="Inconsolata" panose="020B0609030003000000" pitchFamily="49" charset="77"/>
              </a:rPr>
              <a:t>def</a:t>
            </a:r>
            <a:r>
              <a:rPr lang="en-US" sz="1600" b="1">
                <a:solidFill>
                  <a:srgbClr val="000000"/>
                </a:solidFill>
                <a:latin typeface="Inconsolata" panose="020B0609030003000000" pitchFamily="49" charset="77"/>
              </a:rPr>
              <a:t> </a:t>
            </a:r>
            <a:r>
              <a:rPr lang="en-US" sz="1600" b="1">
                <a:solidFill>
                  <a:srgbClr val="3C9FF2"/>
                </a:solidFill>
                <a:latin typeface="Inconsolata" panose="020B0609030003000000" pitchFamily="49" charset="77"/>
              </a:rPr>
              <a:t>func2</a:t>
            </a:r>
            <a:r>
              <a:rPr lang="en-US" sz="1600" b="1">
                <a:solidFill>
                  <a:srgbClr val="000000"/>
                </a:solidFill>
                <a:latin typeface="Inconsolata" panose="020B0609030003000000" pitchFamily="49" charset="77"/>
              </a:rPr>
              <a:t>(…):  </a:t>
            </a:r>
            <a:endParaRPr lang="en-US" sz="1600" b="1" dirty="0">
              <a:solidFill>
                <a:srgbClr val="000000"/>
              </a:solidFill>
              <a:latin typeface="Inconsolata" panose="020B0609030003000000" pitchFamily="49" charset="77"/>
            </a:endParaRPr>
          </a:p>
          <a:p>
            <a:pPr marL="0" indent="0">
              <a:buNone/>
            </a:pPr>
            <a:r>
              <a:rPr lang="en-US" sz="1600" b="1" dirty="0">
                <a:solidFill>
                  <a:srgbClr val="34A327"/>
                </a:solidFill>
                <a:latin typeface="Inconsolata" panose="020B0609030003000000" pitchFamily="49" charset="77"/>
              </a:rPr>
              <a:t>	…	</a:t>
            </a:r>
          </a:p>
          <a:p>
            <a:pPr marL="0" indent="0">
              <a:buNone/>
            </a:pPr>
            <a:endParaRPr lang="en-US" sz="1600" b="1" dirty="0">
              <a:solidFill>
                <a:srgbClr val="006699"/>
              </a:solidFill>
              <a:latin typeface="Inconsolata" panose="020B0609030003000000" pitchFamily="49" charset="77"/>
            </a:endParaRPr>
          </a:p>
          <a:p>
            <a:pPr marL="0" indent="0">
              <a:buNone/>
            </a:pPr>
            <a:r>
              <a:rPr lang="en-US" sz="1600" b="1" dirty="0">
                <a:solidFill>
                  <a:srgbClr val="006699"/>
                </a:solidFill>
                <a:latin typeface="Inconsolata" panose="020B0609030003000000" pitchFamily="49" charset="77"/>
              </a:rPr>
              <a:t># main() function calls above functions to accomplish task of application</a:t>
            </a:r>
            <a:endParaRPr lang="en-US" sz="1600" b="1" dirty="0">
              <a:solidFill>
                <a:srgbClr val="34A327"/>
              </a:solidFill>
              <a:latin typeface="Inconsolata" panose="020B0609030003000000" pitchFamily="49" charset="77"/>
            </a:endParaRP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a:solidFill>
                  <a:srgbClr val="3C9FF2"/>
                </a:solidFill>
                <a:latin typeface="Inconsolata" panose="020B0609030003000000" pitchFamily="49" charset="77"/>
              </a:rPr>
              <a:t>main</a:t>
            </a:r>
            <a:r>
              <a:rPr lang="en-US" sz="1600" b="1" dirty="0">
                <a:solidFill>
                  <a:srgbClr val="000000"/>
                </a:solidFill>
                <a:latin typeface="Inconsolata" panose="020B0609030003000000" pitchFamily="49" charset="77"/>
              </a:rPr>
              <a:t>(): </a:t>
            </a:r>
          </a:p>
          <a:p>
            <a:pPr marL="0" indent="0">
              <a:buNone/>
            </a:pPr>
            <a:r>
              <a:rPr lang="en-US" sz="1600" b="1" dirty="0">
                <a:solidFill>
                  <a:srgbClr val="000000"/>
                </a:solidFill>
                <a:latin typeface="Inconsolata" panose="020B0609030003000000" pitchFamily="49" charset="77"/>
              </a:rPr>
              <a:t>	…</a:t>
            </a:r>
          </a:p>
          <a:p>
            <a:pPr marL="0" indent="0">
              <a:buNone/>
            </a:pPr>
            <a:r>
              <a:rPr lang="en-US" sz="1600" b="1" dirty="0">
                <a:solidFill>
                  <a:srgbClr val="000000"/>
                </a:solidFill>
                <a:latin typeface="Inconsolata" panose="020B0609030003000000" pitchFamily="49" charset="77"/>
              </a:rPr>
              <a:t>main()</a:t>
            </a:r>
          </a:p>
          <a:p>
            <a:pPr marL="0" indent="0">
              <a:buNone/>
            </a:pPr>
            <a:r>
              <a:rPr lang="en-US" sz="1600" b="1" dirty="0">
                <a:solidFill>
                  <a:srgbClr val="000000"/>
                </a:solidFill>
                <a:latin typeface="Inconsolata" panose="020B0609030003000000" pitchFamily="49" charset="77"/>
              </a:rPr>
              <a:t># OR </a:t>
            </a:r>
            <a:endParaRPr lang="en-US" sz="1600" b="1" dirty="0">
              <a:solidFill>
                <a:srgbClr val="34A327"/>
              </a:solidFill>
              <a:latin typeface="Inconsolata" panose="020B0609030003000000" pitchFamily="49" charset="77"/>
            </a:endParaRPr>
          </a:p>
          <a:p>
            <a:pPr marL="0" indent="0">
              <a:buNone/>
            </a:pPr>
            <a:r>
              <a:rPr lang="en-US" sz="1600" b="1" dirty="0">
                <a:solidFill>
                  <a:srgbClr val="34A327"/>
                </a:solidFill>
                <a:latin typeface="Inconsolata" panose="020B0609030003000000" pitchFamily="49" charset="77"/>
              </a:rPr>
              <a:t># if</a:t>
            </a:r>
            <a:r>
              <a:rPr lang="en-US" sz="1600" b="1" dirty="0">
                <a:solidFill>
                  <a:srgbClr val="000000"/>
                </a:solidFill>
                <a:latin typeface="Inconsolata" panose="020B0609030003000000" pitchFamily="49" charset="77"/>
              </a:rPr>
              <a:t> </a:t>
            </a:r>
            <a:r>
              <a:rPr lang="en-US" sz="1600" b="1" dirty="0">
                <a:solidFill>
                  <a:srgbClr val="4A2CB7"/>
                </a:solidFill>
                <a:latin typeface="Inconsolata" panose="020B0609030003000000" pitchFamily="49" charset="77"/>
              </a:rPr>
              <a:t>__name__</a:t>
            </a:r>
            <a:r>
              <a:rPr lang="en-US" sz="1600" b="1" dirty="0">
                <a:solidFill>
                  <a:srgbClr val="000000"/>
                </a:solidFill>
                <a:latin typeface="Inconsolata" panose="020B0609030003000000" pitchFamily="49" charset="77"/>
              </a:rPr>
              <a:t> == </a:t>
            </a:r>
            <a:r>
              <a:rPr lang="en-US" sz="1600" b="1" dirty="0">
                <a:solidFill>
                  <a:srgbClr val="CD7923"/>
                </a:solidFill>
                <a:latin typeface="Inconsolata" panose="020B0609030003000000" pitchFamily="49" charset="77"/>
              </a:rPr>
              <a:t>'main'</a:t>
            </a:r>
            <a:r>
              <a:rPr lang="en-US" sz="1600" b="1" dirty="0">
                <a:solidFill>
                  <a:srgbClr val="000000"/>
                </a:solidFill>
                <a:latin typeface="Inconsolata" panose="020B0609030003000000" pitchFamily="49" charset="77"/>
              </a:rPr>
              <a:t>: </a:t>
            </a:r>
            <a:endParaRPr lang="en-US" sz="1600" b="1" dirty="0">
              <a:solidFill>
                <a:srgbClr val="4A2CB7"/>
              </a:solidFill>
              <a:latin typeface="Inconsolata" panose="020B0609030003000000" pitchFamily="49" charset="77"/>
            </a:endParaRPr>
          </a:p>
          <a:p>
            <a:pPr marL="0" indent="0">
              <a:buNone/>
            </a:pPr>
            <a:r>
              <a:rPr lang="en-US" sz="1600" b="1" dirty="0">
                <a:solidFill>
                  <a:srgbClr val="4A2CB7"/>
                </a:solidFill>
                <a:latin typeface="Inconsolata" panose="020B0609030003000000" pitchFamily="49" charset="77"/>
              </a:rPr>
              <a:t>#	</a:t>
            </a:r>
            <a:r>
              <a:rPr lang="en-US" sz="1600" b="1" dirty="0">
                <a:solidFill>
                  <a:srgbClr val="000000"/>
                </a:solidFill>
                <a:latin typeface="Inconsolata" panose="020B0609030003000000" pitchFamily="49" charset="77"/>
              </a:rPr>
              <a:t>main() </a:t>
            </a:r>
          </a:p>
          <a:p>
            <a:pPr marL="0" indent="0">
              <a:buNone/>
            </a:pPr>
            <a:endParaRPr lang="en-US" sz="1600" b="1" dirty="0">
              <a:latin typeface="Inconsolata" panose="020B0609030003000000" pitchFamily="49" charset="77"/>
            </a:endParaRPr>
          </a:p>
        </p:txBody>
      </p:sp>
      <p:sp>
        <p:nvSpPr>
          <p:cNvPr id="10" name="TextBox 9">
            <a:extLst>
              <a:ext uri="{FF2B5EF4-FFF2-40B4-BE49-F238E27FC236}">
                <a16:creationId xmlns:a16="http://schemas.microsoft.com/office/drawing/2014/main" id="{9947108E-12E8-044F-805D-DC505E96834C}"/>
              </a:ext>
            </a:extLst>
          </p:cNvPr>
          <p:cNvSpPr txBox="1"/>
          <p:nvPr/>
        </p:nvSpPr>
        <p:spPr>
          <a:xfrm>
            <a:off x="4057591" y="2211169"/>
            <a:ext cx="3479799" cy="646331"/>
          </a:xfrm>
          <a:prstGeom prst="rect">
            <a:avLst/>
          </a:prstGeom>
          <a:noFill/>
        </p:spPr>
        <p:txBody>
          <a:bodyPr wrap="none" rtlCol="0">
            <a:spAutoFit/>
          </a:bodyPr>
          <a:lstStyle/>
          <a:p>
            <a:r>
              <a:rPr lang="en-US" sz="1800" dirty="0">
                <a:solidFill>
                  <a:srgbClr val="FF0000"/>
                </a:solidFill>
              </a:rPr>
              <a:t>From now on, when we write a </a:t>
            </a:r>
          </a:p>
          <a:p>
            <a:r>
              <a:rPr lang="en-US" sz="1800" dirty="0">
                <a:solidFill>
                  <a:srgbClr val="FF0000"/>
                </a:solidFill>
              </a:rPr>
              <a:t>program, we will use this template. </a:t>
            </a:r>
          </a:p>
        </p:txBody>
      </p:sp>
    </p:spTree>
    <p:extLst>
      <p:ext uri="{BB962C8B-B14F-4D97-AF65-F5344CB8AC3E}">
        <p14:creationId xmlns:p14="http://schemas.microsoft.com/office/powerpoint/2010/main" val="894578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266119B2-414E-5047-A049-172C3274D6D7}"/>
              </a:ext>
            </a:extLst>
          </p:cNvPr>
          <p:cNvSpPr>
            <a:spLocks noGrp="1" noChangeArrowheads="1"/>
          </p:cNvSpPr>
          <p:nvPr>
            <p:ph type="title"/>
          </p:nvPr>
        </p:nvSpPr>
        <p:spPr>
          <a:xfrm>
            <a:off x="97276" y="63500"/>
            <a:ext cx="7766320" cy="662298"/>
          </a:xfrm>
        </p:spPr>
        <p:txBody>
          <a:bodyPr/>
          <a:lstStyle/>
          <a:p>
            <a:pPr eaLnBrk="1" hangingPunct="1"/>
            <a:r>
              <a:rPr lang="en-US" altLang="en-US" dirty="0">
                <a:ea typeface="ＭＳ Ｐゴシック" panose="020B0600070205080204" pitchFamily="34" charset="-128"/>
              </a:rPr>
              <a:t>Lab 1: Day Of the Week</a:t>
            </a:r>
          </a:p>
        </p:txBody>
      </p:sp>
      <p:sp>
        <p:nvSpPr>
          <p:cNvPr id="40962" name="Rectangle 3">
            <a:extLst>
              <a:ext uri="{FF2B5EF4-FFF2-40B4-BE49-F238E27FC236}">
                <a16:creationId xmlns:a16="http://schemas.microsoft.com/office/drawing/2014/main" id="{95CBFE7E-C29B-E04D-A37E-0DBCF46A1435}"/>
              </a:ext>
            </a:extLst>
          </p:cNvPr>
          <p:cNvSpPr>
            <a:spLocks noGrp="1" noChangeArrowheads="1"/>
          </p:cNvSpPr>
          <p:nvPr>
            <p:ph type="body" idx="1"/>
          </p:nvPr>
        </p:nvSpPr>
        <p:spPr>
          <a:xfrm>
            <a:off x="105179" y="647977"/>
            <a:ext cx="8933640" cy="4925702"/>
          </a:xfrm>
        </p:spPr>
        <p:txBody>
          <a:bodyPr/>
          <a:lstStyle/>
          <a:p>
            <a:pPr eaLnBrk="1" hangingPunct="1">
              <a:buFontTx/>
              <a:buNone/>
            </a:pPr>
            <a:r>
              <a:rPr lang="en-US" altLang="en-US" sz="1833" dirty="0">
                <a:ea typeface="ＭＳ Ｐゴシック" panose="020B0600070205080204" pitchFamily="34" charset="-128"/>
              </a:rPr>
              <a:t>Create a new </a:t>
            </a:r>
            <a:r>
              <a:rPr lang="en-US" altLang="en-US" sz="1833" dirty="0" err="1">
                <a:ea typeface="ＭＳ Ｐゴシック" panose="020B0600070205080204" pitchFamily="34" charset="-128"/>
              </a:rPr>
              <a:t>repl</a:t>
            </a:r>
            <a:r>
              <a:rPr lang="en-US" altLang="en-US" sz="1833" dirty="0">
                <a:ea typeface="ＭＳ Ｐゴシック" panose="020B0600070205080204" pitchFamily="34" charset="-128"/>
              </a:rPr>
              <a:t> on </a:t>
            </a:r>
            <a:r>
              <a:rPr lang="en-US" altLang="en-US" sz="1833" dirty="0" err="1">
                <a:ea typeface="ＭＳ Ｐゴシック" panose="020B0600070205080204" pitchFamily="34" charset="-128"/>
              </a:rPr>
              <a:t>replit</a:t>
            </a:r>
            <a:r>
              <a:rPr lang="en-US" altLang="en-US" sz="1833" dirty="0">
                <a:ea typeface="ＭＳ Ｐゴシック" panose="020B0600070205080204" pitchFamily="34" charset="-128"/>
              </a:rPr>
              <a:t>. Write a program that outputs the day of the week for a given </a:t>
            </a:r>
          </a:p>
          <a:p>
            <a:pPr eaLnBrk="1" hangingPunct="1">
              <a:buFontTx/>
              <a:buNone/>
            </a:pPr>
            <a:r>
              <a:rPr lang="en-US" altLang="en-US" sz="1833" dirty="0">
                <a:ea typeface="ＭＳ Ｐゴシック" panose="020B0600070205080204" pitchFamily="34" charset="-128"/>
              </a:rPr>
              <a:t>date! You program must the program template discussed in this lecture.  It should include</a:t>
            </a:r>
          </a:p>
          <a:p>
            <a:pPr eaLnBrk="1" hangingPunct="1">
              <a:buFontTx/>
              <a:buNone/>
            </a:pPr>
            <a:r>
              <a:rPr lang="en-US" altLang="en-US" sz="1833" dirty="0">
                <a:ea typeface="ＭＳ Ｐゴシック" panose="020B0600070205080204" pitchFamily="34" charset="-128"/>
              </a:rPr>
              <a:t>the main function and the </a:t>
            </a:r>
            <a:r>
              <a:rPr lang="en-US" altLang="en-US" sz="1833" dirty="0" err="1">
                <a:ea typeface="ＭＳ Ｐゴシック" panose="020B0600070205080204" pitchFamily="34" charset="-128"/>
              </a:rPr>
              <a:t>day_off_week</a:t>
            </a:r>
            <a:r>
              <a:rPr lang="en-US" altLang="en-US" sz="1833" dirty="0">
                <a:ea typeface="ＭＳ Ｐゴシック" panose="020B0600070205080204" pitchFamily="34" charset="-128"/>
              </a:rPr>
              <a:t> function below.  </a:t>
            </a:r>
          </a:p>
          <a:p>
            <a:pPr eaLnBrk="1" hangingPunct="1">
              <a:buFontTx/>
              <a:buNone/>
            </a:pPr>
            <a:r>
              <a:rPr lang="en-US" altLang="en-US" sz="1833" dirty="0">
                <a:ea typeface="ＭＳ Ｐゴシック" panose="020B0600070205080204" pitchFamily="34" charset="-128"/>
              </a:rPr>
              <a:t>Given the month, m, day, d and year y, the day of the week(Sunday = 0, Monday = 1, …,</a:t>
            </a:r>
          </a:p>
          <a:p>
            <a:pPr eaLnBrk="1" hangingPunct="1">
              <a:buFontTx/>
              <a:buNone/>
            </a:pPr>
            <a:r>
              <a:rPr lang="en-US" altLang="en-US" sz="1833" dirty="0">
                <a:ea typeface="ＭＳ Ｐゴシック" panose="020B0600070205080204" pitchFamily="34" charset="-128"/>
              </a:rPr>
              <a:t>Saturday = 6) D is given by:</a:t>
            </a:r>
          </a:p>
          <a:p>
            <a:pPr eaLnBrk="1" hangingPunct="1">
              <a:buFontTx/>
              <a:buNone/>
            </a:pPr>
            <a:endParaRPr lang="en-US" altLang="en-US" sz="1833" dirty="0">
              <a:ea typeface="ＭＳ Ｐゴシック" panose="020B0600070205080204" pitchFamily="34" charset="-128"/>
            </a:endParaRPr>
          </a:p>
          <a:p>
            <a:pPr eaLnBrk="1" hangingPunct="1">
              <a:buFontTx/>
              <a:buNone/>
            </a:pPr>
            <a:endParaRPr lang="en-US" altLang="en-US" sz="1833" dirty="0">
              <a:ea typeface="ＭＳ Ｐゴシック" panose="020B0600070205080204" pitchFamily="34" charset="-128"/>
            </a:endParaRPr>
          </a:p>
          <a:p>
            <a:pPr eaLnBrk="1" hangingPunct="1">
              <a:buFontTx/>
              <a:buNone/>
            </a:pPr>
            <a:endParaRPr lang="en-US" altLang="en-US" sz="1833" dirty="0">
              <a:ea typeface="ＭＳ Ｐゴシック" panose="020B0600070205080204" pitchFamily="34" charset="-128"/>
            </a:endParaRPr>
          </a:p>
          <a:p>
            <a:pPr eaLnBrk="1" hangingPunct="1">
              <a:buFontTx/>
              <a:buNone/>
            </a:pPr>
            <a:endParaRPr lang="en-US" altLang="en-US" sz="1833" dirty="0">
              <a:ea typeface="ＭＳ Ｐゴシック" panose="020B0600070205080204" pitchFamily="34" charset="-128"/>
            </a:endParaRPr>
          </a:p>
          <a:p>
            <a:pPr eaLnBrk="1" hangingPunct="1">
              <a:buFontTx/>
              <a:buNone/>
            </a:pPr>
            <a:r>
              <a:rPr lang="en-US" altLang="en-US" sz="1833" b="1" dirty="0">
                <a:solidFill>
                  <a:srgbClr val="FF0000"/>
                </a:solidFill>
                <a:ea typeface="ＭＳ Ｐゴシック" panose="020B0600070205080204" pitchFamily="34" charset="-128"/>
              </a:rPr>
              <a:t>Note: the / operator from the above equations is floor division // in Python. The </a:t>
            </a:r>
          </a:p>
          <a:p>
            <a:pPr eaLnBrk="1" hangingPunct="1">
              <a:buFontTx/>
              <a:buNone/>
            </a:pPr>
            <a:r>
              <a:rPr lang="en-US" altLang="en-US" sz="1833" b="1" dirty="0">
                <a:solidFill>
                  <a:srgbClr val="FF0000"/>
                </a:solidFill>
                <a:ea typeface="ＭＳ Ｐゴシック" panose="020B0600070205080204" pitchFamily="34" charset="-128"/>
              </a:rPr>
              <a:t>mod operator is %.</a:t>
            </a:r>
          </a:p>
          <a:p>
            <a:pPr eaLnBrk="1" hangingPunct="1">
              <a:buFontTx/>
              <a:buNone/>
            </a:pPr>
            <a:r>
              <a:rPr lang="en-US" altLang="en-US" sz="1833" dirty="0">
                <a:ea typeface="ＭＳ Ｐゴシック" panose="020B0600070205080204" pitchFamily="34" charset="-128"/>
              </a:rPr>
              <a:t>Your program needs the following method and the main function.</a:t>
            </a:r>
          </a:p>
          <a:p>
            <a:pPr eaLnBrk="1" hangingPunct="1">
              <a:buFontTx/>
              <a:buNone/>
            </a:pPr>
            <a:r>
              <a:rPr lang="en-US" altLang="en-US" sz="2000" b="1" dirty="0">
                <a:latin typeface="Inconsolata" panose="020B0609030003000000" pitchFamily="49" charset="77"/>
                <a:ea typeface="Tahoma" panose="020B0604030504040204" pitchFamily="34" charset="0"/>
                <a:cs typeface="Courier New" panose="02070309020205020404" pitchFamily="49" charset="0"/>
              </a:rPr>
              <a:t>def </a:t>
            </a:r>
            <a:r>
              <a:rPr lang="en-US" altLang="en-US" sz="2000" b="1" dirty="0" err="1">
                <a:latin typeface="Inconsolata" panose="020B0609030003000000" pitchFamily="49" charset="77"/>
                <a:ea typeface="Tahoma" panose="020B0604030504040204" pitchFamily="34" charset="0"/>
                <a:cs typeface="Courier New" panose="02070309020205020404" pitchFamily="49" charset="0"/>
              </a:rPr>
              <a:t>day_of_week</a:t>
            </a:r>
            <a:r>
              <a:rPr lang="en-US" altLang="en-US" sz="2000" b="1" dirty="0">
                <a:latin typeface="Inconsolata" panose="020B0609030003000000" pitchFamily="49" charset="77"/>
                <a:ea typeface="Tahoma" panose="020B0604030504040204" pitchFamily="34" charset="0"/>
                <a:cs typeface="Courier New" panose="02070309020205020404" pitchFamily="49" charset="0"/>
              </a:rPr>
              <a:t>(m, d, y):</a:t>
            </a:r>
          </a:p>
          <a:p>
            <a:pPr eaLnBrk="1" hangingPunct="1">
              <a:buFontTx/>
              <a:buNone/>
            </a:pPr>
            <a:r>
              <a:rPr lang="en-US" altLang="en-US" sz="2000" b="1" dirty="0">
                <a:latin typeface="Inconsolata" panose="020B0609030003000000" pitchFamily="49" charset="77"/>
                <a:ea typeface="Tahoma" panose="020B0604030504040204" pitchFamily="34" charset="0"/>
                <a:cs typeface="Courier New" panose="02070309020205020404" pitchFamily="49" charset="0"/>
              </a:rPr>
              <a:t>		# your code implementation</a:t>
            </a:r>
          </a:p>
        </p:txBody>
      </p:sp>
      <p:pic>
        <p:nvPicPr>
          <p:cNvPr id="40963" name="Picture 1">
            <a:extLst>
              <a:ext uri="{FF2B5EF4-FFF2-40B4-BE49-F238E27FC236}">
                <a16:creationId xmlns:a16="http://schemas.microsoft.com/office/drawing/2014/main" id="{132EE64E-2666-A648-8980-DA4F2C3F08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2915" y="2369994"/>
            <a:ext cx="3958167" cy="1481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6687820"/>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a:extLst>
              <a:ext uri="{FF2B5EF4-FFF2-40B4-BE49-F238E27FC236}">
                <a16:creationId xmlns:a16="http://schemas.microsoft.com/office/drawing/2014/main" id="{504CDE1E-2E67-4F45-B8D7-8B8B0A11427F}"/>
              </a:ext>
            </a:extLst>
          </p:cNvPr>
          <p:cNvSpPr>
            <a:spLocks noGrp="1" noChangeArrowheads="1"/>
          </p:cNvSpPr>
          <p:nvPr>
            <p:ph type="title"/>
          </p:nvPr>
        </p:nvSpPr>
        <p:spPr>
          <a:xfrm>
            <a:off x="113083" y="150598"/>
            <a:ext cx="7620405" cy="833865"/>
          </a:xfrm>
        </p:spPr>
        <p:txBody>
          <a:bodyPr/>
          <a:lstStyle/>
          <a:p>
            <a:pPr eaLnBrk="1" hangingPunct="1"/>
            <a:r>
              <a:rPr lang="en-US" altLang="en-US" dirty="0">
                <a:ea typeface="ＭＳ Ｐゴシック" panose="020B0600070205080204" pitchFamily="34" charset="-128"/>
              </a:rPr>
              <a:t>Lab 1: Day Of the Week</a:t>
            </a:r>
          </a:p>
        </p:txBody>
      </p:sp>
      <p:sp>
        <p:nvSpPr>
          <p:cNvPr id="43010" name="Rectangle 3">
            <a:extLst>
              <a:ext uri="{FF2B5EF4-FFF2-40B4-BE49-F238E27FC236}">
                <a16:creationId xmlns:a16="http://schemas.microsoft.com/office/drawing/2014/main" id="{DDAB1DA6-6116-F740-A9FA-E38390037BBC}"/>
              </a:ext>
            </a:extLst>
          </p:cNvPr>
          <p:cNvSpPr>
            <a:spLocks noGrp="1" noChangeArrowheads="1"/>
          </p:cNvSpPr>
          <p:nvPr>
            <p:ph type="body" idx="1"/>
          </p:nvPr>
        </p:nvSpPr>
        <p:spPr>
          <a:xfrm>
            <a:off x="113083" y="984464"/>
            <a:ext cx="8875274" cy="4579938"/>
          </a:xfrm>
        </p:spPr>
        <p:txBody>
          <a:bodyPr/>
          <a:lstStyle/>
          <a:p>
            <a:pPr eaLnBrk="1" hangingPunct="1">
              <a:buFontTx/>
              <a:buNone/>
            </a:pPr>
            <a:r>
              <a:rPr lang="en-US" altLang="en-US" sz="1833" dirty="0">
                <a:ea typeface="ＭＳ Ｐゴシック" panose="020B0600070205080204" pitchFamily="34" charset="-128"/>
              </a:rPr>
              <a:t>Your program should have output similar to the following</a:t>
            </a:r>
            <a:r>
              <a:rPr lang="en-US" altLang="en-US" sz="1833" dirty="0">
                <a:ea typeface="ＭＳ Ｐゴシック" panose="020B0600070205080204" pitchFamily="34" charset="-128"/>
                <a:sym typeface="Wingdings" pitchFamily="2" charset="2"/>
              </a:rPr>
              <a:t>: </a:t>
            </a:r>
            <a:endParaRPr lang="en-US" altLang="en-US" sz="1833" dirty="0">
              <a:ea typeface="ＭＳ Ｐゴシック" panose="020B0600070205080204" pitchFamily="34" charset="-128"/>
            </a:endParaRPr>
          </a:p>
          <a:p>
            <a:pPr eaLnBrk="1" hangingPunct="1">
              <a:buFontTx/>
              <a:buNone/>
            </a:pPr>
            <a:endParaRPr lang="en-US" altLang="en-US" sz="1833" dirty="0">
              <a:ea typeface="ＭＳ Ｐゴシック" panose="020B0600070205080204" pitchFamily="34" charset="-128"/>
            </a:endParaRPr>
          </a:p>
          <a:p>
            <a:pPr eaLnBrk="1" hangingPunct="1">
              <a:buFontTx/>
              <a:buNone/>
            </a:pPr>
            <a:r>
              <a:rPr lang="en-US" altLang="en-US" sz="1833" dirty="0">
                <a:ea typeface="ＭＳ Ｐゴシック" panose="020B0600070205080204" pitchFamily="34" charset="-128"/>
              </a:rPr>
              <a:t>Enter month: 10</a:t>
            </a:r>
          </a:p>
          <a:p>
            <a:pPr eaLnBrk="1" hangingPunct="1">
              <a:buFontTx/>
              <a:buNone/>
            </a:pPr>
            <a:r>
              <a:rPr lang="en-US" altLang="en-US" sz="1833" dirty="0">
                <a:ea typeface="ＭＳ Ｐゴシック" panose="020B0600070205080204" pitchFamily="34" charset="-128"/>
              </a:rPr>
              <a:t>Enter day: 27</a:t>
            </a:r>
          </a:p>
          <a:p>
            <a:pPr eaLnBrk="1" hangingPunct="1">
              <a:buFontTx/>
              <a:buNone/>
            </a:pPr>
            <a:r>
              <a:rPr lang="en-US" altLang="en-US" sz="1833" dirty="0">
                <a:ea typeface="ＭＳ Ｐゴシック" panose="020B0600070205080204" pitchFamily="34" charset="-128"/>
              </a:rPr>
              <a:t>Enter year: 2020</a:t>
            </a:r>
          </a:p>
          <a:p>
            <a:pPr eaLnBrk="1" hangingPunct="1">
              <a:buFontTx/>
              <a:buNone/>
            </a:pPr>
            <a:r>
              <a:rPr lang="en-US" altLang="en-US" sz="1833" dirty="0">
                <a:ea typeface="ＭＳ Ｐゴシック" panose="020B0600070205080204" pitchFamily="34" charset="-128"/>
              </a:rPr>
              <a:t>Day of the week: Tuesday</a:t>
            </a:r>
          </a:p>
          <a:p>
            <a:pPr eaLnBrk="1" hangingPunct="1">
              <a:buFontTx/>
              <a:buNone/>
            </a:pPr>
            <a:endParaRPr lang="en-US" altLang="en-US" sz="1833" dirty="0">
              <a:ea typeface="ＭＳ Ｐゴシック" panose="020B0600070205080204" pitchFamily="34" charset="-128"/>
            </a:endParaRPr>
          </a:p>
          <a:p>
            <a:pPr eaLnBrk="1" hangingPunct="1">
              <a:buFontTx/>
              <a:buNone/>
            </a:pPr>
            <a:endParaRPr lang="en-US" altLang="en-US" sz="1833" dirty="0">
              <a:ea typeface="ＭＳ Ｐゴシック" panose="020B0600070205080204" pitchFamily="34" charset="-128"/>
            </a:endParaRPr>
          </a:p>
          <a:p>
            <a:pPr eaLnBrk="1" hangingPunct="1">
              <a:buFontTx/>
              <a:buNone/>
            </a:pPr>
            <a:r>
              <a:rPr lang="en-US" altLang="en-US" sz="1833" dirty="0">
                <a:ea typeface="ＭＳ Ｐゴシック" panose="020B0600070205080204" pitchFamily="34" charset="-128"/>
              </a:rPr>
              <a:t>And try entering your birthday and test your parents!</a:t>
            </a:r>
          </a:p>
        </p:txBody>
      </p:sp>
    </p:spTree>
    <p:extLst>
      <p:ext uri="{BB962C8B-B14F-4D97-AF65-F5344CB8AC3E}">
        <p14:creationId xmlns:p14="http://schemas.microsoft.com/office/powerpoint/2010/main" val="70090437"/>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References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3"/>
            <a:ext cx="8051725" cy="4440590"/>
          </a:xfrm>
        </p:spPr>
        <p:txBody>
          <a:bodyPr>
            <a:noAutofit/>
          </a:bodyPr>
          <a:lstStyle/>
          <a:p>
            <a:pPr marL="0" indent="0">
              <a:buNone/>
            </a:pPr>
            <a:endParaRPr lang="en-US" dirty="0"/>
          </a:p>
          <a:p>
            <a:pPr marL="0" indent="0">
              <a:buNone/>
            </a:pPr>
            <a:endParaRPr lang="en-US" dirty="0"/>
          </a:p>
          <a:p>
            <a:pPr marL="457200" indent="-457200">
              <a:buAutoNum type="arabicParenR"/>
            </a:pPr>
            <a:r>
              <a:rPr lang="en-US" dirty="0" err="1"/>
              <a:t>Vanderplas</a:t>
            </a:r>
            <a:r>
              <a:rPr lang="en-US" dirty="0"/>
              <a:t>, Jake, A Whirlwind Tour of Python, </a:t>
            </a:r>
            <a:r>
              <a:rPr lang="en-US" dirty="0" err="1"/>
              <a:t>O’reilly</a:t>
            </a:r>
            <a:r>
              <a:rPr lang="en-US" dirty="0"/>
              <a:t> Media. </a:t>
            </a:r>
          </a:p>
          <a:p>
            <a:pPr marL="457200" indent="-457200">
              <a:buAutoNum type="arabicParenR"/>
            </a:pPr>
            <a:r>
              <a:rPr lang="en-US" dirty="0" err="1"/>
              <a:t>Halterman</a:t>
            </a:r>
            <a:r>
              <a:rPr lang="en-US" dirty="0"/>
              <a:t>, Richard, Fundamentals of </a:t>
            </a:r>
            <a:r>
              <a:rPr lang="en-US"/>
              <a:t>Python Programming.</a:t>
            </a:r>
            <a:endParaRPr lang="en-US" dirty="0"/>
          </a:p>
          <a:p>
            <a:pPr marL="0" indent="0">
              <a:buNone/>
            </a:pPr>
            <a:endParaRPr lang="en-US" dirty="0"/>
          </a:p>
        </p:txBody>
      </p:sp>
    </p:spTree>
    <p:extLst>
      <p:ext uri="{BB962C8B-B14F-4D97-AF65-F5344CB8AC3E}">
        <p14:creationId xmlns:p14="http://schemas.microsoft.com/office/powerpoint/2010/main" val="1438711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Example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r>
              <a:rPr lang="en-US" sz="2000" dirty="0"/>
              <a:t>Now what if the program asks the user for two numbers and then compute their absolute values? What do you think of the following code?</a:t>
            </a:r>
          </a:p>
          <a:p>
            <a:pPr marL="0" indent="0">
              <a:buNone/>
            </a:pPr>
            <a:endParaRPr lang="en-US" sz="1900" b="1" dirty="0">
              <a:solidFill>
                <a:srgbClr val="000000"/>
              </a:solidFill>
              <a:latin typeface="Inconsolata" panose="020B0609030003000000" pitchFamily="49" charset="77"/>
            </a:endParaRPr>
          </a:p>
          <a:p>
            <a:pPr marL="0" indent="0">
              <a:buNone/>
            </a:pPr>
            <a:r>
              <a:rPr lang="en-US" sz="1800" b="1" dirty="0">
                <a:solidFill>
                  <a:srgbClr val="000000"/>
                </a:solidFill>
                <a:latin typeface="Inconsolata" panose="020B0609030003000000" pitchFamily="49" charset="77"/>
              </a:rPr>
              <a:t>x = </a:t>
            </a:r>
            <a:r>
              <a:rPr lang="en-US" sz="1800" b="1" dirty="0">
                <a:solidFill>
                  <a:srgbClr val="34A327"/>
                </a:solidFill>
                <a:latin typeface="Inconsolata" panose="020B0609030003000000" pitchFamily="49" charset="77"/>
              </a:rPr>
              <a:t>int(input(</a:t>
            </a:r>
            <a:r>
              <a:rPr lang="en-US" sz="1800" b="1" dirty="0">
                <a:solidFill>
                  <a:srgbClr val="CD7923"/>
                </a:solidFill>
                <a:latin typeface="Inconsolata" panose="020B0609030003000000" pitchFamily="49" charset="77"/>
              </a:rPr>
              <a:t>‘Enter an integer: ’</a:t>
            </a:r>
            <a:r>
              <a:rPr lang="en-US" sz="1800" b="1" dirty="0">
                <a:solidFill>
                  <a:srgbClr val="34A327"/>
                </a:solidFill>
                <a:latin typeface="Inconsolata" panose="020B0609030003000000" pitchFamily="49" charset="77"/>
              </a:rPr>
              <a:t>))</a:t>
            </a:r>
            <a:r>
              <a:rPr lang="en-US" sz="1800" b="1" dirty="0">
                <a:solidFill>
                  <a:srgbClr val="000000"/>
                </a:solidFill>
                <a:latin typeface="Inconsolata" panose="020B0609030003000000" pitchFamily="49" charset="77"/>
              </a:rPr>
              <a:t> </a:t>
            </a:r>
            <a:endParaRPr lang="en-US" sz="1800" b="1" dirty="0">
              <a:solidFill>
                <a:srgbClr val="CD7923"/>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dirty="0"/>
          </a:p>
          <a:p>
            <a:pPr marL="0" indent="0">
              <a:buNone/>
            </a:pPr>
            <a:r>
              <a:rPr lang="en-US" sz="1900" b="1" dirty="0">
                <a:solidFill>
                  <a:srgbClr val="000000"/>
                </a:solidFill>
                <a:latin typeface="Inconsolata" panose="020B0609030003000000" pitchFamily="49" charset="77"/>
              </a:rPr>
              <a:t>x = </a:t>
            </a:r>
            <a:r>
              <a:rPr lang="en-US" sz="1900" b="1" dirty="0">
                <a:solidFill>
                  <a:srgbClr val="34A327"/>
                </a:solidFill>
                <a:latin typeface="Inconsolata" panose="020B0609030003000000" pitchFamily="49" charset="77"/>
              </a:rPr>
              <a:t>int(input(</a:t>
            </a:r>
            <a:r>
              <a:rPr lang="en-US" sz="1900" b="1" dirty="0">
                <a:solidFill>
                  <a:srgbClr val="CD7923"/>
                </a:solidFill>
                <a:latin typeface="Inconsolata" panose="020B0609030003000000" pitchFamily="49" charset="77"/>
              </a:rPr>
              <a:t>‘Enter an integer: ’</a:t>
            </a:r>
            <a:r>
              <a:rPr lang="en-US" sz="1900" b="1" dirty="0">
                <a:solidFill>
                  <a:srgbClr val="34A327"/>
                </a:solidFill>
                <a:latin typeface="Inconsolata" panose="020B0609030003000000" pitchFamily="49" charset="77"/>
              </a:rPr>
              <a:t>))</a:t>
            </a:r>
            <a:r>
              <a:rPr lang="en-US" sz="1900" b="1" dirty="0">
                <a:solidFill>
                  <a:srgbClr val="000000"/>
                </a:solidFill>
                <a:latin typeface="Inconsolata" panose="020B0609030003000000" pitchFamily="49" charset="77"/>
              </a:rPr>
              <a:t> </a:t>
            </a:r>
            <a:endParaRPr lang="en-US" sz="1900" b="1" dirty="0">
              <a:solidFill>
                <a:srgbClr val="CD7923"/>
              </a:solidFill>
              <a:latin typeface="Inconsolata" panose="020B0609030003000000" pitchFamily="49" charset="77"/>
            </a:endParaRPr>
          </a:p>
          <a:p>
            <a:pPr marL="0" indent="0">
              <a:buNone/>
            </a:pPr>
            <a:r>
              <a:rPr lang="en-US" sz="1900" b="1" dirty="0">
                <a:solidFill>
                  <a:srgbClr val="006699"/>
                </a:solidFill>
                <a:latin typeface="Inconsolata" panose="020B0609030003000000" pitchFamily="49" charset="77"/>
              </a:rPr>
              <a:t>if </a:t>
            </a:r>
            <a:r>
              <a:rPr lang="en-US" sz="1900" b="1" dirty="0">
                <a:solidFill>
                  <a:srgbClr val="000087"/>
                </a:solidFill>
                <a:latin typeface="Inconsolata" panose="020B0609030003000000" pitchFamily="49" charset="77"/>
              </a:rPr>
              <a:t>x </a:t>
            </a:r>
            <a:r>
              <a:rPr lang="en-US" sz="1900" b="1" dirty="0">
                <a:solidFill>
                  <a:srgbClr val="545454"/>
                </a:solidFill>
                <a:latin typeface="Inconsolata" panose="020B0609030003000000" pitchFamily="49" charset="77"/>
              </a:rPr>
              <a:t>&gt;= </a:t>
            </a:r>
            <a:r>
              <a:rPr lang="en-US" sz="1900" b="1" dirty="0">
                <a:solidFill>
                  <a:srgbClr val="FF6600"/>
                </a:solidFill>
                <a:latin typeface="Inconsolata" panose="020B0609030003000000" pitchFamily="49" charset="77"/>
              </a:rPr>
              <a:t>0</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    print</a:t>
            </a:r>
            <a:r>
              <a:rPr lang="en-US" sz="1900" b="1" dirty="0">
                <a:latin typeface="Inconsolata" panose="020B0609030003000000" pitchFamily="49" charset="77"/>
              </a:rPr>
              <a:t>(</a:t>
            </a:r>
            <a:r>
              <a:rPr lang="en-US" sz="1900" b="1" dirty="0">
                <a:solidFill>
                  <a:srgbClr val="000087"/>
                </a:solidFill>
                <a:latin typeface="Inconsolata" panose="020B0609030003000000" pitchFamily="49" charset="77"/>
              </a:rPr>
              <a:t>“The absolute value of”, x, "is", x</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else</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    print</a:t>
            </a:r>
            <a:r>
              <a:rPr lang="en-US" sz="1900" b="1" dirty="0">
                <a:latin typeface="Inconsolata" panose="020B0609030003000000" pitchFamily="49" charset="77"/>
              </a:rPr>
              <a:t>(</a:t>
            </a:r>
            <a:r>
              <a:rPr lang="en-US" sz="1900" b="1" dirty="0">
                <a:solidFill>
                  <a:srgbClr val="000087"/>
                </a:solidFill>
                <a:latin typeface="Inconsolata" panose="020B0609030003000000" pitchFamily="49" charset="77"/>
              </a:rPr>
              <a:t>“The absolute value of”, x, "is", -x</a:t>
            </a:r>
            <a:r>
              <a:rPr lang="en-US" sz="1900" b="1" dirty="0">
                <a:latin typeface="Inconsolata" panose="020B0609030003000000" pitchFamily="49" charset="77"/>
              </a:rPr>
              <a:t>)</a:t>
            </a:r>
          </a:p>
          <a:p>
            <a:pPr marL="0" indent="0">
              <a:buNone/>
            </a:pPr>
            <a:endParaRPr lang="en-US" dirty="0"/>
          </a:p>
        </p:txBody>
      </p:sp>
      <p:sp>
        <p:nvSpPr>
          <p:cNvPr id="3" name="TextBox 2">
            <a:extLst>
              <a:ext uri="{FF2B5EF4-FFF2-40B4-BE49-F238E27FC236}">
                <a16:creationId xmlns:a16="http://schemas.microsoft.com/office/drawing/2014/main" id="{E3AF8AEC-7CC3-BC41-B9EA-F0F40879E1DB}"/>
              </a:ext>
            </a:extLst>
          </p:cNvPr>
          <p:cNvSpPr txBox="1"/>
          <p:nvPr/>
        </p:nvSpPr>
        <p:spPr>
          <a:xfrm>
            <a:off x="6426440" y="2041892"/>
            <a:ext cx="2469734" cy="1631216"/>
          </a:xfrm>
          <a:prstGeom prst="rect">
            <a:avLst/>
          </a:prstGeom>
          <a:noFill/>
        </p:spPr>
        <p:txBody>
          <a:bodyPr wrap="square" rtlCol="0">
            <a:spAutoFit/>
          </a:bodyPr>
          <a:lstStyle/>
          <a:p>
            <a:r>
              <a:rPr lang="en-US" sz="2000" dirty="0">
                <a:solidFill>
                  <a:srgbClr val="FF0000"/>
                </a:solidFill>
              </a:rPr>
              <a:t>Note the redundancy!</a:t>
            </a:r>
          </a:p>
          <a:p>
            <a:r>
              <a:rPr lang="en-US" sz="2000" dirty="0">
                <a:solidFill>
                  <a:srgbClr val="FF0000"/>
                </a:solidFill>
              </a:rPr>
              <a:t>We like to reuse code</a:t>
            </a:r>
          </a:p>
          <a:p>
            <a:r>
              <a:rPr lang="en-US" sz="2000" dirty="0">
                <a:solidFill>
                  <a:srgbClr val="FF0000"/>
                </a:solidFill>
              </a:rPr>
              <a:t>without rewriting or copying/pasting</a:t>
            </a:r>
          </a:p>
          <a:p>
            <a:r>
              <a:rPr lang="en-US" sz="2000" dirty="0">
                <a:solidFill>
                  <a:srgbClr val="FF0000"/>
                </a:solidFill>
              </a:rPr>
              <a:t>code!</a:t>
            </a:r>
          </a:p>
        </p:txBody>
      </p:sp>
    </p:spTree>
    <p:extLst>
      <p:ext uri="{BB962C8B-B14F-4D97-AF65-F5344CB8AC3E}">
        <p14:creationId xmlns:p14="http://schemas.microsoft.com/office/powerpoint/2010/main" val="1878754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7469" y="110378"/>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7469" y="863126"/>
            <a:ext cx="8870887" cy="4647494"/>
          </a:xfrm>
        </p:spPr>
        <p:txBody>
          <a:bodyPr>
            <a:normAutofit/>
          </a:bodyPr>
          <a:lstStyle/>
          <a:p>
            <a:pPr marL="0" indent="0">
              <a:buNone/>
            </a:pPr>
            <a:r>
              <a:rPr lang="en-US" sz="2000" dirty="0"/>
              <a:t>One way to organize Python code and to make it more readable and reusable is to factor out useful pieces into reusable </a:t>
            </a:r>
            <a:r>
              <a:rPr lang="en-US" sz="2000" i="1" dirty="0"/>
              <a:t>functions</a:t>
            </a:r>
            <a:r>
              <a:rPr lang="en-US" sz="2000" dirty="0"/>
              <a:t>. </a:t>
            </a:r>
          </a:p>
          <a:p>
            <a:pPr marL="0" indent="0">
              <a:buNone/>
            </a:pPr>
            <a:endParaRPr lang="en-US" sz="2000" dirty="0"/>
          </a:p>
          <a:p>
            <a:pPr marL="0" indent="0">
              <a:buNone/>
            </a:pPr>
            <a:r>
              <a:rPr lang="en-US" sz="2000" dirty="0"/>
              <a:t>A </a:t>
            </a:r>
            <a:r>
              <a:rPr lang="en-US" sz="2000" b="1" i="1" dirty="0"/>
              <a:t>function</a:t>
            </a:r>
            <a:r>
              <a:rPr lang="en-US" sz="2000" i="1" dirty="0"/>
              <a:t> </a:t>
            </a:r>
            <a:r>
              <a:rPr lang="en-US" sz="2000" dirty="0"/>
              <a:t>is a </a:t>
            </a:r>
            <a:r>
              <a:rPr lang="en-US" sz="2000" dirty="0">
                <a:solidFill>
                  <a:srgbClr val="FF0000"/>
                </a:solidFill>
              </a:rPr>
              <a:t>named</a:t>
            </a:r>
            <a:r>
              <a:rPr lang="en-US" sz="2000" dirty="0"/>
              <a:t> group of programming instructions that accomplish a specific task. If we want to perform the task, we simply "call" the function </a:t>
            </a:r>
            <a:r>
              <a:rPr lang="en-US" sz="2000" dirty="0">
                <a:solidFill>
                  <a:srgbClr val="FF0000"/>
                </a:solidFill>
              </a:rPr>
              <a:t>by its name</a:t>
            </a:r>
            <a:r>
              <a:rPr lang="en-US" sz="2000" dirty="0"/>
              <a:t>. A function may be called as many times as we wish to redo the task. </a:t>
            </a:r>
          </a:p>
          <a:p>
            <a:pPr marL="0" indent="0">
              <a:buNone/>
            </a:pPr>
            <a:endParaRPr lang="en-US" sz="2000" dirty="0"/>
          </a:p>
          <a:p>
            <a:pPr marL="0" indent="0">
              <a:buNone/>
            </a:pPr>
            <a:r>
              <a:rPr lang="en-US" sz="2000" dirty="0"/>
              <a:t>The "30 seconds" button on the microwave is an example of a function. If we press it(call it by its name), it will run the microwave 30 seconds. Later, if we want to heat something else, we can press it again to run the microwave another 30 seconds. </a:t>
            </a:r>
          </a:p>
          <a:p>
            <a:pPr marL="0" indent="0">
              <a:buNone/>
            </a:pPr>
            <a:endParaRPr lang="en-US" sz="2000" dirty="0"/>
          </a:p>
          <a:p>
            <a:pPr marL="0" indent="0">
              <a:buNone/>
            </a:pPr>
            <a:r>
              <a:rPr lang="en-US" sz="2000" dirty="0"/>
              <a:t>In other programming languages, functions are also called </a:t>
            </a:r>
            <a:r>
              <a:rPr lang="en-US" sz="2000" b="1" dirty="0"/>
              <a:t>procedures</a:t>
            </a:r>
            <a:r>
              <a:rPr lang="en-US" sz="2000" dirty="0"/>
              <a:t> or </a:t>
            </a:r>
            <a:r>
              <a:rPr lang="en-US" sz="2000" b="1" dirty="0"/>
              <a:t>methods.</a:t>
            </a:r>
          </a:p>
          <a:p>
            <a:pPr marL="0" indent="0">
              <a:buNone/>
            </a:pPr>
            <a:endParaRPr lang="en-US" sz="2000" b="1" dirty="0"/>
          </a:p>
          <a:p>
            <a:pPr marL="0" indent="0">
              <a:buNone/>
            </a:pPr>
            <a:endParaRPr lang="en-US" sz="2000" b="1"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2991473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Example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r>
              <a:rPr lang="en-US" sz="2000" dirty="0"/>
              <a:t>Now what if the program asks the user for two numbers and then compute their absolute values? What do you think of the following code?</a:t>
            </a:r>
          </a:p>
          <a:p>
            <a:pPr marL="0" indent="0">
              <a:buNone/>
            </a:pPr>
            <a:endParaRPr lang="en-US" sz="1900" b="1" dirty="0">
              <a:solidFill>
                <a:srgbClr val="000000"/>
              </a:solidFill>
              <a:latin typeface="Inconsolata" panose="020B0609030003000000" pitchFamily="49" charset="77"/>
            </a:endParaRPr>
          </a:p>
          <a:p>
            <a:pPr marL="0" indent="0">
              <a:buNone/>
            </a:pPr>
            <a:r>
              <a:rPr lang="en-US" sz="1800" b="1" dirty="0">
                <a:solidFill>
                  <a:srgbClr val="000000"/>
                </a:solidFill>
                <a:latin typeface="Inconsolata" panose="020B0609030003000000" pitchFamily="49" charset="77"/>
              </a:rPr>
              <a:t>x = </a:t>
            </a:r>
            <a:r>
              <a:rPr lang="en-US" sz="1800" b="1" dirty="0">
                <a:solidFill>
                  <a:srgbClr val="34A327"/>
                </a:solidFill>
                <a:latin typeface="Inconsolata" panose="020B0609030003000000" pitchFamily="49" charset="77"/>
              </a:rPr>
              <a:t>int(input(</a:t>
            </a:r>
            <a:r>
              <a:rPr lang="en-US" sz="1800" b="1" dirty="0">
                <a:solidFill>
                  <a:srgbClr val="CD7923"/>
                </a:solidFill>
                <a:latin typeface="Inconsolata" panose="020B0609030003000000" pitchFamily="49" charset="77"/>
              </a:rPr>
              <a:t>‘Enter an integer: ’</a:t>
            </a:r>
            <a:r>
              <a:rPr lang="en-US" sz="1800" b="1" dirty="0">
                <a:solidFill>
                  <a:srgbClr val="34A327"/>
                </a:solidFill>
                <a:latin typeface="Inconsolata" panose="020B0609030003000000" pitchFamily="49" charset="77"/>
              </a:rPr>
              <a:t>))</a:t>
            </a:r>
            <a:r>
              <a:rPr lang="en-US" sz="1800" b="1" dirty="0">
                <a:solidFill>
                  <a:srgbClr val="000000"/>
                </a:solidFill>
                <a:latin typeface="Inconsolata" panose="020B0609030003000000" pitchFamily="49" charset="77"/>
              </a:rPr>
              <a:t> </a:t>
            </a:r>
            <a:endParaRPr lang="en-US" sz="1800" b="1" dirty="0">
              <a:solidFill>
                <a:srgbClr val="CD7923"/>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dirty="0"/>
          </a:p>
          <a:p>
            <a:pPr marL="0" indent="0">
              <a:buNone/>
            </a:pPr>
            <a:r>
              <a:rPr lang="en-US" sz="1900" b="1" dirty="0">
                <a:solidFill>
                  <a:srgbClr val="000000"/>
                </a:solidFill>
                <a:latin typeface="Inconsolata" panose="020B0609030003000000" pitchFamily="49" charset="77"/>
              </a:rPr>
              <a:t>x = </a:t>
            </a:r>
            <a:r>
              <a:rPr lang="en-US" sz="1900" b="1" dirty="0">
                <a:solidFill>
                  <a:srgbClr val="34A327"/>
                </a:solidFill>
                <a:latin typeface="Inconsolata" panose="020B0609030003000000" pitchFamily="49" charset="77"/>
              </a:rPr>
              <a:t>int(input(</a:t>
            </a:r>
            <a:r>
              <a:rPr lang="en-US" sz="1900" b="1" dirty="0">
                <a:solidFill>
                  <a:srgbClr val="CD7923"/>
                </a:solidFill>
                <a:latin typeface="Inconsolata" panose="020B0609030003000000" pitchFamily="49" charset="77"/>
              </a:rPr>
              <a:t>‘Enter an integer: ’</a:t>
            </a:r>
            <a:r>
              <a:rPr lang="en-US" sz="1900" b="1" dirty="0">
                <a:solidFill>
                  <a:srgbClr val="34A327"/>
                </a:solidFill>
                <a:latin typeface="Inconsolata" panose="020B0609030003000000" pitchFamily="49" charset="77"/>
              </a:rPr>
              <a:t>))</a:t>
            </a:r>
            <a:r>
              <a:rPr lang="en-US" sz="1900" b="1" dirty="0">
                <a:solidFill>
                  <a:srgbClr val="000000"/>
                </a:solidFill>
                <a:latin typeface="Inconsolata" panose="020B0609030003000000" pitchFamily="49" charset="77"/>
              </a:rPr>
              <a:t> </a:t>
            </a:r>
            <a:endParaRPr lang="en-US" sz="1900" b="1" dirty="0">
              <a:solidFill>
                <a:srgbClr val="CD7923"/>
              </a:solidFill>
              <a:latin typeface="Inconsolata" panose="020B0609030003000000" pitchFamily="49" charset="77"/>
            </a:endParaRPr>
          </a:p>
          <a:p>
            <a:pPr marL="0" indent="0">
              <a:buNone/>
            </a:pPr>
            <a:r>
              <a:rPr lang="en-US" sz="1900" b="1" dirty="0">
                <a:solidFill>
                  <a:srgbClr val="006699"/>
                </a:solidFill>
                <a:latin typeface="Inconsolata" panose="020B0609030003000000" pitchFamily="49" charset="77"/>
              </a:rPr>
              <a:t>if </a:t>
            </a:r>
            <a:r>
              <a:rPr lang="en-US" sz="1900" b="1" dirty="0">
                <a:solidFill>
                  <a:srgbClr val="000087"/>
                </a:solidFill>
                <a:latin typeface="Inconsolata" panose="020B0609030003000000" pitchFamily="49" charset="77"/>
              </a:rPr>
              <a:t>x </a:t>
            </a:r>
            <a:r>
              <a:rPr lang="en-US" sz="1900" b="1" dirty="0">
                <a:solidFill>
                  <a:srgbClr val="545454"/>
                </a:solidFill>
                <a:latin typeface="Inconsolata" panose="020B0609030003000000" pitchFamily="49" charset="77"/>
              </a:rPr>
              <a:t>&gt;= </a:t>
            </a:r>
            <a:r>
              <a:rPr lang="en-US" sz="1900" b="1" dirty="0">
                <a:solidFill>
                  <a:srgbClr val="FF6600"/>
                </a:solidFill>
                <a:latin typeface="Inconsolata" panose="020B0609030003000000" pitchFamily="49" charset="77"/>
              </a:rPr>
              <a:t>0</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    print</a:t>
            </a:r>
            <a:r>
              <a:rPr lang="en-US" sz="1900" b="1" dirty="0">
                <a:latin typeface="Inconsolata" panose="020B0609030003000000" pitchFamily="49" charset="77"/>
              </a:rPr>
              <a:t>(</a:t>
            </a:r>
            <a:r>
              <a:rPr lang="en-US" sz="1900" b="1" dirty="0">
                <a:solidFill>
                  <a:srgbClr val="000087"/>
                </a:solidFill>
                <a:latin typeface="Inconsolata" panose="020B0609030003000000" pitchFamily="49" charset="77"/>
              </a:rPr>
              <a:t>“The absolute value of”, x, "is", x</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else</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    print</a:t>
            </a:r>
            <a:r>
              <a:rPr lang="en-US" sz="1900" b="1" dirty="0">
                <a:latin typeface="Inconsolata" panose="020B0609030003000000" pitchFamily="49" charset="77"/>
              </a:rPr>
              <a:t>(</a:t>
            </a:r>
            <a:r>
              <a:rPr lang="en-US" sz="1900" b="1" dirty="0">
                <a:solidFill>
                  <a:srgbClr val="000087"/>
                </a:solidFill>
                <a:latin typeface="Inconsolata" panose="020B0609030003000000" pitchFamily="49" charset="77"/>
              </a:rPr>
              <a:t>“The absolute value of”, x, "is", -x</a:t>
            </a:r>
            <a:r>
              <a:rPr lang="en-US" sz="1900" b="1" dirty="0">
                <a:latin typeface="Inconsolata" panose="020B0609030003000000" pitchFamily="49" charset="77"/>
              </a:rPr>
              <a:t>)</a:t>
            </a:r>
          </a:p>
          <a:p>
            <a:pPr marL="0" indent="0">
              <a:buNone/>
            </a:pPr>
            <a:endParaRPr lang="en-US" dirty="0"/>
          </a:p>
        </p:txBody>
      </p:sp>
      <p:sp>
        <p:nvSpPr>
          <p:cNvPr id="3" name="TextBox 2">
            <a:extLst>
              <a:ext uri="{FF2B5EF4-FFF2-40B4-BE49-F238E27FC236}">
                <a16:creationId xmlns:a16="http://schemas.microsoft.com/office/drawing/2014/main" id="{E3AF8AEC-7CC3-BC41-B9EA-F0F40879E1DB}"/>
              </a:ext>
            </a:extLst>
          </p:cNvPr>
          <p:cNvSpPr txBox="1"/>
          <p:nvPr/>
        </p:nvSpPr>
        <p:spPr>
          <a:xfrm>
            <a:off x="6426440" y="2041892"/>
            <a:ext cx="2469734" cy="2554545"/>
          </a:xfrm>
          <a:prstGeom prst="rect">
            <a:avLst/>
          </a:prstGeom>
          <a:noFill/>
        </p:spPr>
        <p:txBody>
          <a:bodyPr wrap="square" rtlCol="0">
            <a:spAutoFit/>
          </a:bodyPr>
          <a:lstStyle/>
          <a:p>
            <a:r>
              <a:rPr lang="en-US" sz="2000" dirty="0">
                <a:solidFill>
                  <a:srgbClr val="FF0000"/>
                </a:solidFill>
              </a:rPr>
              <a:t>Let's factor out this piece of code, convert it into a function by giving it a name!</a:t>
            </a:r>
          </a:p>
          <a:p>
            <a:endParaRPr lang="en-US" sz="2000" dirty="0">
              <a:solidFill>
                <a:srgbClr val="FF0000"/>
              </a:solidFill>
            </a:endParaRPr>
          </a:p>
          <a:p>
            <a:r>
              <a:rPr lang="en-US" sz="2000" dirty="0">
                <a:solidFill>
                  <a:srgbClr val="FF0000"/>
                </a:solidFill>
              </a:rPr>
              <a:t>Then we can call it repeatedly if we wish to run the code. </a:t>
            </a:r>
          </a:p>
        </p:txBody>
      </p:sp>
      <p:cxnSp>
        <p:nvCxnSpPr>
          <p:cNvPr id="5" name="Straight Arrow Connector 4">
            <a:extLst>
              <a:ext uri="{FF2B5EF4-FFF2-40B4-BE49-F238E27FC236}">
                <a16:creationId xmlns:a16="http://schemas.microsoft.com/office/drawing/2014/main" id="{6AB14758-34F3-354C-BA32-09122E6845B3}"/>
              </a:ext>
            </a:extLst>
          </p:cNvPr>
          <p:cNvCxnSpPr>
            <a:cxnSpLocks/>
          </p:cNvCxnSpPr>
          <p:nvPr/>
        </p:nvCxnSpPr>
        <p:spPr>
          <a:xfrm flipH="1" flipV="1">
            <a:off x="5802594" y="2709017"/>
            <a:ext cx="623847" cy="48711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9AD3ADC-B7E0-FA43-8631-B6624217A8F8}"/>
              </a:ext>
            </a:extLst>
          </p:cNvPr>
          <p:cNvCxnSpPr>
            <a:cxnSpLocks/>
          </p:cNvCxnSpPr>
          <p:nvPr/>
        </p:nvCxnSpPr>
        <p:spPr>
          <a:xfrm flipH="1">
            <a:off x="5802594" y="3437681"/>
            <a:ext cx="623846" cy="103014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5038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11473" y="204381"/>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1473" y="888268"/>
            <a:ext cx="8776883" cy="4622351"/>
          </a:xfrm>
        </p:spPr>
        <p:txBody>
          <a:bodyPr>
            <a:normAutofit/>
          </a:bodyPr>
          <a:lstStyle/>
          <a:p>
            <a:pPr marL="0" indent="0">
              <a:buNone/>
            </a:pPr>
            <a:r>
              <a:rPr lang="en-US" dirty="0"/>
              <a:t>A </a:t>
            </a:r>
            <a:r>
              <a:rPr lang="en-US" b="1" dirty="0"/>
              <a:t>function</a:t>
            </a:r>
            <a:r>
              <a:rPr lang="en-US" i="1" dirty="0"/>
              <a:t> or </a:t>
            </a:r>
            <a:r>
              <a:rPr lang="en-US" b="1" dirty="0"/>
              <a:t>procedure</a:t>
            </a:r>
            <a:r>
              <a:rPr lang="en-US" dirty="0"/>
              <a:t> is a group of code that has a name and can be called using parentheses.  A function may have </a:t>
            </a:r>
            <a:r>
              <a:rPr lang="en-US" b="1" dirty="0"/>
              <a:t>parameters or input variables</a:t>
            </a:r>
            <a:r>
              <a:rPr lang="en-US" dirty="0"/>
              <a:t> to the </a:t>
            </a:r>
            <a:r>
              <a:rPr lang="en-US"/>
              <a:t>function. </a:t>
            </a:r>
            <a:endParaRPr lang="en-US" dirty="0"/>
          </a:p>
          <a:p>
            <a:pPr marL="0" indent="0">
              <a:buNone/>
            </a:pPr>
            <a:endParaRPr lang="en-US" dirty="0"/>
          </a:p>
          <a:p>
            <a:pPr marL="0" indent="0">
              <a:buNone/>
            </a:pPr>
            <a:r>
              <a:rPr lang="en-US" dirty="0"/>
              <a:t>In Python, a function is defined using the</a:t>
            </a:r>
            <a:r>
              <a:rPr lang="en-US" i="1" dirty="0"/>
              <a:t> def</a:t>
            </a:r>
            <a:r>
              <a:rPr lang="en-US" dirty="0"/>
              <a:t> statement. </a:t>
            </a:r>
          </a:p>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i="1" dirty="0" err="1">
                <a:solidFill>
                  <a:srgbClr val="CC00FF"/>
                </a:solidFill>
                <a:latin typeface="Inconsolata" panose="020B0609030003000000" pitchFamily="49" charset="77"/>
              </a:rPr>
              <a:t>function_name</a:t>
            </a:r>
            <a:r>
              <a:rPr lang="en-US" b="1" dirty="0">
                <a:latin typeface="Inconsolata" panose="020B0609030003000000" pitchFamily="49" charset="77"/>
              </a:rPr>
              <a:t>(</a:t>
            </a:r>
            <a:r>
              <a:rPr lang="en-US" b="1" i="1" dirty="0">
                <a:solidFill>
                  <a:srgbClr val="000087"/>
                </a:solidFill>
                <a:latin typeface="Inconsolata" panose="020B0609030003000000" pitchFamily="49" charset="77"/>
              </a:rPr>
              <a:t>parameters</a:t>
            </a:r>
            <a:r>
              <a:rPr lang="en-US" b="1" dirty="0">
                <a:latin typeface="Inconsolata" panose="020B0609030003000000" pitchFamily="49" charset="77"/>
              </a:rPr>
              <a:t>): </a:t>
            </a:r>
          </a:p>
          <a:p>
            <a:pPr marL="0" indent="0">
              <a:buNone/>
            </a:pPr>
            <a:r>
              <a:rPr lang="en-US" b="1" i="1" dirty="0">
                <a:solidFill>
                  <a:srgbClr val="000087"/>
                </a:solidFill>
                <a:latin typeface="Inconsolata" panose="020B0609030003000000" pitchFamily="49" charset="77"/>
              </a:rPr>
              <a:t>	block</a:t>
            </a:r>
            <a:r>
              <a:rPr lang="en-US" sz="2400" i="1" dirty="0">
                <a:latin typeface="UbuntuMono"/>
              </a:rPr>
              <a:t> </a:t>
            </a:r>
            <a:endParaRPr lang="en-US" dirty="0"/>
          </a:p>
        </p:txBody>
      </p:sp>
    </p:spTree>
    <p:extLst>
      <p:ext uri="{BB962C8B-B14F-4D97-AF65-F5344CB8AC3E}">
        <p14:creationId xmlns:p14="http://schemas.microsoft.com/office/powerpoint/2010/main" val="1586487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75098" y="176929"/>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75098" y="860815"/>
            <a:ext cx="8360475" cy="4720178"/>
          </a:xfrm>
        </p:spPr>
        <p:txBody>
          <a:bodyPr>
            <a:normAutofit/>
          </a:bodyPr>
          <a:lstStyle/>
          <a:p>
            <a:pPr marL="0" indent="0">
              <a:buNone/>
            </a:pPr>
            <a:r>
              <a:rPr lang="en-US" dirty="0"/>
              <a:t>The arguments of a function are the inputs of the function. By default, arguments are positional.  A function can "return" an answer, which is the output of the function.</a:t>
            </a:r>
          </a:p>
          <a:p>
            <a:pPr marL="0" indent="0">
              <a:buNone/>
            </a:pPr>
            <a:endParaRPr lang="en-US" dirty="0"/>
          </a:p>
          <a:p>
            <a:pPr marL="0" indent="0">
              <a:buNone/>
            </a:pPr>
            <a:r>
              <a:rPr lang="en-US" b="1" dirty="0">
                <a:solidFill>
                  <a:srgbClr val="000087"/>
                </a:solidFill>
                <a:latin typeface="Inconsolata" panose="020B0609030003000000" pitchFamily="49" charset="77"/>
              </a:rPr>
              <a:t>In </a:t>
            </a:r>
            <a:r>
              <a:rPr lang="en-US" b="1" dirty="0">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dirty="0">
                <a:solidFill>
                  <a:srgbClr val="006699"/>
                </a:solidFill>
                <a:latin typeface="Inconsolata" panose="020B0609030003000000" pitchFamily="49" charset="77"/>
              </a:rPr>
              <a:t>def </a:t>
            </a:r>
            <a:r>
              <a:rPr lang="en-US" b="1" dirty="0">
                <a:solidFill>
                  <a:srgbClr val="CC00FF"/>
                </a:solidFill>
                <a:latin typeface="Inconsolata" panose="020B0609030003000000" pitchFamily="49" charset="77"/>
              </a:rPr>
              <a:t>add</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In </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t>
            </a:r>
            <a:r>
              <a:rPr lang="en-US" b="1" dirty="0">
                <a:solidFill>
                  <a:srgbClr val="000087"/>
                </a:solidFill>
                <a:latin typeface="Inconsolata" panose="020B0609030003000000" pitchFamily="49" charset="77"/>
              </a:rPr>
              <a:t>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2, 4</a:t>
            </a:r>
            <a:r>
              <a:rPr lang="en-US" b="1" dirty="0">
                <a:latin typeface="Inconsolata" panose="020B0609030003000000" pitchFamily="49" charset="77"/>
              </a:rPr>
              <a:t>) </a:t>
            </a:r>
          </a:p>
          <a:p>
            <a:pPr marL="0" indent="0">
              <a:buNone/>
            </a:pPr>
            <a:r>
              <a:rPr lang="en-US" b="1" dirty="0">
                <a:latin typeface="Inconsolata" panose="020B0609030003000000" pitchFamily="49" charset="77"/>
              </a:rPr>
              <a:t>Out [2]: 6</a:t>
            </a:r>
          </a:p>
          <a:p>
            <a:pPr marL="0" indent="0">
              <a:buNone/>
            </a:pPr>
            <a:r>
              <a:rPr lang="en-US" b="1" dirty="0">
                <a:solidFill>
                  <a:srgbClr val="000087"/>
                </a:solidFill>
                <a:latin typeface="Inconsolata" panose="020B0609030003000000" pitchFamily="49" charset="77"/>
              </a:rPr>
              <a:t>In </a:t>
            </a:r>
            <a:r>
              <a:rPr lang="en-US" b="1" dirty="0">
                <a:latin typeface="Inconsolata" panose="020B0609030003000000" pitchFamily="49" charset="77"/>
              </a:rPr>
              <a:t>[</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r>
              <a:rPr lang="en-US" b="1" dirty="0">
                <a:solidFill>
                  <a:srgbClr val="000087"/>
                </a:solidFill>
                <a:latin typeface="Inconsolata" panose="020B0609030003000000" pitchFamily="49" charset="77"/>
              </a:rPr>
              <a:t>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t>
            </a:r>
            <a:r>
              <a:rPr lang="en-US" b="1" dirty="0">
                <a:solidFill>
                  <a:srgbClr val="006699"/>
                </a:solidFill>
                <a:latin typeface="Inconsolata" panose="020B0609030003000000" pitchFamily="49" charset="77"/>
              </a:rPr>
              <a:t># too few arguments </a:t>
            </a:r>
            <a:endParaRPr lang="en-US" b="1" dirty="0">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In </a:t>
            </a:r>
            <a:r>
              <a:rPr lang="en-US" b="1" dirty="0">
                <a:latin typeface="Inconsolata" panose="020B0609030003000000" pitchFamily="49" charset="77"/>
              </a:rPr>
              <a:t>[</a:t>
            </a:r>
            <a:r>
              <a:rPr lang="en-US" b="1" dirty="0">
                <a:solidFill>
                  <a:srgbClr val="FF6600"/>
                </a:solidFill>
                <a:latin typeface="Inconsolata" panose="020B0609030003000000" pitchFamily="49" charset="77"/>
              </a:rPr>
              <a:t>4</a:t>
            </a:r>
            <a:r>
              <a:rPr lang="en-US" b="1" dirty="0">
                <a:latin typeface="Inconsolata" panose="020B0609030003000000" pitchFamily="49" charset="77"/>
              </a:rPr>
              <a:t>]: </a:t>
            </a:r>
            <a:r>
              <a:rPr lang="en-US" b="1" dirty="0">
                <a:solidFill>
                  <a:srgbClr val="000087"/>
                </a:solidFill>
                <a:latin typeface="Inconsolata" panose="020B0609030003000000" pitchFamily="49" charset="77"/>
              </a:rPr>
              <a:t>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2, 4, 6</a:t>
            </a:r>
            <a:r>
              <a:rPr lang="en-US" b="1" dirty="0">
                <a:latin typeface="Inconsolata" panose="020B0609030003000000" pitchFamily="49" charset="77"/>
              </a:rPr>
              <a:t>) </a:t>
            </a:r>
            <a:r>
              <a:rPr lang="en-US" b="1" dirty="0">
                <a:solidFill>
                  <a:srgbClr val="006699"/>
                </a:solidFill>
                <a:latin typeface="Inconsolata" panose="020B0609030003000000" pitchFamily="49" charset="77"/>
              </a:rPr>
              <a:t># too many arguments </a:t>
            </a: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p:txBody>
      </p:sp>
      <p:sp>
        <p:nvSpPr>
          <p:cNvPr id="4" name="TextBox 3">
            <a:extLst>
              <a:ext uri="{FF2B5EF4-FFF2-40B4-BE49-F238E27FC236}">
                <a16:creationId xmlns:a16="http://schemas.microsoft.com/office/drawing/2014/main" id="{3C1D2CCE-B02B-8D4A-B006-6965D4D418F0}"/>
              </a:ext>
            </a:extLst>
          </p:cNvPr>
          <p:cNvSpPr txBox="1"/>
          <p:nvPr/>
        </p:nvSpPr>
        <p:spPr>
          <a:xfrm>
            <a:off x="3640368" y="2252282"/>
            <a:ext cx="1271753" cy="738664"/>
          </a:xfrm>
          <a:prstGeom prst="rect">
            <a:avLst/>
          </a:prstGeom>
          <a:noFill/>
        </p:spPr>
        <p:txBody>
          <a:bodyPr wrap="square" rtlCol="0">
            <a:spAutoFit/>
          </a:bodyPr>
          <a:lstStyle/>
          <a:p>
            <a:r>
              <a:rPr lang="en-US" sz="2100" dirty="0"/>
              <a:t>Function definition.</a:t>
            </a:r>
          </a:p>
        </p:txBody>
      </p:sp>
      <p:sp>
        <p:nvSpPr>
          <p:cNvPr id="5" name="TextBox 4">
            <a:extLst>
              <a:ext uri="{FF2B5EF4-FFF2-40B4-BE49-F238E27FC236}">
                <a16:creationId xmlns:a16="http://schemas.microsoft.com/office/drawing/2014/main" id="{098C8043-8C8C-AF4C-BF1C-D1D52C75A7B9}"/>
              </a:ext>
            </a:extLst>
          </p:cNvPr>
          <p:cNvSpPr txBox="1"/>
          <p:nvPr/>
        </p:nvSpPr>
        <p:spPr>
          <a:xfrm>
            <a:off x="3004492" y="3462718"/>
            <a:ext cx="1271753" cy="738664"/>
          </a:xfrm>
          <a:prstGeom prst="rect">
            <a:avLst/>
          </a:prstGeom>
          <a:noFill/>
        </p:spPr>
        <p:txBody>
          <a:bodyPr wrap="square" rtlCol="0">
            <a:spAutoFit/>
          </a:bodyPr>
          <a:lstStyle/>
          <a:p>
            <a:r>
              <a:rPr lang="en-US" sz="2100" dirty="0"/>
              <a:t>Function calling.</a:t>
            </a:r>
          </a:p>
        </p:txBody>
      </p:sp>
      <p:sp>
        <p:nvSpPr>
          <p:cNvPr id="3" name="TextBox 2">
            <a:extLst>
              <a:ext uri="{FF2B5EF4-FFF2-40B4-BE49-F238E27FC236}">
                <a16:creationId xmlns:a16="http://schemas.microsoft.com/office/drawing/2014/main" id="{C25232B0-6A8F-8F4D-9BCD-A2E72376627C}"/>
              </a:ext>
            </a:extLst>
          </p:cNvPr>
          <p:cNvSpPr txBox="1"/>
          <p:nvPr/>
        </p:nvSpPr>
        <p:spPr>
          <a:xfrm>
            <a:off x="3404704" y="1541007"/>
            <a:ext cx="1242648" cy="369332"/>
          </a:xfrm>
          <a:prstGeom prst="rect">
            <a:avLst/>
          </a:prstGeom>
          <a:noFill/>
        </p:spPr>
        <p:txBody>
          <a:bodyPr wrap="none" rtlCol="0">
            <a:spAutoFit/>
          </a:bodyPr>
          <a:lstStyle/>
          <a:p>
            <a:r>
              <a:rPr lang="en-US" sz="1800" dirty="0">
                <a:solidFill>
                  <a:srgbClr val="FF0000"/>
                </a:solidFill>
              </a:rPr>
              <a:t>parameters</a:t>
            </a:r>
          </a:p>
        </p:txBody>
      </p:sp>
      <p:cxnSp>
        <p:nvCxnSpPr>
          <p:cNvPr id="7" name="Straight Arrow Connector 6">
            <a:extLst>
              <a:ext uri="{FF2B5EF4-FFF2-40B4-BE49-F238E27FC236}">
                <a16:creationId xmlns:a16="http://schemas.microsoft.com/office/drawing/2014/main" id="{091A7C9A-BF5B-E342-B677-E234AEBDED9F}"/>
              </a:ext>
            </a:extLst>
          </p:cNvPr>
          <p:cNvCxnSpPr>
            <a:cxnSpLocks/>
          </p:cNvCxnSpPr>
          <p:nvPr/>
        </p:nvCxnSpPr>
        <p:spPr>
          <a:xfrm flipH="1">
            <a:off x="2691925" y="1851096"/>
            <a:ext cx="760576" cy="40118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7FFF2D8-8954-1E4A-9583-2C3898384AF8}"/>
              </a:ext>
            </a:extLst>
          </p:cNvPr>
          <p:cNvCxnSpPr>
            <a:cxnSpLocks/>
          </p:cNvCxnSpPr>
          <p:nvPr/>
        </p:nvCxnSpPr>
        <p:spPr>
          <a:xfrm flipH="1">
            <a:off x="3004492" y="1895687"/>
            <a:ext cx="760576" cy="40118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4FD2B9C-7AE0-3C43-BDE7-ACBC728C1206}"/>
              </a:ext>
            </a:extLst>
          </p:cNvPr>
          <p:cNvSpPr txBox="1"/>
          <p:nvPr/>
        </p:nvSpPr>
        <p:spPr>
          <a:xfrm>
            <a:off x="2607172" y="2891518"/>
            <a:ext cx="1156086" cy="369332"/>
          </a:xfrm>
          <a:prstGeom prst="rect">
            <a:avLst/>
          </a:prstGeom>
          <a:noFill/>
        </p:spPr>
        <p:txBody>
          <a:bodyPr wrap="none" rtlCol="0">
            <a:spAutoFit/>
          </a:bodyPr>
          <a:lstStyle/>
          <a:p>
            <a:r>
              <a:rPr lang="en-US" sz="1800" dirty="0">
                <a:solidFill>
                  <a:srgbClr val="FF0000"/>
                </a:solidFill>
              </a:rPr>
              <a:t>arguments</a:t>
            </a:r>
          </a:p>
        </p:txBody>
      </p:sp>
      <p:cxnSp>
        <p:nvCxnSpPr>
          <p:cNvPr id="12" name="Straight Arrow Connector 11">
            <a:extLst>
              <a:ext uri="{FF2B5EF4-FFF2-40B4-BE49-F238E27FC236}">
                <a16:creationId xmlns:a16="http://schemas.microsoft.com/office/drawing/2014/main" id="{A585171B-B274-0244-ABC7-EA20AA068991}"/>
              </a:ext>
            </a:extLst>
          </p:cNvPr>
          <p:cNvCxnSpPr>
            <a:cxnSpLocks/>
          </p:cNvCxnSpPr>
          <p:nvPr/>
        </p:nvCxnSpPr>
        <p:spPr>
          <a:xfrm flipH="1">
            <a:off x="2070601" y="3242563"/>
            <a:ext cx="518775" cy="19276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32CD8A7-433F-8544-ACBB-E11EDD26A376}"/>
              </a:ext>
            </a:extLst>
          </p:cNvPr>
          <p:cNvCxnSpPr>
            <a:cxnSpLocks/>
          </p:cNvCxnSpPr>
          <p:nvPr/>
        </p:nvCxnSpPr>
        <p:spPr>
          <a:xfrm flipH="1">
            <a:off x="2383168" y="3242563"/>
            <a:ext cx="448009" cy="23735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4246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3"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Functions Arguments (input)</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3"/>
            <a:ext cx="8051725" cy="4292919"/>
          </a:xfrm>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r>
              <a:rPr lang="en-US" b="1" dirty="0">
                <a:solidFill>
                  <a:srgbClr val="000087"/>
                </a:solidFill>
                <a:latin typeface="Inconsolata" panose="020B0609030003000000" pitchFamily="49" charset="77"/>
              </a:rPr>
              <a:t>In </a:t>
            </a:r>
            <a:r>
              <a:rPr lang="en-US" b="1" dirty="0">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dirty="0">
                <a:solidFill>
                  <a:srgbClr val="006699"/>
                </a:solidFill>
                <a:latin typeface="Inconsolata" panose="020B0609030003000000" pitchFamily="49" charset="77"/>
              </a:rPr>
              <a:t>def </a:t>
            </a:r>
            <a:r>
              <a:rPr lang="en-US" b="1" dirty="0">
                <a:latin typeface="Inconsolata" panose="020B0609030003000000" pitchFamily="49" charset="77"/>
              </a:rPr>
              <a:t>add(</a:t>
            </a:r>
            <a:r>
              <a:rPr lang="en-US" b="1" dirty="0">
                <a:solidFill>
                  <a:srgbClr val="FF0000"/>
                </a:solidFill>
                <a:latin typeface="Inconsolata" panose="020B0609030003000000" pitchFamily="49" charset="77"/>
              </a:rPr>
              <a:t>a</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b</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p>
          <a:p>
            <a:pPr marL="0" indent="0">
              <a:buNone/>
            </a:pPr>
            <a:endParaRPr lang="en-US" b="1" dirty="0">
              <a:solidFill>
                <a:srgbClr val="000087"/>
              </a:solidFill>
              <a:latin typeface="Inconsolata" panose="020B0609030003000000" pitchFamily="49" charset="77"/>
            </a:endParaRP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In </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add(</a:t>
            </a:r>
            <a:r>
              <a:rPr lang="en-US" b="1" dirty="0">
                <a:solidFill>
                  <a:srgbClr val="FF0000"/>
                </a:solidFill>
                <a:latin typeface="Inconsolata" panose="020B0609030003000000" pitchFamily="49" charset="77"/>
              </a:rPr>
              <a:t>2</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4</a:t>
            </a:r>
            <a:r>
              <a:rPr lang="en-US" b="1" dirty="0">
                <a:latin typeface="Inconsolata" panose="020B0609030003000000" pitchFamily="49" charset="77"/>
              </a:rPr>
              <a:t>) </a:t>
            </a:r>
          </a:p>
          <a:p>
            <a:pPr marL="0" indent="0">
              <a:buNone/>
            </a:pPr>
            <a:r>
              <a:rPr lang="en-US" b="1" dirty="0">
                <a:latin typeface="Inconsolata" panose="020B0609030003000000" pitchFamily="49" charset="77"/>
              </a:rPr>
              <a:t>Out [2]: 6</a:t>
            </a:r>
          </a:p>
          <a:p>
            <a:pPr marL="0" indent="0">
              <a:buNone/>
            </a:pPr>
            <a:endParaRPr lang="en-US" b="1" dirty="0">
              <a:latin typeface="Inconsolata" panose="020B0609030003000000" pitchFamily="49" charset="77"/>
            </a:endParaRPr>
          </a:p>
        </p:txBody>
      </p:sp>
      <p:cxnSp>
        <p:nvCxnSpPr>
          <p:cNvPr id="6" name="Straight Arrow Connector 5">
            <a:extLst>
              <a:ext uri="{FF2B5EF4-FFF2-40B4-BE49-F238E27FC236}">
                <a16:creationId xmlns:a16="http://schemas.microsoft.com/office/drawing/2014/main" id="{E5285AED-414F-CF48-BDA3-F9C105DE78F6}"/>
              </a:ext>
            </a:extLst>
          </p:cNvPr>
          <p:cNvCxnSpPr>
            <a:cxnSpLocks/>
          </p:cNvCxnSpPr>
          <p:nvPr/>
        </p:nvCxnSpPr>
        <p:spPr>
          <a:xfrm flipV="1">
            <a:off x="2338939" y="2858708"/>
            <a:ext cx="462013" cy="117428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2B72858-9062-1748-A56F-9BF516549403}"/>
              </a:ext>
            </a:extLst>
          </p:cNvPr>
          <p:cNvCxnSpPr>
            <a:cxnSpLocks/>
          </p:cNvCxnSpPr>
          <p:nvPr/>
        </p:nvCxnSpPr>
        <p:spPr>
          <a:xfrm flipV="1">
            <a:off x="2741595" y="2849078"/>
            <a:ext cx="462013" cy="117428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57243A4-61B0-BF49-9762-D919B22CF822}"/>
              </a:ext>
            </a:extLst>
          </p:cNvPr>
          <p:cNvSpPr txBox="1"/>
          <p:nvPr/>
        </p:nvSpPr>
        <p:spPr>
          <a:xfrm>
            <a:off x="3921425" y="2849078"/>
            <a:ext cx="4614148" cy="1015663"/>
          </a:xfrm>
          <a:prstGeom prst="rect">
            <a:avLst/>
          </a:prstGeom>
          <a:noFill/>
        </p:spPr>
        <p:txBody>
          <a:bodyPr wrap="none" rtlCol="0">
            <a:spAutoFit/>
          </a:bodyPr>
          <a:lstStyle/>
          <a:p>
            <a:r>
              <a:rPr lang="en-US" sz="2000" dirty="0"/>
              <a:t>In function calling, the actual arguments </a:t>
            </a:r>
          </a:p>
          <a:p>
            <a:r>
              <a:rPr lang="en-US" sz="2000" dirty="0"/>
              <a:t>2 and 4 are sent to the formal parameters </a:t>
            </a:r>
          </a:p>
          <a:p>
            <a:r>
              <a:rPr lang="en-US" sz="2000" dirty="0"/>
              <a:t>a and b respectively.</a:t>
            </a:r>
          </a:p>
        </p:txBody>
      </p:sp>
    </p:spTree>
    <p:extLst>
      <p:ext uri="{BB962C8B-B14F-4D97-AF65-F5344CB8AC3E}">
        <p14:creationId xmlns:p14="http://schemas.microsoft.com/office/powerpoint/2010/main" val="4080804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2758</TotalTime>
  <Words>3441</Words>
  <Application>Microsoft Macintosh PowerPoint</Application>
  <PresentationFormat>On-screen Show (16:10)</PresentationFormat>
  <Paragraphs>475</Paragraphs>
  <Slides>33</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UbuntuMono</vt:lpstr>
      <vt:lpstr>Arial</vt:lpstr>
      <vt:lpstr>Calibri</vt:lpstr>
      <vt:lpstr>Cambria Math</vt:lpstr>
      <vt:lpstr>Gill Sans MT</vt:lpstr>
      <vt:lpstr>Inconsolata</vt:lpstr>
      <vt:lpstr>Inconsolata Medium</vt:lpstr>
      <vt:lpstr>Menlo</vt:lpstr>
      <vt:lpstr>Office Theme</vt:lpstr>
      <vt:lpstr>Introduction to Python</vt:lpstr>
      <vt:lpstr>Topics</vt:lpstr>
      <vt:lpstr>Example</vt:lpstr>
      <vt:lpstr>Example</vt:lpstr>
      <vt:lpstr>Functions</vt:lpstr>
      <vt:lpstr>Example</vt:lpstr>
      <vt:lpstr>Functions</vt:lpstr>
      <vt:lpstr>Functions</vt:lpstr>
      <vt:lpstr>Functions Arguments (input)</vt:lpstr>
      <vt:lpstr>Function Return (output) </vt:lpstr>
      <vt:lpstr>Functions</vt:lpstr>
      <vt:lpstr>Functions</vt:lpstr>
      <vt:lpstr>Functions</vt:lpstr>
      <vt:lpstr>Functions</vt:lpstr>
      <vt:lpstr>print(*objects, sep=‘ ’, end=‘\n’) </vt:lpstr>
      <vt:lpstr>Flow of a Program</vt:lpstr>
      <vt:lpstr>Writing A Complete Program</vt:lpstr>
      <vt:lpstr>Writing A Complete Program</vt:lpstr>
      <vt:lpstr>Installing Python</vt:lpstr>
      <vt:lpstr>Running Code Locally on Computer</vt:lpstr>
      <vt:lpstr>Python Script</vt:lpstr>
      <vt:lpstr>main.py</vt:lpstr>
      <vt:lpstr>main.py</vt:lpstr>
      <vt:lpstr>main.py</vt:lpstr>
      <vt:lpstr>Scope </vt:lpstr>
      <vt:lpstr>Scope </vt:lpstr>
      <vt:lpstr>Writing a Simple Program</vt:lpstr>
      <vt:lpstr>PowerPoint Presentation</vt:lpstr>
      <vt:lpstr>PowerPoint Presentation</vt:lpstr>
      <vt:lpstr>Python Program Template</vt:lpstr>
      <vt:lpstr>Lab 1: Day Of the Week</vt:lpstr>
      <vt:lpstr>Lab 1: Day Of the Week</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Games in Python</dc:title>
  <dc:creator>Long B Nguyen</dc:creator>
  <cp:lastModifiedBy>Long B Nguyen</cp:lastModifiedBy>
  <cp:revision>1</cp:revision>
  <dcterms:created xsi:type="dcterms:W3CDTF">2019-05-29T16:38:51Z</dcterms:created>
  <dcterms:modified xsi:type="dcterms:W3CDTF">2021-06-03T13:18:11Z</dcterms:modified>
</cp:coreProperties>
</file>