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7"/>
  </p:notesMasterIdLst>
  <p:sldIdLst>
    <p:sldId id="555" r:id="rId2"/>
    <p:sldId id="556" r:id="rId3"/>
    <p:sldId id="557" r:id="rId4"/>
    <p:sldId id="558" r:id="rId5"/>
    <p:sldId id="567" r:id="rId6"/>
    <p:sldId id="573" r:id="rId7"/>
    <p:sldId id="575" r:id="rId8"/>
    <p:sldId id="574" r:id="rId9"/>
    <p:sldId id="308" r:id="rId10"/>
    <p:sldId id="313" r:id="rId11"/>
    <p:sldId id="312" r:id="rId12"/>
    <p:sldId id="306" r:id="rId13"/>
    <p:sldId id="561" r:id="rId14"/>
    <p:sldId id="424" r:id="rId15"/>
    <p:sldId id="565" r:id="rId1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4AAA7-C782-8A4B-8669-EFB314CC5C89}" v="447" dt="2022-05-26T22:09:18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0560"/>
  </p:normalViewPr>
  <p:slideViewPr>
    <p:cSldViewPr snapToGrid="0" snapToObjects="1">
      <p:cViewPr varScale="1">
        <p:scale>
          <a:sx n="82" d="100"/>
          <a:sy n="82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Nguyen" userId="f59fb8f3-a021-417a-8bc1-65c8d471c621" providerId="ADAL" clId="{0CA4AAA7-C782-8A4B-8669-EFB314CC5C89}"/>
    <pc:docChg chg="custSel addSld delSld modSld">
      <pc:chgData name="Long Nguyen" userId="f59fb8f3-a021-417a-8bc1-65c8d471c621" providerId="ADAL" clId="{0CA4AAA7-C782-8A4B-8669-EFB314CC5C89}" dt="2022-05-26T22:09:18.532" v="1001" actId="20577"/>
      <pc:docMkLst>
        <pc:docMk/>
      </pc:docMkLst>
      <pc:sldChg chg="del">
        <pc:chgData name="Long Nguyen" userId="f59fb8f3-a021-417a-8bc1-65c8d471c621" providerId="ADAL" clId="{0CA4AAA7-C782-8A4B-8669-EFB314CC5C89}" dt="2022-05-26T21:19:45.865" v="7" actId="2696"/>
        <pc:sldMkLst>
          <pc:docMk/>
          <pc:sldMk cId="2631037396" sldId="257"/>
        </pc:sldMkLst>
      </pc:sldChg>
      <pc:sldChg chg="del">
        <pc:chgData name="Long Nguyen" userId="f59fb8f3-a021-417a-8bc1-65c8d471c621" providerId="ADAL" clId="{0CA4AAA7-C782-8A4B-8669-EFB314CC5C89}" dt="2022-05-26T21:19:49.708" v="10" actId="2696"/>
        <pc:sldMkLst>
          <pc:docMk/>
          <pc:sldMk cId="1190543687" sldId="341"/>
        </pc:sldMkLst>
      </pc:sldChg>
      <pc:sldChg chg="del">
        <pc:chgData name="Long Nguyen" userId="f59fb8f3-a021-417a-8bc1-65c8d471c621" providerId="ADAL" clId="{0CA4AAA7-C782-8A4B-8669-EFB314CC5C89}" dt="2022-05-26T21:19:50.668" v="11" actId="2696"/>
        <pc:sldMkLst>
          <pc:docMk/>
          <pc:sldMk cId="528345614" sldId="368"/>
        </pc:sldMkLst>
      </pc:sldChg>
      <pc:sldChg chg="del">
        <pc:chgData name="Long Nguyen" userId="f59fb8f3-a021-417a-8bc1-65c8d471c621" providerId="ADAL" clId="{0CA4AAA7-C782-8A4B-8669-EFB314CC5C89}" dt="2022-05-26T21:19:52.470" v="14" actId="2696"/>
        <pc:sldMkLst>
          <pc:docMk/>
          <pc:sldMk cId="3119869035" sldId="371"/>
        </pc:sldMkLst>
      </pc:sldChg>
      <pc:sldChg chg="del">
        <pc:chgData name="Long Nguyen" userId="f59fb8f3-a021-417a-8bc1-65c8d471c621" providerId="ADAL" clId="{0CA4AAA7-C782-8A4B-8669-EFB314CC5C89}" dt="2022-05-26T21:19:53.480" v="16" actId="2696"/>
        <pc:sldMkLst>
          <pc:docMk/>
          <pc:sldMk cId="4121273586" sldId="372"/>
        </pc:sldMkLst>
      </pc:sldChg>
      <pc:sldChg chg="del">
        <pc:chgData name="Long Nguyen" userId="f59fb8f3-a021-417a-8bc1-65c8d471c621" providerId="ADAL" clId="{0CA4AAA7-C782-8A4B-8669-EFB314CC5C89}" dt="2022-05-26T21:19:51.110" v="12" actId="2696"/>
        <pc:sldMkLst>
          <pc:docMk/>
          <pc:sldMk cId="3678049184" sldId="373"/>
        </pc:sldMkLst>
      </pc:sldChg>
      <pc:sldChg chg="del">
        <pc:chgData name="Long Nguyen" userId="f59fb8f3-a021-417a-8bc1-65c8d471c621" providerId="ADAL" clId="{0CA4AAA7-C782-8A4B-8669-EFB314CC5C89}" dt="2022-05-26T21:19:54.404" v="18" actId="2696"/>
        <pc:sldMkLst>
          <pc:docMk/>
          <pc:sldMk cId="744554462" sldId="374"/>
        </pc:sldMkLst>
      </pc:sldChg>
      <pc:sldChg chg="del">
        <pc:chgData name="Long Nguyen" userId="f59fb8f3-a021-417a-8bc1-65c8d471c621" providerId="ADAL" clId="{0CA4AAA7-C782-8A4B-8669-EFB314CC5C89}" dt="2022-05-26T21:19:54.863" v="19" actId="2696"/>
        <pc:sldMkLst>
          <pc:docMk/>
          <pc:sldMk cId="1389296992" sldId="375"/>
        </pc:sldMkLst>
      </pc:sldChg>
      <pc:sldChg chg="del">
        <pc:chgData name="Long Nguyen" userId="f59fb8f3-a021-417a-8bc1-65c8d471c621" providerId="ADAL" clId="{0CA4AAA7-C782-8A4B-8669-EFB314CC5C89}" dt="2022-05-26T21:19:51.886" v="13" actId="2696"/>
        <pc:sldMkLst>
          <pc:docMk/>
          <pc:sldMk cId="2424282737" sldId="383"/>
        </pc:sldMkLst>
      </pc:sldChg>
      <pc:sldChg chg="del">
        <pc:chgData name="Long Nguyen" userId="f59fb8f3-a021-417a-8bc1-65c8d471c621" providerId="ADAL" clId="{0CA4AAA7-C782-8A4B-8669-EFB314CC5C89}" dt="2022-05-26T21:19:52.983" v="15" actId="2696"/>
        <pc:sldMkLst>
          <pc:docMk/>
          <pc:sldMk cId="3949056306" sldId="385"/>
        </pc:sldMkLst>
      </pc:sldChg>
      <pc:sldChg chg="modSp mod">
        <pc:chgData name="Long Nguyen" userId="f59fb8f3-a021-417a-8bc1-65c8d471c621" providerId="ADAL" clId="{0CA4AAA7-C782-8A4B-8669-EFB314CC5C89}" dt="2022-05-26T21:38:40.797" v="84" actId="20577"/>
        <pc:sldMkLst>
          <pc:docMk/>
          <pc:sldMk cId="3182006449" sldId="424"/>
        </pc:sldMkLst>
        <pc:spChg chg="mod">
          <ac:chgData name="Long Nguyen" userId="f59fb8f3-a021-417a-8bc1-65c8d471c621" providerId="ADAL" clId="{0CA4AAA7-C782-8A4B-8669-EFB314CC5C89}" dt="2022-05-26T21:38:40.797" v="84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modAnim">
        <pc:chgData name="Long Nguyen" userId="f59fb8f3-a021-417a-8bc1-65c8d471c621" providerId="ADAL" clId="{0CA4AAA7-C782-8A4B-8669-EFB314CC5C89}" dt="2022-05-26T22:07:06.361" v="970" actId="20577"/>
        <pc:sldMkLst>
          <pc:docMk/>
          <pc:sldMk cId="3515362357" sldId="556"/>
        </pc:sldMkLst>
        <pc:spChg chg="mod">
          <ac:chgData name="Long Nguyen" userId="f59fb8f3-a021-417a-8bc1-65c8d471c621" providerId="ADAL" clId="{0CA4AAA7-C782-8A4B-8669-EFB314CC5C89}" dt="2022-05-26T22:07:06.361" v="970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Anim">
        <pc:chgData name="Long Nguyen" userId="f59fb8f3-a021-417a-8bc1-65c8d471c621" providerId="ADAL" clId="{0CA4AAA7-C782-8A4B-8669-EFB314CC5C89}" dt="2022-05-26T22:07:42.844" v="975" actId="20577"/>
        <pc:sldMkLst>
          <pc:docMk/>
          <pc:sldMk cId="56364418" sldId="557"/>
        </pc:sldMkLst>
        <pc:spChg chg="mod">
          <ac:chgData name="Long Nguyen" userId="f59fb8f3-a021-417a-8bc1-65c8d471c621" providerId="ADAL" clId="{0CA4AAA7-C782-8A4B-8669-EFB314CC5C89}" dt="2022-05-26T22:07:42.844" v="975" actId="20577"/>
          <ac:spMkLst>
            <pc:docMk/>
            <pc:sldMk cId="56364418" sldId="557"/>
            <ac:spMk id="6146" creationId="{095FC28F-CF01-5C45-8C80-38CA0C2B9DF5}"/>
          </ac:spMkLst>
        </pc:spChg>
      </pc:sldChg>
      <pc:sldChg chg="modSp mod">
        <pc:chgData name="Long Nguyen" userId="f59fb8f3-a021-417a-8bc1-65c8d471c621" providerId="ADAL" clId="{0CA4AAA7-C782-8A4B-8669-EFB314CC5C89}" dt="2022-05-26T21:20:29.224" v="23" actId="20577"/>
        <pc:sldMkLst>
          <pc:docMk/>
          <pc:sldMk cId="4104989124" sldId="565"/>
        </pc:sldMkLst>
        <pc:spChg chg="mod">
          <ac:chgData name="Long Nguyen" userId="f59fb8f3-a021-417a-8bc1-65c8d471c621" providerId="ADAL" clId="{0CA4AAA7-C782-8A4B-8669-EFB314CC5C89}" dt="2022-05-26T21:20:29.224" v="23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modSp">
        <pc:chgData name="Long Nguyen" userId="f59fb8f3-a021-417a-8bc1-65c8d471c621" providerId="ADAL" clId="{0CA4AAA7-C782-8A4B-8669-EFB314CC5C89}" dt="2022-05-26T21:18:41.552" v="6" actId="207"/>
        <pc:sldMkLst>
          <pc:docMk/>
          <pc:sldMk cId="2681292538" sldId="567"/>
        </pc:sldMkLst>
        <pc:spChg chg="mod">
          <ac:chgData name="Long Nguyen" userId="f59fb8f3-a021-417a-8bc1-65c8d471c621" providerId="ADAL" clId="{0CA4AAA7-C782-8A4B-8669-EFB314CC5C89}" dt="2022-05-26T21:18:29.530" v="3" actId="20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18:32.173" v="4" actId="207"/>
          <ac:spMkLst>
            <pc:docMk/>
            <pc:sldMk cId="2681292538" sldId="567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18:36.448" v="5" actId="207"/>
          <ac:spMkLst>
            <pc:docMk/>
            <pc:sldMk cId="2681292538" sldId="567"/>
            <ac:spMk id="10" creationId="{6CBCEBFC-7FEB-A942-8AA6-1D8C8EE77906}"/>
          </ac:spMkLst>
        </pc:spChg>
        <pc:spChg chg="mod">
          <ac:chgData name="Long Nguyen" userId="f59fb8f3-a021-417a-8bc1-65c8d471c621" providerId="ADAL" clId="{0CA4AAA7-C782-8A4B-8669-EFB314CC5C89}" dt="2022-05-26T21:18:41.552" v="6" actId="207"/>
          <ac:spMkLst>
            <pc:docMk/>
            <pc:sldMk cId="2681292538" sldId="567"/>
            <ac:spMk id="15" creationId="{3FA56609-6251-2345-BA26-D035BE446C47}"/>
          </ac:spMkLst>
        </pc:spChg>
      </pc:sldChg>
      <pc:sldChg chg="del">
        <pc:chgData name="Long Nguyen" userId="f59fb8f3-a021-417a-8bc1-65c8d471c621" providerId="ADAL" clId="{0CA4AAA7-C782-8A4B-8669-EFB314CC5C89}" dt="2022-05-26T21:19:53.958" v="17" actId="2696"/>
        <pc:sldMkLst>
          <pc:docMk/>
          <pc:sldMk cId="3614561866" sldId="569"/>
        </pc:sldMkLst>
      </pc:sldChg>
      <pc:sldChg chg="del">
        <pc:chgData name="Long Nguyen" userId="f59fb8f3-a021-417a-8bc1-65c8d471c621" providerId="ADAL" clId="{0CA4AAA7-C782-8A4B-8669-EFB314CC5C89}" dt="2022-05-26T21:18:01.542" v="2" actId="2696"/>
        <pc:sldMkLst>
          <pc:docMk/>
          <pc:sldMk cId="662705235" sldId="571"/>
        </pc:sldMkLst>
      </pc:sldChg>
      <pc:sldChg chg="del">
        <pc:chgData name="Long Nguyen" userId="f59fb8f3-a021-417a-8bc1-65c8d471c621" providerId="ADAL" clId="{0CA4AAA7-C782-8A4B-8669-EFB314CC5C89}" dt="2022-05-26T21:20:32.550" v="24" actId="2696"/>
        <pc:sldMkLst>
          <pc:docMk/>
          <pc:sldMk cId="1097849800" sldId="572"/>
        </pc:sldMkLst>
      </pc:sldChg>
      <pc:sldChg chg="addSp delSp modSp mod delAnim modAnim">
        <pc:chgData name="Long Nguyen" userId="f59fb8f3-a021-417a-8bc1-65c8d471c621" providerId="ADAL" clId="{0CA4AAA7-C782-8A4B-8669-EFB314CC5C89}" dt="2022-05-26T21:58:38.605" v="647" actId="20577"/>
        <pc:sldMkLst>
          <pc:docMk/>
          <pc:sldMk cId="38565667" sldId="573"/>
        </pc:sldMkLst>
        <pc:spChg chg="del">
          <ac:chgData name="Long Nguyen" userId="f59fb8f3-a021-417a-8bc1-65c8d471c621" providerId="ADAL" clId="{0CA4AAA7-C782-8A4B-8669-EFB314CC5C89}" dt="2022-05-26T21:36:41.297" v="26" actId="478"/>
          <ac:spMkLst>
            <pc:docMk/>
            <pc:sldMk cId="38565667" sldId="573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42:08.555" v="286" actId="1036"/>
          <ac:spMkLst>
            <pc:docMk/>
            <pc:sldMk cId="38565667" sldId="573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1:44:20.706" v="443" actId="478"/>
          <ac:spMkLst>
            <pc:docMk/>
            <pc:sldMk cId="38565667" sldId="573"/>
            <ac:spMk id="9" creationId="{35CC8408-E93C-EB4D-BCE0-708761392E17}"/>
          </ac:spMkLst>
        </pc:spChg>
        <pc:spChg chg="del">
          <ac:chgData name="Long Nguyen" userId="f59fb8f3-a021-417a-8bc1-65c8d471c621" providerId="ADAL" clId="{0CA4AAA7-C782-8A4B-8669-EFB314CC5C89}" dt="2022-05-26T21:43:41.682" v="435" actId="478"/>
          <ac:spMkLst>
            <pc:docMk/>
            <pc:sldMk cId="38565667" sldId="573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1:41:13.252" v="243" actId="20577"/>
          <ac:spMkLst>
            <pc:docMk/>
            <pc:sldMk cId="38565667" sldId="573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1:42:02.144" v="267" actId="20577"/>
          <ac:spMkLst>
            <pc:docMk/>
            <pc:sldMk cId="38565667" sldId="573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1:58:38.605" v="647" actId="20577"/>
          <ac:spMkLst>
            <pc:docMk/>
            <pc:sldMk cId="38565667" sldId="573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1:36:45.081" v="27" actId="478"/>
          <ac:cxnSpMkLst>
            <pc:docMk/>
            <pc:sldMk cId="38565667" sldId="573"/>
            <ac:cxnSpMk id="6" creationId="{2FF5D069-E1A9-3247-B4C1-70C074CCF398}"/>
          </ac:cxnSpMkLst>
        </pc:cxnChg>
        <pc:cxnChg chg="mod">
          <ac:chgData name="Long Nguyen" userId="f59fb8f3-a021-417a-8bc1-65c8d471c621" providerId="ADAL" clId="{0CA4AAA7-C782-8A4B-8669-EFB314CC5C89}" dt="2022-05-26T21:46:34.339" v="561" actId="1035"/>
          <ac:cxnSpMkLst>
            <pc:docMk/>
            <pc:sldMk cId="38565667" sldId="573"/>
            <ac:cxnSpMk id="8" creationId="{8EE2341A-CED5-AE4D-92D5-CA2D03294ACA}"/>
          </ac:cxnSpMkLst>
        </pc:cxnChg>
        <pc:cxnChg chg="del mod">
          <ac:chgData name="Long Nguyen" userId="f59fb8f3-a021-417a-8bc1-65c8d471c621" providerId="ADAL" clId="{0CA4AAA7-C782-8A4B-8669-EFB314CC5C89}" dt="2022-05-26T21:44:17.942" v="442" actId="478"/>
          <ac:cxnSpMkLst>
            <pc:docMk/>
            <pc:sldMk cId="38565667" sldId="573"/>
            <ac:cxnSpMk id="10" creationId="{45FCB104-5BCC-3048-9038-D14F4C9B439C}"/>
          </ac:cxnSpMkLst>
        </pc:cxnChg>
        <pc:cxnChg chg="del mod">
          <ac:chgData name="Long Nguyen" userId="f59fb8f3-a021-417a-8bc1-65c8d471c621" providerId="ADAL" clId="{0CA4AAA7-C782-8A4B-8669-EFB314CC5C89}" dt="2022-05-26T21:43:42.791" v="436" actId="478"/>
          <ac:cxnSpMkLst>
            <pc:docMk/>
            <pc:sldMk cId="38565667" sldId="573"/>
            <ac:cxnSpMk id="14" creationId="{B2A0D62D-1FB8-E449-88AE-FE32A1C9F275}"/>
          </ac:cxnSpMkLst>
        </pc:cxnChg>
        <pc:cxnChg chg="add del mod">
          <ac:chgData name="Long Nguyen" userId="f59fb8f3-a021-417a-8bc1-65c8d471c621" providerId="ADAL" clId="{0CA4AAA7-C782-8A4B-8669-EFB314CC5C89}" dt="2022-05-26T21:41:15.704" v="244" actId="478"/>
          <ac:cxnSpMkLst>
            <pc:docMk/>
            <pc:sldMk cId="38565667" sldId="573"/>
            <ac:cxnSpMk id="16" creationId="{60268E73-FE45-2249-B7EA-C64617135A5B}"/>
          </ac:cxnSpMkLst>
        </pc:cxnChg>
      </pc:sldChg>
      <pc:sldChg chg="del">
        <pc:chgData name="Long Nguyen" userId="f59fb8f3-a021-417a-8bc1-65c8d471c621" providerId="ADAL" clId="{0CA4AAA7-C782-8A4B-8669-EFB314CC5C89}" dt="2022-05-26T21:19:48.918" v="9" actId="2696"/>
        <pc:sldMkLst>
          <pc:docMk/>
          <pc:sldMk cId="1899292602" sldId="574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9:18.532" v="1001" actId="20577"/>
        <pc:sldMkLst>
          <pc:docMk/>
          <pc:sldMk cId="2699236389" sldId="574"/>
        </pc:sldMkLst>
        <pc:spChg chg="mod">
          <ac:chgData name="Long Nguyen" userId="f59fb8f3-a021-417a-8bc1-65c8d471c621" providerId="ADAL" clId="{0CA4AAA7-C782-8A4B-8669-EFB314CC5C89}" dt="2022-05-26T21:48:54.116" v="575" actId="255"/>
          <ac:spMkLst>
            <pc:docMk/>
            <pc:sldMk cId="2699236389" sldId="574"/>
            <ac:spMk id="2" creationId="{C360779D-4CA6-E54E-AF40-CFF286ECEDB6}"/>
          </ac:spMkLst>
        </pc:spChg>
        <pc:spChg chg="del">
          <ac:chgData name="Long Nguyen" userId="f59fb8f3-a021-417a-8bc1-65c8d471c621" providerId="ADAL" clId="{0CA4AAA7-C782-8A4B-8669-EFB314CC5C89}" dt="2022-05-26T21:48:35.819" v="569" actId="478"/>
          <ac:spMkLst>
            <pc:docMk/>
            <pc:sldMk cId="2699236389" sldId="574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49:17.638" v="580" actId="207"/>
          <ac:spMkLst>
            <pc:docMk/>
            <pc:sldMk cId="2699236389" sldId="574"/>
            <ac:spMk id="9" creationId="{35CC8408-E93C-EB4D-BCE0-708761392E17}"/>
          </ac:spMkLst>
        </pc:spChg>
        <pc:spChg chg="mod">
          <ac:chgData name="Long Nguyen" userId="f59fb8f3-a021-417a-8bc1-65c8d471c621" providerId="ADAL" clId="{0CA4AAA7-C782-8A4B-8669-EFB314CC5C89}" dt="2022-05-26T22:09:18.532" v="1001" actId="20577"/>
          <ac:spMkLst>
            <pc:docMk/>
            <pc:sldMk cId="2699236389" sldId="574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2:05:37.285" v="964" actId="1038"/>
          <ac:spMkLst>
            <pc:docMk/>
            <pc:sldMk cId="2699236389" sldId="574"/>
            <ac:spMk id="16" creationId="{7F93CEA3-ACE2-F149-8834-40E26D9CE0DE}"/>
          </ac:spMkLst>
        </pc:spChg>
        <pc:spChg chg="mod">
          <ac:chgData name="Long Nguyen" userId="f59fb8f3-a021-417a-8bc1-65c8d471c621" providerId="ADAL" clId="{0CA4AAA7-C782-8A4B-8669-EFB314CC5C89}" dt="2022-05-26T21:50:03.715" v="589" actId="20577"/>
          <ac:spMkLst>
            <pc:docMk/>
            <pc:sldMk cId="2699236389" sldId="574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59.585" v="911" actId="20577"/>
          <ac:spMkLst>
            <pc:docMk/>
            <pc:sldMk cId="2699236389" sldId="574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0CA4AAA7-C782-8A4B-8669-EFB314CC5C89}" dt="2022-05-26T22:08:49.290" v="997" actId="14100"/>
          <ac:cxnSpMkLst>
            <pc:docMk/>
            <pc:sldMk cId="2699236389" sldId="574"/>
            <ac:cxnSpMk id="4" creationId="{AAD80A7D-A15D-B444-A8B7-BD503C23B280}"/>
          </ac:cxnSpMkLst>
        </pc:cxnChg>
        <pc:cxnChg chg="del">
          <ac:chgData name="Long Nguyen" userId="f59fb8f3-a021-417a-8bc1-65c8d471c621" providerId="ADAL" clId="{0CA4AAA7-C782-8A4B-8669-EFB314CC5C89}" dt="2022-05-26T21:48:39.013" v="571" actId="478"/>
          <ac:cxnSpMkLst>
            <pc:docMk/>
            <pc:sldMk cId="2699236389" sldId="574"/>
            <ac:cxnSpMk id="6" creationId="{2FF5D069-E1A9-3247-B4C1-70C074CCF398}"/>
          </ac:cxnSpMkLst>
        </pc:cxnChg>
        <pc:cxnChg chg="del">
          <ac:chgData name="Long Nguyen" userId="f59fb8f3-a021-417a-8bc1-65c8d471c621" providerId="ADAL" clId="{0CA4AAA7-C782-8A4B-8669-EFB314CC5C89}" dt="2022-05-26T21:48:40.138" v="572" actId="478"/>
          <ac:cxnSpMkLst>
            <pc:docMk/>
            <pc:sldMk cId="2699236389" sldId="574"/>
            <ac:cxnSpMk id="8" creationId="{8EE2341A-CED5-AE4D-92D5-CA2D03294ACA}"/>
          </ac:cxnSpMkLst>
        </pc:cxnChg>
        <pc:cxnChg chg="mod">
          <ac:chgData name="Long Nguyen" userId="f59fb8f3-a021-417a-8bc1-65c8d471c621" providerId="ADAL" clId="{0CA4AAA7-C782-8A4B-8669-EFB314CC5C89}" dt="2022-05-26T22:08:38.335" v="976" actId="20577"/>
          <ac:cxnSpMkLst>
            <pc:docMk/>
            <pc:sldMk cId="2699236389" sldId="574"/>
            <ac:cxnSpMk id="14" creationId="{B2A0D62D-1FB8-E449-88AE-FE32A1C9F275}"/>
          </ac:cxnSpMkLst>
        </pc:cxnChg>
      </pc:sldChg>
      <pc:sldChg chg="del">
        <pc:chgData name="Long Nguyen" userId="f59fb8f3-a021-417a-8bc1-65c8d471c621" providerId="ADAL" clId="{0CA4AAA7-C782-8A4B-8669-EFB314CC5C89}" dt="2022-05-26T21:19:47.313" v="8" actId="2696"/>
        <pc:sldMkLst>
          <pc:docMk/>
          <pc:sldMk cId="2696303466" sldId="575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3:00.613" v="879" actId="20577"/>
        <pc:sldMkLst>
          <pc:docMk/>
          <pc:sldMk cId="3888181165" sldId="575"/>
        </pc:sldMkLst>
        <pc:spChg chg="add mod">
          <ac:chgData name="Long Nguyen" userId="f59fb8f3-a021-417a-8bc1-65c8d471c621" providerId="ADAL" clId="{0CA4AAA7-C782-8A4B-8669-EFB314CC5C89}" dt="2022-05-26T22:02:21.117" v="873" actId="207"/>
          <ac:spMkLst>
            <pc:docMk/>
            <pc:sldMk cId="3888181165" sldId="575"/>
            <ac:spMk id="2" creationId="{D358C124-9314-CC44-8878-6B4FC3839386}"/>
          </ac:spMkLst>
        </pc:spChg>
        <pc:spChg chg="del">
          <ac:chgData name="Long Nguyen" userId="f59fb8f3-a021-417a-8bc1-65c8d471c621" providerId="ADAL" clId="{0CA4AAA7-C782-8A4B-8669-EFB314CC5C89}" dt="2022-05-26T22:00:08.512" v="650" actId="478"/>
          <ac:spMkLst>
            <pc:docMk/>
            <pc:sldMk cId="3888181165" sldId="575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2:00:11.606" v="652" actId="478"/>
          <ac:spMkLst>
            <pc:docMk/>
            <pc:sldMk cId="3888181165" sldId="575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2:00:48.656" v="688" actId="20577"/>
          <ac:spMkLst>
            <pc:docMk/>
            <pc:sldMk cId="3888181165" sldId="575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00.613" v="879" actId="20577"/>
          <ac:spMkLst>
            <pc:docMk/>
            <pc:sldMk cId="3888181165" sldId="575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2:00:09.971" v="651" actId="478"/>
          <ac:cxnSpMkLst>
            <pc:docMk/>
            <pc:sldMk cId="3888181165" sldId="575"/>
            <ac:cxnSpMk id="8" creationId="{8EE2341A-CED5-AE4D-92D5-CA2D03294ACA}"/>
          </ac:cxnSpMkLst>
        </pc:cxnChg>
      </pc:sldChg>
      <pc:sldChg chg="del">
        <pc:chgData name="Long Nguyen" userId="f59fb8f3-a021-417a-8bc1-65c8d471c621" providerId="ADAL" clId="{0CA4AAA7-C782-8A4B-8669-EFB314CC5C89}" dt="2022-05-26T21:19:56.552" v="20" actId="2696"/>
        <pc:sldMkLst>
          <pc:docMk/>
          <pc:sldMk cId="1655667199" sldId="576"/>
        </pc:sldMkLst>
      </pc:sldChg>
      <pc:sldChg chg="del">
        <pc:chgData name="Long Nguyen" userId="f59fb8f3-a021-417a-8bc1-65c8d471c621" providerId="ADAL" clId="{0CA4AAA7-C782-8A4B-8669-EFB314CC5C89}" dt="2022-05-26T21:19:57.624" v="21" actId="2696"/>
        <pc:sldMkLst>
          <pc:docMk/>
          <pc:sldMk cId="1245941282" sldId="577"/>
        </pc:sldMkLst>
      </pc:sldChg>
    </pc:docChg>
  </pc:docChgLst>
  <pc:docChgLst>
    <pc:chgData name="Long Nguyen" userId="f59fb8f3-a021-417a-8bc1-65c8d471c621" providerId="ADAL" clId="{DEEC9A6B-597B-A549-8046-E8A6FAF2541E}"/>
    <pc:docChg chg="addSld modSld">
      <pc:chgData name="Long Nguyen" userId="f59fb8f3-a021-417a-8bc1-65c8d471c621" providerId="ADAL" clId="{DEEC9A6B-597B-A549-8046-E8A6FAF2541E}" dt="2022-01-10T19:13:47.222" v="827"/>
      <pc:docMkLst>
        <pc:docMk/>
      </pc:docMkLst>
      <pc:sldChg chg="modSp">
        <pc:chgData name="Long Nguyen" userId="f59fb8f3-a021-417a-8bc1-65c8d471c621" providerId="ADAL" clId="{DEEC9A6B-597B-A549-8046-E8A6FAF2541E}" dt="2022-01-10T16:01:48.822" v="805" actId="20577"/>
        <pc:sldMkLst>
          <pc:docMk/>
          <pc:sldMk cId="1190543687" sldId="341"/>
        </pc:sldMkLst>
        <pc:spChg chg="mod">
          <ac:chgData name="Long Nguyen" userId="f59fb8f3-a021-417a-8bc1-65c8d471c621" providerId="ADAL" clId="{DEEC9A6B-597B-A549-8046-E8A6FAF2541E}" dt="2022-01-10T16:01:48.822" v="805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addSp modSp modAnim">
        <pc:chgData name="Long Nguyen" userId="f59fb8f3-a021-417a-8bc1-65c8d471c621" providerId="ADAL" clId="{DEEC9A6B-597B-A549-8046-E8A6FAF2541E}" dt="2022-01-10T15:05:52.399" v="414"/>
        <pc:sldMkLst>
          <pc:docMk/>
          <pc:sldMk cId="2681292538" sldId="567"/>
        </pc:sldMkLst>
        <pc:spChg chg="mod">
          <ac:chgData name="Long Nguyen" userId="f59fb8f3-a021-417a-8bc1-65c8d471c621" providerId="ADAL" clId="{DEEC9A6B-597B-A549-8046-E8A6FAF2541E}" dt="2022-01-10T14:56:41.122" v="56" actId="2057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DEEC9A6B-597B-A549-8046-E8A6FAF2541E}" dt="2022-01-10T14:57:15.920" v="88" actId="20577"/>
          <ac:spMkLst>
            <pc:docMk/>
            <pc:sldMk cId="2681292538" sldId="567"/>
            <ac:spMk id="7" creationId="{FCD9C15D-1329-1444-B6C2-5E444C159CB2}"/>
          </ac:spMkLst>
        </pc:spChg>
        <pc:spChg chg="add mod">
          <ac:chgData name="Long Nguyen" userId="f59fb8f3-a021-417a-8bc1-65c8d471c621" providerId="ADAL" clId="{DEEC9A6B-597B-A549-8046-E8A6FAF2541E}" dt="2022-01-10T14:57:53.445" v="90" actId="20577"/>
          <ac:spMkLst>
            <pc:docMk/>
            <pc:sldMk cId="2681292538" sldId="567"/>
            <ac:spMk id="9" creationId="{6947F684-5A40-904D-92F6-7871C732A6FC}"/>
          </ac:spMkLst>
        </pc:spChg>
        <pc:spChg chg="add mod">
          <ac:chgData name="Long Nguyen" userId="f59fb8f3-a021-417a-8bc1-65c8d471c621" providerId="ADAL" clId="{DEEC9A6B-597B-A549-8046-E8A6FAF2541E}" dt="2022-01-10T15:01:55.951" v="300" actId="20577"/>
          <ac:spMkLst>
            <pc:docMk/>
            <pc:sldMk cId="2681292538" sldId="567"/>
            <ac:spMk id="10" creationId="{6CBCEBFC-7FEB-A942-8AA6-1D8C8EE77906}"/>
          </ac:spMkLst>
        </pc:spChg>
        <pc:spChg chg="add mod">
          <ac:chgData name="Long Nguyen" userId="f59fb8f3-a021-417a-8bc1-65c8d471c621" providerId="ADAL" clId="{DEEC9A6B-597B-A549-8046-E8A6FAF2541E}" dt="2022-01-10T15:01:50.244" v="288" actId="20577"/>
          <ac:spMkLst>
            <pc:docMk/>
            <pc:sldMk cId="2681292538" sldId="567"/>
            <ac:spMk id="15" creationId="{3FA56609-6251-2345-BA26-D035BE446C47}"/>
          </ac:spMkLst>
        </pc:spChg>
        <pc:spChg chg="mod">
          <ac:chgData name="Long Nguyen" userId="f59fb8f3-a021-417a-8bc1-65c8d471c621" providerId="ADAL" clId="{DEEC9A6B-597B-A549-8046-E8A6FAF2541E}" dt="2022-01-10T15:00:32.436" v="186" actId="20577"/>
          <ac:spMkLst>
            <pc:docMk/>
            <pc:sldMk cId="2681292538" sldId="567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0:41.622" v="187"/>
          <ac:cxnSpMkLst>
            <pc:docMk/>
            <pc:sldMk cId="2681292538" sldId="567"/>
            <ac:cxnSpMk id="11" creationId="{4E4AC876-0F77-7543-B7D3-9FBA2F410F0C}"/>
          </ac:cxnSpMkLst>
        </pc:cxnChg>
        <pc:cxnChg chg="add mod">
          <ac:chgData name="Long Nguyen" userId="f59fb8f3-a021-417a-8bc1-65c8d471c621" providerId="ADAL" clId="{DEEC9A6B-597B-A549-8046-E8A6FAF2541E}" dt="2022-01-10T15:01:31.700" v="243"/>
          <ac:cxnSpMkLst>
            <pc:docMk/>
            <pc:sldMk cId="2681292538" sldId="567"/>
            <ac:cxnSpMk id="16" creationId="{75E9AD7F-0E14-4E4B-9F19-CF7FF14EDDA7}"/>
          </ac:cxnSpMkLst>
        </pc:cxnChg>
      </pc:sldChg>
      <pc:sldChg chg="addSp modSp modAnim">
        <pc:chgData name="Long Nguyen" userId="f59fb8f3-a021-417a-8bc1-65c8d471c621" providerId="ADAL" clId="{DEEC9A6B-597B-A549-8046-E8A6FAF2541E}" dt="2022-01-10T15:06:14.745" v="418"/>
        <pc:sldMkLst>
          <pc:docMk/>
          <pc:sldMk cId="38565667" sldId="573"/>
        </pc:sldMkLst>
        <pc:spChg chg="add mod">
          <ac:chgData name="Long Nguyen" userId="f59fb8f3-a021-417a-8bc1-65c8d471c621" providerId="ADAL" clId="{DEEC9A6B-597B-A549-8046-E8A6FAF2541E}" dt="2022-01-10T15:04:19.558" v="355" actId="20577"/>
          <ac:spMkLst>
            <pc:docMk/>
            <pc:sldMk cId="38565667" sldId="573"/>
            <ac:spMk id="9" creationId="{35CC8408-E93C-EB4D-BCE0-708761392E17}"/>
          </ac:spMkLst>
        </pc:spChg>
        <pc:spChg chg="add mod">
          <ac:chgData name="Long Nguyen" userId="f59fb8f3-a021-417a-8bc1-65c8d471c621" providerId="ADAL" clId="{DEEC9A6B-597B-A549-8046-E8A6FAF2541E}" dt="2022-01-10T15:05:13.458" v="410" actId="20577"/>
          <ac:spMkLst>
            <pc:docMk/>
            <pc:sldMk cId="38565667" sldId="573"/>
            <ac:spMk id="13" creationId="{89954A57-FAD0-2145-9240-CC143305A109}"/>
          </ac:spMkLst>
        </pc:spChg>
        <pc:spChg chg="mod">
          <ac:chgData name="Long Nguyen" userId="f59fb8f3-a021-417a-8bc1-65c8d471c621" providerId="ADAL" clId="{DEEC9A6B-597B-A549-8046-E8A6FAF2541E}" dt="2022-01-10T15:03:21.880" v="318" actId="20577"/>
          <ac:spMkLst>
            <pc:docMk/>
            <pc:sldMk cId="38565667" sldId="573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3:58.463" v="319"/>
          <ac:cxnSpMkLst>
            <pc:docMk/>
            <pc:sldMk cId="38565667" sldId="573"/>
            <ac:cxnSpMk id="10" creationId="{45FCB104-5BCC-3048-9038-D14F4C9B439C}"/>
          </ac:cxnSpMkLst>
        </pc:cxnChg>
        <pc:cxnChg chg="add mod">
          <ac:chgData name="Long Nguyen" userId="f59fb8f3-a021-417a-8bc1-65c8d471c621" providerId="ADAL" clId="{DEEC9A6B-597B-A549-8046-E8A6FAF2541E}" dt="2022-01-10T15:04:37.914" v="356"/>
          <ac:cxnSpMkLst>
            <pc:docMk/>
            <pc:sldMk cId="38565667" sldId="573"/>
            <ac:cxnSpMk id="14" creationId="{B2A0D62D-1FB8-E449-88AE-FE32A1C9F275}"/>
          </ac:cxnSpMkLst>
        </pc:cxnChg>
      </pc:sldChg>
      <pc:sldChg chg="addSp delSp modSp add modAnim">
        <pc:chgData name="Long Nguyen" userId="f59fb8f3-a021-417a-8bc1-65c8d471c621" providerId="ADAL" clId="{DEEC9A6B-597B-A549-8046-E8A6FAF2541E}" dt="2022-01-10T16:09:45.624" v="806"/>
        <pc:sldMkLst>
          <pc:docMk/>
          <pc:sldMk cId="1899292602" sldId="574"/>
        </pc:sldMkLst>
        <pc:spChg chg="add mod">
          <ac:chgData name="Long Nguyen" userId="f59fb8f3-a021-417a-8bc1-65c8d471c621" providerId="ADAL" clId="{DEEC9A6B-597B-A549-8046-E8A6FAF2541E}" dt="2022-01-10T15:26:25.746" v="793"/>
          <ac:spMkLst>
            <pc:docMk/>
            <pc:sldMk cId="1899292602" sldId="574"/>
            <ac:spMk id="3" creationId="{43066786-2460-4F4E-A926-EC35B443FC7C}"/>
          </ac:spMkLst>
        </pc:spChg>
        <pc:spChg chg="add mod">
          <ac:chgData name="Long Nguyen" userId="f59fb8f3-a021-417a-8bc1-65c8d471c621" providerId="ADAL" clId="{DEEC9A6B-597B-A549-8046-E8A6FAF2541E}" dt="2022-01-10T15:30:03.832" v="796"/>
          <ac:spMkLst>
            <pc:docMk/>
            <pc:sldMk cId="1899292602" sldId="574"/>
            <ac:spMk id="8" creationId="{1518AF63-F058-5848-A6B8-99B63BA4A5AA}"/>
          </ac:spMkLst>
        </pc:spChg>
        <pc:spChg chg="mod">
          <ac:chgData name="Long Nguyen" userId="f59fb8f3-a021-417a-8bc1-65c8d471c621" providerId="ADAL" clId="{DEEC9A6B-597B-A549-8046-E8A6FAF2541E}" dt="2022-01-10T15:32:13.467" v="802"/>
          <ac:spMkLst>
            <pc:docMk/>
            <pc:sldMk cId="1899292602" sldId="574"/>
            <ac:spMk id="9" creationId="{E3B2E017-30B2-884B-A113-B419A2ED51AD}"/>
          </ac:spMkLst>
        </pc:spChg>
        <pc:spChg chg="add del mod">
          <ac:chgData name="Long Nguyen" userId="f59fb8f3-a021-417a-8bc1-65c8d471c621" providerId="ADAL" clId="{DEEC9A6B-597B-A549-8046-E8A6FAF2541E}" dt="2022-01-10T15:30:32.040" v="798"/>
          <ac:spMkLst>
            <pc:docMk/>
            <pc:sldMk cId="1899292602" sldId="574"/>
            <ac:spMk id="11" creationId="{7DEF6168-241B-B244-A6F2-5CCF1A0B517E}"/>
          </ac:spMkLst>
        </pc:spChg>
        <pc:spChg chg="add mod">
          <ac:chgData name="Long Nguyen" userId="f59fb8f3-a021-417a-8bc1-65c8d471c621" providerId="ADAL" clId="{DEEC9A6B-597B-A549-8046-E8A6FAF2541E}" dt="2022-01-10T15:30:34.435" v="799"/>
          <ac:spMkLst>
            <pc:docMk/>
            <pc:sldMk cId="1899292602" sldId="574"/>
            <ac:spMk id="13" creationId="{6BD218E2-AF0E-114A-A6E0-CB450613A31F}"/>
          </ac:spMkLst>
        </pc:spChg>
        <pc:spChg chg="add mod">
          <ac:chgData name="Long Nguyen" userId="f59fb8f3-a021-417a-8bc1-65c8d471c621" providerId="ADAL" clId="{DEEC9A6B-597B-A549-8046-E8A6FAF2541E}" dt="2022-01-10T16:09:45.624" v="806"/>
          <ac:spMkLst>
            <pc:docMk/>
            <pc:sldMk cId="1899292602" sldId="574"/>
            <ac:spMk id="14" creationId="{E0452E39-9133-5B48-9209-7A7A2D22DFED}"/>
          </ac:spMkLst>
        </pc:spChg>
        <pc:cxnChg chg="add mod">
          <ac:chgData name="Long Nguyen" userId="f59fb8f3-a021-417a-8bc1-65c8d471c621" providerId="ADAL" clId="{DEEC9A6B-597B-A549-8046-E8A6FAF2541E}" dt="2022-01-10T15:29:49.065" v="795"/>
          <ac:cxnSpMkLst>
            <pc:docMk/>
            <pc:sldMk cId="1899292602" sldId="574"/>
            <ac:cxnSpMk id="5" creationId="{7ECFE949-5E17-FC42-9960-BCDAB348B02C}"/>
          </ac:cxnSpMkLst>
        </pc:cxnChg>
        <pc:cxnChg chg="add mod">
          <ac:chgData name="Long Nguyen" userId="f59fb8f3-a021-417a-8bc1-65c8d471c621" providerId="ADAL" clId="{DEEC9A6B-597B-A549-8046-E8A6FAF2541E}" dt="2022-01-10T15:30:03.832" v="796"/>
          <ac:cxnSpMkLst>
            <pc:docMk/>
            <pc:sldMk cId="1899292602" sldId="574"/>
            <ac:cxnSpMk id="10" creationId="{D6FBC0B7-550F-304E-B114-B33A965C3586}"/>
          </ac:cxnSpMkLst>
        </pc:cxnChg>
        <pc:cxnChg chg="add del mod">
          <ac:chgData name="Long Nguyen" userId="f59fb8f3-a021-417a-8bc1-65c8d471c621" providerId="ADAL" clId="{DEEC9A6B-597B-A549-8046-E8A6FAF2541E}" dt="2022-01-10T15:30:32.040" v="798"/>
          <ac:cxnSpMkLst>
            <pc:docMk/>
            <pc:sldMk cId="1899292602" sldId="574"/>
            <ac:cxnSpMk id="12" creationId="{E3AB391E-2C4B-884A-9DA1-B4649DAF043F}"/>
          </ac:cxnSpMkLst>
        </pc:cxnChg>
      </pc:sldChg>
      <pc:sldChg chg="modSp add">
        <pc:chgData name="Long Nguyen" userId="f59fb8f3-a021-417a-8bc1-65c8d471c621" providerId="ADAL" clId="{DEEC9A6B-597B-A549-8046-E8A6FAF2541E}" dt="2022-01-10T15:26:39.006" v="794"/>
        <pc:sldMkLst>
          <pc:docMk/>
          <pc:sldMk cId="2139759667" sldId="575"/>
        </pc:sldMkLst>
        <pc:spChg chg="mod">
          <ac:chgData name="Long Nguyen" userId="f59fb8f3-a021-417a-8bc1-65c8d471c621" providerId="ADAL" clId="{DEEC9A6B-597B-A549-8046-E8A6FAF2541E}" dt="2022-01-10T15:26:39.006" v="794"/>
          <ac:spMkLst>
            <pc:docMk/>
            <pc:sldMk cId="2139759667" sldId="575"/>
            <ac:spMk id="9" creationId="{E3B2E017-30B2-884B-A113-B419A2ED51AD}"/>
          </ac:spMkLst>
        </pc:spChg>
      </pc:sldChg>
      <pc:sldChg chg="modSp add">
        <pc:chgData name="Long Nguyen" userId="f59fb8f3-a021-417a-8bc1-65c8d471c621" providerId="ADAL" clId="{DEEC9A6B-597B-A549-8046-E8A6FAF2541E}" dt="2022-01-10T15:32:05.764" v="801"/>
        <pc:sldMkLst>
          <pc:docMk/>
          <pc:sldMk cId="2696303466" sldId="575"/>
        </pc:sldMkLst>
        <pc:spChg chg="mod">
          <ac:chgData name="Long Nguyen" userId="f59fb8f3-a021-417a-8bc1-65c8d471c621" providerId="ADAL" clId="{DEEC9A6B-597B-A549-8046-E8A6FAF2541E}" dt="2022-01-10T15:32:05.764" v="801"/>
          <ac:spMkLst>
            <pc:docMk/>
            <pc:sldMk cId="2696303466" sldId="575"/>
            <ac:spMk id="9" creationId="{E3B2E017-30B2-884B-A113-B419A2ED51AD}"/>
          </ac:spMkLst>
        </pc:spChg>
      </pc:sldChg>
      <pc:sldChg chg="addSp delSp modSp add modAnim">
        <pc:chgData name="Long Nguyen" userId="f59fb8f3-a021-417a-8bc1-65c8d471c621" providerId="ADAL" clId="{DEEC9A6B-597B-A549-8046-E8A6FAF2541E}" dt="2022-01-10T16:28:28.145" v="824"/>
        <pc:sldMkLst>
          <pc:docMk/>
          <pc:sldMk cId="1655667199" sldId="576"/>
        </pc:sldMkLst>
        <pc:spChg chg="add del mod">
          <ac:chgData name="Long Nguyen" userId="f59fb8f3-a021-417a-8bc1-65c8d471c621" providerId="ADAL" clId="{DEEC9A6B-597B-A549-8046-E8A6FAF2541E}" dt="2022-01-10T16:27:07.655" v="820"/>
          <ac:spMkLst>
            <pc:docMk/>
            <pc:sldMk cId="1655667199" sldId="576"/>
            <ac:spMk id="3" creationId="{3E485581-9E99-0043-9EAC-32C6195DED27}"/>
          </ac:spMkLst>
        </pc:spChg>
        <pc:spChg chg="add mod">
          <ac:chgData name="Long Nguyen" userId="f59fb8f3-a021-417a-8bc1-65c8d471c621" providerId="ADAL" clId="{DEEC9A6B-597B-A549-8046-E8A6FAF2541E}" dt="2022-01-10T16:27:25.299" v="822"/>
          <ac:spMkLst>
            <pc:docMk/>
            <pc:sldMk cId="1655667199" sldId="576"/>
            <ac:spMk id="4" creationId="{F5F925A9-41D3-6E4F-86DA-C9E92CE1D468}"/>
          </ac:spMkLst>
        </pc:spChg>
        <pc:spChg chg="mod">
          <ac:chgData name="Long Nguyen" userId="f59fb8f3-a021-417a-8bc1-65c8d471c621" providerId="ADAL" clId="{DEEC9A6B-597B-A549-8046-E8A6FAF2541E}" dt="2022-01-10T16:19:55.722" v="816"/>
          <ac:spMkLst>
            <pc:docMk/>
            <pc:sldMk cId="1655667199" sldId="576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6:28:09.945" v="823"/>
          <ac:cxnSpMkLst>
            <pc:docMk/>
            <pc:sldMk cId="1655667199" sldId="576"/>
            <ac:cxnSpMk id="13" creationId="{1D73A6C2-F3A1-7849-9298-0FABFFC03676}"/>
          </ac:cxnSpMkLst>
        </pc:cxnChg>
      </pc:sldChg>
      <pc:sldChg chg="modSp add">
        <pc:chgData name="Long Nguyen" userId="f59fb8f3-a021-417a-8bc1-65c8d471c621" providerId="ADAL" clId="{DEEC9A6B-597B-A549-8046-E8A6FAF2541E}" dt="2022-01-10T19:13:47.222" v="827"/>
        <pc:sldMkLst>
          <pc:docMk/>
          <pc:sldMk cId="1245941282" sldId="577"/>
        </pc:sldMkLst>
        <pc:spChg chg="mod">
          <ac:chgData name="Long Nguyen" userId="f59fb8f3-a021-417a-8bc1-65c8d471c621" providerId="ADAL" clId="{DEEC9A6B-597B-A549-8046-E8A6FAF2541E}" dt="2022-01-10T19:13:47.222" v="827"/>
          <ac:spMkLst>
            <pc:docMk/>
            <pc:sldMk cId="1245941282" sldId="577"/>
            <ac:spMk id="35842" creationId="{C94BCA01-D831-ED4D-84FD-C30E8117F872}"/>
          </ac:spMkLst>
        </pc:spChg>
      </pc:sldChg>
      <pc:sldChg chg="add">
        <pc:chgData name="Long Nguyen" userId="f59fb8f3-a021-417a-8bc1-65c8d471c621" providerId="ADAL" clId="{DEEC9A6B-597B-A549-8046-E8A6FAF2541E}" dt="2022-01-10T16:27:06.789" v="819"/>
        <pc:sldMkLst>
          <pc:docMk/>
          <pc:sldMk cId="2407339280" sldId="578"/>
        </pc:sldMkLst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16:44:08.466" v="6273" actId="207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del mod modAnim">
        <pc:chgData name="Long B Nguyen" userId="f59fb8f3-a021-417a-8bc1-65c8d471c621" providerId="ADAL" clId="{9268B748-66AA-0742-9E6D-C568D3B99E77}" dt="2021-02-01T03:02:14.847" v="6027" actId="2696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del mod">
        <pc:chgData name="Long B Nguyen" userId="f59fb8f3-a021-417a-8bc1-65c8d471c621" providerId="ADAL" clId="{9268B748-66AA-0742-9E6D-C568D3B99E77}" dt="2021-02-01T03:02:14.847" v="6027" actId="2696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 del">
        <pc:chgData name="Long B Nguyen" userId="f59fb8f3-a021-417a-8bc1-65c8d471c621" providerId="ADAL" clId="{9268B748-66AA-0742-9E6D-C568D3B99E77}" dt="2021-02-01T03:02:14.847" v="6027" actId="2696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16:44:08.466" v="6273" actId="207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3:19:04.947" v="60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16:44:08.466" v="6273" actId="20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2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Basics(Python Version)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21031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14917"/>
            <a:ext cx="8474465" cy="46897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1" y="2371725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76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427" y="100584"/>
            <a:ext cx="8630723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 for Drawing Shapes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9427" y="723900"/>
            <a:ext cx="8844845" cy="48905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</a:rPr>
              <a:t>fill(r, g, b)</a:t>
            </a:r>
            <a:r>
              <a:rPr lang="en-US" sz="2000" dirty="0">
                <a:latin typeface="Courier New" charset="0"/>
              </a:rPr>
              <a:t>:</a:t>
            </a:r>
            <a:r>
              <a:rPr lang="en-US" sz="20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line(x1, y1, x2, y2):</a:t>
            </a:r>
            <a:r>
              <a:rPr lang="en-US" sz="2000" dirty="0">
                <a:sym typeface="Wingdings"/>
              </a:rPr>
              <a:t>draw line through (x1, y1) and (x2, y2).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ellipse(x, y, width, height):</a:t>
            </a:r>
            <a:r>
              <a:rPr lang="en-US" sz="20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rect</a:t>
            </a:r>
            <a:r>
              <a:rPr lang="en-US" sz="2000" b="1" dirty="0">
                <a:latin typeface="Courier New" charset="0"/>
                <a:sym typeface="Wingdings"/>
              </a:rPr>
              <a:t>(x, y, width, </a:t>
            </a:r>
            <a:r>
              <a:rPr lang="en-US" sz="2000" b="1" dirty="0" err="1">
                <a:latin typeface="Courier New" charset="0"/>
                <a:sym typeface="Wingdings"/>
              </a:rPr>
              <a:t>height</a:t>
            </a:r>
            <a:r>
              <a:rPr lang="en-US" sz="2000" dirty="0" err="1">
                <a:latin typeface="Courier New" charset="0"/>
                <a:sym typeface="Wingdings"/>
              </a:rPr>
              <a:t>:</a:t>
            </a:r>
            <a:r>
              <a:rPr lang="en-US" sz="2000" dirty="0" err="1">
                <a:cs typeface="Tahoma"/>
                <a:sym typeface="Wingdings"/>
              </a:rPr>
              <a:t>center</a:t>
            </a:r>
            <a:r>
              <a:rPr lang="en-US" sz="2000" dirty="0">
                <a:cs typeface="Tahoma"/>
                <a:sym typeface="Wingdings"/>
              </a:rPr>
              <a:t> of the rectangle is (</a:t>
            </a:r>
            <a:r>
              <a:rPr lang="en-US" sz="2000" dirty="0" err="1">
                <a:cs typeface="Tahoma"/>
                <a:sym typeface="Wingdings"/>
              </a:rPr>
              <a:t>x,y</a:t>
            </a:r>
            <a:r>
              <a:rPr lang="en-US" sz="2000" dirty="0">
                <a:cs typeface="Tahoma"/>
                <a:sym typeface="Wingdings"/>
              </a:rPr>
              <a:t>)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4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046" y="109728"/>
            <a:ext cx="6683765" cy="458316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77804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45746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47725"/>
            <a:ext cx="8474465" cy="4446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text(str, x, y) 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20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fill(r, g, b)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print().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 + 3/2);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42875"/>
            <a:ext cx="7896225" cy="54332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" y="828675"/>
            <a:ext cx="8877299" cy="46291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Processing started by Ben Fry and Casey </a:t>
            </a:r>
            <a:r>
              <a:rPr lang="en-US" sz="2000" dirty="0" err="1">
                <a:cs typeface="Tahoma"/>
              </a:rPr>
              <a:t>Reas</a:t>
            </a:r>
            <a:r>
              <a:rPr lang="en-US" sz="20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The original language for Processing is Java. 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We will use the Python version. 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was created originally for the Java language.  For this reason, the interface to Processing's Python version is not very "Pythonic".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 wrote some code to hide some of this interface and make it flow better with Python. Download the zip file that contains this code on our course website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Once you unzip the contents and open it with Processing. There should be three files: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processing_py.pyde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write all of your code 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There is also a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folder where you should put all of your images for your game.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94" y="1009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j-cs"/>
              </a:rPr>
              <a:t>game.py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094" y="733425"/>
            <a:ext cx="8823889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of your code should go here 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You will need to implement(provide code for)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three methods/functions: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__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__(self):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Declare and initialize all your game/application variables.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draw objects. Write code to draw all objects here.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3)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on_update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update our objects. Write code to update all objects here(for animation).</a:t>
            </a:r>
            <a:endParaRPr lang="en-US" altLang="en-US" sz="2000" dirty="0">
              <a:latin typeface="Gill Sans Ultra Bold" panose="020B0A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Sketch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objects."""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123600" y="302097"/>
            <a:ext cx="528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First declare and initialize all variables in __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3609349" y="787506"/>
            <a:ext cx="28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 err="1">
                <a:solidFill>
                  <a:srgbClr val="FF0000"/>
                </a:solidFill>
              </a:rPr>
              <a:t>init</a:t>
            </a:r>
            <a:r>
              <a:rPr lang="en-US" sz="1800" b="1" dirty="0">
                <a:solidFill>
                  <a:srgbClr val="FF0000"/>
                </a:solidFill>
              </a:rPr>
              <a:t>__ only runs ONCE.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5D069-E1A9-3247-B4C1-70C074CCF398}"/>
              </a:ext>
            </a:extLst>
          </p:cNvPr>
          <p:cNvCxnSpPr>
            <a:cxnSpLocks/>
          </p:cNvCxnSpPr>
          <p:nvPr/>
        </p:nvCxnSpPr>
        <p:spPr>
          <a:xfrm flipH="1">
            <a:off x="1366092" y="733425"/>
            <a:ext cx="2419247" cy="10953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BCEBFC-7FEB-A942-8AA6-1D8C8EE77906}"/>
              </a:ext>
            </a:extLst>
          </p:cNvPr>
          <p:cNvSpPr txBox="1"/>
          <p:nvPr/>
        </p:nvSpPr>
        <p:spPr>
          <a:xfrm>
            <a:off x="3335455" y="2906400"/>
            <a:ext cx="5078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on_draw</a:t>
            </a:r>
            <a:r>
              <a:rPr lang="en-US" sz="2000" dirty="0">
                <a:solidFill>
                  <a:srgbClr val="FF0000"/>
                </a:solidFill>
              </a:rPr>
              <a:t> runs automatically 60 times a second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to draw all images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4AC876-0F77-7543-B7D3-9FBA2F410F0C}"/>
              </a:ext>
            </a:extLst>
          </p:cNvPr>
          <p:cNvCxnSpPr>
            <a:cxnSpLocks/>
          </p:cNvCxnSpPr>
          <p:nvPr/>
        </p:nvCxnSpPr>
        <p:spPr>
          <a:xfrm flipH="1" flipV="1">
            <a:off x="1366093" y="2900324"/>
            <a:ext cx="1969362" cy="1489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A56609-6251-2345-BA26-D035BE446C47}"/>
              </a:ext>
            </a:extLst>
          </p:cNvPr>
          <p:cNvSpPr txBox="1"/>
          <p:nvPr/>
        </p:nvSpPr>
        <p:spPr>
          <a:xfrm>
            <a:off x="3252387" y="4297740"/>
            <a:ext cx="5266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on_update</a:t>
            </a:r>
            <a:r>
              <a:rPr lang="en-US" sz="2000" dirty="0">
                <a:solidFill>
                  <a:srgbClr val="FF0000"/>
                </a:solidFill>
              </a:rPr>
              <a:t> runs automatically 60 times a second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to update variables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E9AD7F-0E14-4E4B-9F19-CF7FF14EDDA7}"/>
              </a:ext>
            </a:extLst>
          </p:cNvPr>
          <p:cNvCxnSpPr>
            <a:cxnSpLocks/>
          </p:cNvCxnSpPr>
          <p:nvPr/>
        </p:nvCxnSpPr>
        <p:spPr>
          <a:xfrm flipH="1" flipV="1">
            <a:off x="1283025" y="4291664"/>
            <a:ext cx="1969362" cy="1489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9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Creating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y = 5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valid!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print(y)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# error! y does not exist here!</a:t>
            </a: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objects.""" 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	    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valid! 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y += 1	    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error! y does not exist here!</a:t>
            </a: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2743204" y="453653"/>
            <a:ext cx="623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When declaring/initializing a global variable that is used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throughout the game, use self and the dot notation.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E2341A-CED5-AE4D-92D5-CA2D03294ACA}"/>
              </a:ext>
            </a:extLst>
          </p:cNvPr>
          <p:cNvCxnSpPr>
            <a:cxnSpLocks/>
          </p:cNvCxnSpPr>
          <p:nvPr/>
        </p:nvCxnSpPr>
        <p:spPr>
          <a:xfrm flipH="1">
            <a:off x="2401677" y="1057065"/>
            <a:ext cx="1795747" cy="6912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4F40B6-6C77-F744-9F51-53384F9210CA}"/>
              </a:ext>
            </a:extLst>
          </p:cNvPr>
          <p:cNvSpPr txBox="1"/>
          <p:nvPr/>
        </p:nvSpPr>
        <p:spPr>
          <a:xfrm>
            <a:off x="2827722" y="1863022"/>
            <a:ext cx="566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The y variable here does not have the “self.” prefix.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Consequently, it only exists locally here in </a:t>
            </a:r>
            <a:r>
              <a:rPr lang="en-US" sz="1800" b="1" dirty="0" err="1">
                <a:solidFill>
                  <a:srgbClr val="FF0000"/>
                </a:solidFill>
              </a:rPr>
              <a:t>init.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Updating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60895"/>
            <a:ext cx="8991601" cy="4672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values are printed on the console in the following program?</a:t>
            </a: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objects.""" 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	  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8C124-9314-CC44-8878-6B4FC3839386}"/>
              </a:ext>
            </a:extLst>
          </p:cNvPr>
          <p:cNvSpPr txBox="1"/>
          <p:nvPr/>
        </p:nvSpPr>
        <p:spPr>
          <a:xfrm>
            <a:off x="5625884" y="1673816"/>
            <a:ext cx="26863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Answer: </a:t>
            </a:r>
            <a:r>
              <a:rPr lang="en-US" sz="2000" dirty="0" err="1">
                <a:solidFill>
                  <a:srgbClr val="FF0000"/>
                </a:solidFill>
              </a:rPr>
              <a:t>self.x</a:t>
            </a:r>
            <a:r>
              <a:rPr lang="en-US" sz="2000" dirty="0">
                <a:solidFill>
                  <a:srgbClr val="FF0000"/>
                </a:solidFill>
              </a:rPr>
              <a:t> has value: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10 in the first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15 in the second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20 in the third frame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…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81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Animation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WIDTH/2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HEIGHT/2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objects."""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fill(red, green, blue)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fill(255, 0, 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ellipse(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300, 300)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objects."""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3220553" y="440784"/>
            <a:ext cx="4659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Animation only takes five lines of code!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8408-E93C-EB4D-BCE0-708761392E17}"/>
              </a:ext>
            </a:extLst>
          </p:cNvPr>
          <p:cNvSpPr txBox="1"/>
          <p:nvPr/>
        </p:nvSpPr>
        <p:spPr>
          <a:xfrm>
            <a:off x="4138330" y="4938256"/>
            <a:ext cx="424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move circle 5 pixels to the 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CB104-5BCC-3048-9038-D14F4C9B439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588966" y="5045725"/>
            <a:ext cx="1549364" cy="925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954A57-FAD0-2145-9240-CC143305A109}"/>
              </a:ext>
            </a:extLst>
          </p:cNvPr>
          <p:cNvSpPr txBox="1"/>
          <p:nvPr/>
        </p:nvSpPr>
        <p:spPr>
          <a:xfrm>
            <a:off x="4814035" y="3328757"/>
            <a:ext cx="424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red circle at (</a:t>
            </a:r>
            <a:r>
              <a:rPr lang="en-US" sz="2000" dirty="0" err="1">
                <a:solidFill>
                  <a:srgbClr val="FF0000"/>
                </a:solidFill>
              </a:rPr>
              <a:t>self.x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self.y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>
                <a:solidFill>
                  <a:srgbClr val="FF0000"/>
                </a:solidFill>
              </a:rPr>
              <a:t>diameter = </a:t>
            </a:r>
            <a:r>
              <a:rPr lang="en-US" sz="2000" dirty="0">
                <a:solidFill>
                  <a:srgbClr val="FF0000"/>
                </a:solidFill>
              </a:rPr>
              <a:t>300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A0D62D-1FB8-E449-88AE-FE32A1C9F27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404212" y="3609034"/>
            <a:ext cx="1409823" cy="736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D80A7D-A15D-B444-A8B7-BD503C23B280}"/>
              </a:ext>
            </a:extLst>
          </p:cNvPr>
          <p:cNvCxnSpPr>
            <a:cxnSpLocks/>
          </p:cNvCxnSpPr>
          <p:nvPr/>
        </p:nvCxnSpPr>
        <p:spPr>
          <a:xfrm>
            <a:off x="6137329" y="4036643"/>
            <a:ext cx="0" cy="9016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93CEA3-ACE2-F149-8834-40E26D9CE0DE}"/>
              </a:ext>
            </a:extLst>
          </p:cNvPr>
          <p:cNvSpPr txBox="1"/>
          <p:nvPr/>
        </p:nvSpPr>
        <p:spPr>
          <a:xfrm>
            <a:off x="6152827" y="4076044"/>
            <a:ext cx="307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Repeat 60 times a second!</a:t>
            </a:r>
          </a:p>
        </p:txBody>
      </p:sp>
    </p:spTree>
    <p:extLst>
      <p:ext uri="{BB962C8B-B14F-4D97-AF65-F5344CB8AC3E}">
        <p14:creationId xmlns:p14="http://schemas.microsoft.com/office/powerpoint/2010/main" val="2699236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669" y="185320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669" y="838200"/>
            <a:ext cx="8407790" cy="4178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In </a:t>
            </a:r>
            <a:r>
              <a:rPr lang="en-US" sz="2000" dirty="0" err="1">
                <a:cs typeface="Tahoma"/>
              </a:rPr>
              <a:t>grayscale</a:t>
            </a:r>
            <a:r>
              <a:rPr lang="en-US" sz="20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2857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830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5028</TotalTime>
  <Words>1205</Words>
  <Application>Microsoft Macintosh PowerPoint</Application>
  <PresentationFormat>On-screen Show (16:10)</PresentationFormat>
  <Paragraphs>163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Gill Sans MT</vt:lpstr>
      <vt:lpstr>Gill Sans Ultra Bold</vt:lpstr>
      <vt:lpstr>INCONSOLATA</vt:lpstr>
      <vt:lpstr>Office Theme</vt:lpstr>
      <vt:lpstr>Introduction to Processing</vt:lpstr>
      <vt:lpstr>Processing</vt:lpstr>
      <vt:lpstr>Processing</vt:lpstr>
      <vt:lpstr>game.py</vt:lpstr>
      <vt:lpstr>Sketch</vt:lpstr>
      <vt:lpstr>Creating Variables</vt:lpstr>
      <vt:lpstr>Updating Variables</vt:lpstr>
      <vt:lpstr>Animation</vt:lpstr>
      <vt:lpstr>Color</vt:lpstr>
      <vt:lpstr>Color</vt:lpstr>
      <vt:lpstr>Some Methods for Drawing Shapes</vt:lpstr>
      <vt:lpstr>The Coordinate System</vt:lpstr>
      <vt:lpstr>Adding Text</vt:lpstr>
      <vt:lpstr>The Console</vt:lpstr>
      <vt:lpstr>Download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2022-05-26T22:09:26Z</dcterms:modified>
</cp:coreProperties>
</file>