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9"/>
  </p:notesMasterIdLst>
  <p:sldIdLst>
    <p:sldId id="555" r:id="rId2"/>
    <p:sldId id="574" r:id="rId3"/>
    <p:sldId id="326" r:id="rId4"/>
    <p:sldId id="573" r:id="rId5"/>
    <p:sldId id="575" r:id="rId6"/>
    <p:sldId id="327" r:id="rId7"/>
    <p:sldId id="568" r:id="rId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B0F63-F277-2C42-BFD3-63FF1CB02747}" v="2" dt="2022-08-25T14:28:03.3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0560"/>
  </p:normalViewPr>
  <p:slideViewPr>
    <p:cSldViewPr snapToGrid="0" snapToObjects="1">
      <p:cViewPr varScale="1">
        <p:scale>
          <a:sx n="116" d="100"/>
          <a:sy n="116" d="100"/>
        </p:scale>
        <p:origin x="4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3T03:58:15.711" v="1102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modSp mod">
        <pc:chgData name="Long B Nguyen" userId="f59fb8f3-a021-417a-8bc1-65c8d471c621" providerId="ADAL" clId="{98AFD058-D505-904E-8E22-CB1366FC9E94}" dt="2021-02-03T02:58:16.902" v="703" actId="20577"/>
        <pc:sldMkLst>
          <pc:docMk/>
          <pc:sldMk cId="3477128042" sldId="327"/>
        </pc:sldMkLst>
        <pc:spChg chg="mod">
          <ac:chgData name="Long B Nguyen" userId="f59fb8f3-a021-417a-8bc1-65c8d471c621" providerId="ADAL" clId="{98AFD058-D505-904E-8E22-CB1366FC9E94}" dt="2021-02-03T02:58:16.902" v="703" actId="20577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3T02:58:03.666" v="695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3T02:58:03.666" v="695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3T02:56:56.744" v="688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3T02:56:56.744" v="688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3T03:58:15.711" v="110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3T03:58:15.711" v="110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 modAnim">
        <pc:chgData name="Long B Nguyen" userId="f59fb8f3-a021-417a-8bc1-65c8d471c621" providerId="ADAL" clId="{98AFD058-D505-904E-8E22-CB1366FC9E94}" dt="2021-02-03T02:57:20.060" v="694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3T02:57:20.060" v="694" actId="20577"/>
          <ac:spMkLst>
            <pc:docMk/>
            <pc:sldMk cId="3898703545" sldId="574"/>
            <ac:spMk id="62467" creationId="{1D575D20-594C-2945-B2F4-512D3B748F19}"/>
          </ac:spMkLst>
        </pc:spChg>
      </pc:sldChg>
      <pc:sldChg chg="modSp add del mod">
        <pc:chgData name="Long B Nguyen" userId="f59fb8f3-a021-417a-8bc1-65c8d471c621" providerId="ADAL" clId="{98AFD058-D505-904E-8E22-CB1366FC9E94}" dt="2021-02-03T03:00:40.311" v="745" actId="2696"/>
        <pc:sldMkLst>
          <pc:docMk/>
          <pc:sldMk cId="4081041306" sldId="575"/>
        </pc:sldMkLst>
        <pc:spChg chg="mod">
          <ac:chgData name="Long B Nguyen" userId="f59fb8f3-a021-417a-8bc1-65c8d471c621" providerId="ADAL" clId="{98AFD058-D505-904E-8E22-CB1366FC9E94}" dt="2021-02-03T03:00:18.243" v="744" actId="20577"/>
          <ac:spMkLst>
            <pc:docMk/>
            <pc:sldMk cId="4081041306" sldId="575"/>
            <ac:spMk id="26626" creationId="{4D0361EB-D6AE-704D-8E7B-E027D54EA1C7}"/>
          </ac:spMkLst>
        </pc:spChg>
      </pc:sldChg>
    </pc:docChg>
  </pc:docChgLst>
  <pc:docChgLst>
    <pc:chgData name="Long Nguyen" userId="f59fb8f3-a021-417a-8bc1-65c8d471c621" providerId="ADAL" clId="{5B0B0F63-F277-2C42-BFD3-63FF1CB02747}"/>
    <pc:docChg chg="undo custSel addSld delSld modSld sldOrd">
      <pc:chgData name="Long Nguyen" userId="f59fb8f3-a021-417a-8bc1-65c8d471c621" providerId="ADAL" clId="{5B0B0F63-F277-2C42-BFD3-63FF1CB02747}" dt="2022-08-25T14:28:44.623" v="124" actId="20577"/>
      <pc:docMkLst>
        <pc:docMk/>
      </pc:docMkLst>
      <pc:sldChg chg="modSp mod">
        <pc:chgData name="Long Nguyen" userId="f59fb8f3-a021-417a-8bc1-65c8d471c621" providerId="ADAL" clId="{5B0B0F63-F277-2C42-BFD3-63FF1CB02747}" dt="2022-08-25T14:27:50.057" v="13" actId="27636"/>
        <pc:sldMkLst>
          <pc:docMk/>
          <pc:sldMk cId="3386423262" sldId="326"/>
        </pc:sldMkLst>
        <pc:spChg chg="mod">
          <ac:chgData name="Long Nguyen" userId="f59fb8f3-a021-417a-8bc1-65c8d471c621" providerId="ADAL" clId="{5B0B0F63-F277-2C42-BFD3-63FF1CB02747}" dt="2022-08-25T14:27:50.057" v="13" actId="27636"/>
          <ac:spMkLst>
            <pc:docMk/>
            <pc:sldMk cId="3386423262" sldId="326"/>
            <ac:spMk id="24577" creationId="{51B8378A-87DA-334E-8507-C3BDD734C809}"/>
          </ac:spMkLst>
        </pc:spChg>
      </pc:sldChg>
      <pc:sldChg chg="modSp add del mod">
        <pc:chgData name="Long Nguyen" userId="f59fb8f3-a021-417a-8bc1-65c8d471c621" providerId="ADAL" clId="{5B0B0F63-F277-2C42-BFD3-63FF1CB02747}" dt="2022-08-25T14:28:05.576" v="15" actId="2696"/>
        <pc:sldMkLst>
          <pc:docMk/>
          <pc:sldMk cId="2427672704" sldId="427"/>
        </pc:sldMkLst>
        <pc:spChg chg="mod">
          <ac:chgData name="Long Nguyen" userId="f59fb8f3-a021-417a-8bc1-65c8d471c621" providerId="ADAL" clId="{5B0B0F63-F277-2C42-BFD3-63FF1CB02747}" dt="2022-08-25T14:27:50" v="10" actId="27636"/>
          <ac:spMkLst>
            <pc:docMk/>
            <pc:sldMk cId="2427672704" sldId="427"/>
            <ac:spMk id="20483" creationId="{A8F31A66-1B3E-984C-AD67-E6CB9676BCA4}"/>
          </ac:spMkLst>
        </pc:spChg>
      </pc:sldChg>
      <pc:sldChg chg="del">
        <pc:chgData name="Long Nguyen" userId="f59fb8f3-a021-417a-8bc1-65c8d471c621" providerId="ADAL" clId="{5B0B0F63-F277-2C42-BFD3-63FF1CB02747}" dt="2022-08-25T14:27:35.582" v="7" actId="2696"/>
        <pc:sldMkLst>
          <pc:docMk/>
          <pc:sldMk cId="4045518149" sldId="427"/>
        </pc:sldMkLst>
      </pc:sldChg>
      <pc:sldChg chg="del">
        <pc:chgData name="Long Nguyen" userId="f59fb8f3-a021-417a-8bc1-65c8d471c621" providerId="ADAL" clId="{5B0B0F63-F277-2C42-BFD3-63FF1CB02747}" dt="2022-08-25T14:27:46.647" v="8" actId="2696"/>
        <pc:sldMkLst>
          <pc:docMk/>
          <pc:sldMk cId="4104989124" sldId="565"/>
        </pc:sldMkLst>
      </pc:sldChg>
      <pc:sldChg chg="modSp mod">
        <pc:chgData name="Long Nguyen" userId="f59fb8f3-a021-417a-8bc1-65c8d471c621" providerId="ADAL" clId="{5B0B0F63-F277-2C42-BFD3-63FF1CB02747}" dt="2022-08-25T14:27:50.047" v="11" actId="27636"/>
        <pc:sldMkLst>
          <pc:docMk/>
          <pc:sldMk cId="1316208775" sldId="568"/>
        </pc:sldMkLst>
        <pc:spChg chg="mod">
          <ac:chgData name="Long Nguyen" userId="f59fb8f3-a021-417a-8bc1-65c8d471c621" providerId="ADAL" clId="{5B0B0F63-F277-2C42-BFD3-63FF1CB02747}" dt="2022-08-25T14:27:50.047" v="11" actId="27636"/>
          <ac:spMkLst>
            <pc:docMk/>
            <pc:sldMk cId="1316208775" sldId="568"/>
            <ac:spMk id="30722" creationId="{C70E3A34-0037-734F-81D6-0339361ED841}"/>
          </ac:spMkLst>
        </pc:spChg>
      </pc:sldChg>
      <pc:sldChg chg="ord">
        <pc:chgData name="Long Nguyen" userId="f59fb8f3-a021-417a-8bc1-65c8d471c621" providerId="ADAL" clId="{5B0B0F63-F277-2C42-BFD3-63FF1CB02747}" dt="2022-08-25T14:24:48.023" v="6" actId="20578"/>
        <pc:sldMkLst>
          <pc:docMk/>
          <pc:sldMk cId="124955920" sldId="573"/>
        </pc:sldMkLst>
      </pc:sldChg>
      <pc:sldChg chg="modSp mod ord">
        <pc:chgData name="Long Nguyen" userId="f59fb8f3-a021-417a-8bc1-65c8d471c621" providerId="ADAL" clId="{5B0B0F63-F277-2C42-BFD3-63FF1CB02747}" dt="2022-08-25T14:27:50.054" v="12" actId="27636"/>
        <pc:sldMkLst>
          <pc:docMk/>
          <pc:sldMk cId="3898703545" sldId="574"/>
        </pc:sldMkLst>
        <pc:spChg chg="mod">
          <ac:chgData name="Long Nguyen" userId="f59fb8f3-a021-417a-8bc1-65c8d471c621" providerId="ADAL" clId="{5B0B0F63-F277-2C42-BFD3-63FF1CB02747}" dt="2022-08-25T14:27:50.054" v="12" actId="27636"/>
          <ac:spMkLst>
            <pc:docMk/>
            <pc:sldMk cId="3898703545" sldId="574"/>
            <ac:spMk id="22529" creationId="{8FC9BF54-BC5C-D541-BCD1-D99DA9E7A890}"/>
          </ac:spMkLst>
        </pc:spChg>
      </pc:sldChg>
      <pc:sldChg chg="modSp add del mod">
        <pc:chgData name="Long Nguyen" userId="f59fb8f3-a021-417a-8bc1-65c8d471c621" providerId="ADAL" clId="{5B0B0F63-F277-2C42-BFD3-63FF1CB02747}" dt="2022-08-25T14:28:44.623" v="124" actId="20577"/>
        <pc:sldMkLst>
          <pc:docMk/>
          <pc:sldMk cId="4045518149" sldId="575"/>
        </pc:sldMkLst>
        <pc:spChg chg="mod">
          <ac:chgData name="Long Nguyen" userId="f59fb8f3-a021-417a-8bc1-65c8d471c621" providerId="ADAL" clId="{5B0B0F63-F277-2C42-BFD3-63FF1CB02747}" dt="2022-08-25T14:28:44.623" v="124" actId="20577"/>
          <ac:spMkLst>
            <pc:docMk/>
            <pc:sldMk cId="4045518149" sldId="575"/>
            <ac:spMk id="20483" creationId="{A8F31A66-1B3E-984C-AD67-E6CB9676BCA4}"/>
          </ac:spMkLst>
        </pc:spChg>
      </pc:sldChg>
    </pc:docChg>
  </pc:docChgLst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9D436C4-7A9A-2848-B225-D92524CE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C4FE9B-5CBE-B943-A56E-B2FB6006CFDF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7266F5E-AC5D-A444-A495-C83BD5E13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923E51D-FB1E-0B41-8BB2-C74EA5D5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CB1F3B6-B08C-624E-A962-C9F4A4A727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14BE09-5F71-504D-86DF-5AD6D20252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7134D2-D9E7-C546-9DEE-2A354DB1D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46EE68-C945-ED42-AD8E-6A0316BD360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ABD467F-B26E-6647-9126-5683C5620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6F7117A-D063-B549-8738-E3BC88B2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EDAE4B-E882-C244-A751-B6DFD394AB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AC32D7-8F36-4E46-AFC1-FDD2A9199C3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7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6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8/25/22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Keyboard and Mouse Inputs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19" y="203608"/>
            <a:ext cx="6683765" cy="494892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pPr>
              <a:defRPr/>
            </a:pPr>
            <a:r>
              <a:rPr lang="en-US" dirty="0"/>
              <a:t>def </a:t>
            </a:r>
            <a:r>
              <a:rPr lang="en-US" dirty="0" err="1"/>
              <a:t>on_key_press</a:t>
            </a:r>
            <a:r>
              <a:rPr lang="en-US" dirty="0"/>
              <a:t>(self, key):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19" y="904875"/>
            <a:ext cx="8426840" cy="41116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 run continuously until they are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temporarily halt, Processing then jumps execution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loops. 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 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703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1B8378A-87DA-334E-8507-C3BDD734C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569" y="196242"/>
            <a:ext cx="6683765" cy="485748"/>
          </a:xfrm>
        </p:spPr>
        <p:txBody>
          <a:bodyPr vert="horz" lIns="0" tIns="45720" rIns="0" bIns="0" rtlCol="0" anchor="b">
            <a:normAutofit fontScale="90000"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C98508-EC6E-F94D-858B-398C313B33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2569" y="942975"/>
            <a:ext cx="8445890" cy="4772025"/>
          </a:xfrm>
        </p:spPr>
        <p:txBody>
          <a:bodyPr/>
          <a:lstStyle/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key):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""" Called automatically whenever a key is released. """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if key == LEFT: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# code to process if the LEFT key is pressed…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key == 'a':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# code to process if the 'a' key is pressed…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 …</a:t>
            </a: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4232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66700" y="653143"/>
            <a:ext cx="8877300" cy="506185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important to note is that when a user presses two keys simultaneously,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only detects the latest key.  Thus, if we want to move a character right and up at the same time,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alone is not sufficient.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, we can better control a character on the screen.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36F544-7070-C546-B66F-B5D2D7D912C2}"/>
              </a:ext>
            </a:extLst>
          </p:cNvPr>
          <p:cNvSpPr txBox="1">
            <a:spLocks noChangeArrowheads="1"/>
          </p:cNvSpPr>
          <p:nvPr/>
        </p:nvSpPr>
        <p:spPr>
          <a:xfrm>
            <a:off x="182569" y="196242"/>
            <a:ext cx="6683765" cy="485748"/>
          </a:xfrm>
          <a:prstGeom prst="rect">
            <a:avLst/>
          </a:prstGeom>
        </p:spPr>
        <p:txBody>
          <a:bodyPr vert="horz" lIns="0" tIns="45720" rIns="0" bIns="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55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1836" y="652463"/>
            <a:ext cx="8962164" cy="50625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To control a character on the screen using the keyboard, the trick is to always update a character's position by adding velocity to position in the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on_update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method. Then, if a user presses a key, change the velocity component according to which key was pressed. If a key is released, reset the velocity in that direction to 0.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See the next slides lecture notes for information about Sprites and how to control them. 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on_key_press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key):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if key == RIGHT: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self.player.change_x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on_key_release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key):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if key == RIGHT: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self.player.change_x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81836" y="9738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40455181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8538034-A182-104C-85BB-437238591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29567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Processing: Mouse Events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D0361EB-D6AE-704D-8E7B-E027D54EA1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771525"/>
            <a:ext cx="8474465" cy="465086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keeps track of the position of the mouse at any given time through the variables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 to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which responds to keyboard inputs,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a function that can be implemented to respond to the mouse being pressed. Similarly for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on_mouse_release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1280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mouseY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1700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mouseY</a:t>
            </a:r>
            <a:r>
              <a:rPr lang="en-US" altLang="en-US" sz="1700" dirty="0">
                <a:ea typeface="ＭＳ Ｐゴシック" panose="020B0600070205080204" pitchFamily="34" charset="-128"/>
              </a:rPr>
              <a:t> are variables that keep track of the position of the mouse. </a:t>
            </a:r>
          </a:p>
          <a:p>
            <a:pPr marL="0" indent="0">
              <a:buNone/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What does the following simple program do?</a:t>
            </a: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6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 ellipse(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mouseX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mouseY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100, 100)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2087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4754</TotalTime>
  <Words>669</Words>
  <Application>Microsoft Macintosh PowerPoint</Application>
  <PresentationFormat>On-screen Show (16:10)</PresentationFormat>
  <Paragraphs>82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INCONSOLATA</vt:lpstr>
      <vt:lpstr>Tahoma</vt:lpstr>
      <vt:lpstr>Times New Roman</vt:lpstr>
      <vt:lpstr>Office Theme</vt:lpstr>
      <vt:lpstr>Introduction to Processing</vt:lpstr>
      <vt:lpstr>def on_key_press(self, key):</vt:lpstr>
      <vt:lpstr>on_key_press</vt:lpstr>
      <vt:lpstr>PowerPoint Presentation</vt:lpstr>
      <vt:lpstr>PowerPoint Presentation</vt:lpstr>
      <vt:lpstr>Processing: Mouse Events</vt:lpstr>
      <vt:lpstr>mouseX, mouseY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dcterms:created xsi:type="dcterms:W3CDTF">2019-05-29T16:38:51Z</dcterms:created>
  <dcterms:modified xsi:type="dcterms:W3CDTF">2022-08-25T14:28:50Z</dcterms:modified>
</cp:coreProperties>
</file>