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56" r:id="rId2"/>
    <p:sldId id="594" r:id="rId3"/>
    <p:sldId id="615" r:id="rId4"/>
    <p:sldId id="617" r:id="rId5"/>
    <p:sldId id="618" r:id="rId6"/>
    <p:sldId id="619" r:id="rId7"/>
    <p:sldId id="620" r:id="rId8"/>
    <p:sldId id="622" r:id="rId9"/>
    <p:sldId id="621" r:id="rId10"/>
    <p:sldId id="623" r:id="rId11"/>
    <p:sldId id="599" r:id="rId12"/>
    <p:sldId id="624" r:id="rId13"/>
    <p:sldId id="600" r:id="rId14"/>
    <p:sldId id="601" r:id="rId15"/>
    <p:sldId id="625" r:id="rId16"/>
    <p:sldId id="626" r:id="rId17"/>
    <p:sldId id="542" r:id="rId18"/>
    <p:sldId id="529" r:id="rId19"/>
    <p:sldId id="560" r:id="rId20"/>
    <p:sldId id="564" r:id="rId21"/>
    <p:sldId id="532" r:id="rId22"/>
    <p:sldId id="533" r:id="rId23"/>
    <p:sldId id="534" r:id="rId24"/>
    <p:sldId id="535" r:id="rId25"/>
    <p:sldId id="536" r:id="rId26"/>
    <p:sldId id="537" r:id="rId27"/>
    <p:sldId id="541" r:id="rId28"/>
    <p:sldId id="556" r:id="rId29"/>
    <p:sldId id="612"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36CE0-60EF-8B47-B70B-E2DD14C37FCA}" v="31" dt="2023-03-22T12:29:3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9:43.353" v="3259"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6T12:29:43.353" v="3259"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4-06T12:29:43.353" v="3259"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Nguyen" userId="f59fb8f3-a021-417a-8bc1-65c8d471c621" providerId="ADAL" clId="{9E9E5F5A-7190-2943-95D4-1A1ED8423A79}"/>
    <pc:docChg chg="custSel addSld delSld modSld">
      <pc:chgData name="Long Nguyen" userId="f59fb8f3-a021-417a-8bc1-65c8d471c621" providerId="ADAL" clId="{9E9E5F5A-7190-2943-95D4-1A1ED8423A79}" dt="2022-03-24T14:36:35.941" v="247" actId="20577"/>
      <pc:docMkLst>
        <pc:docMk/>
      </pc:docMkLst>
      <pc:sldChg chg="del">
        <pc:chgData name="Long Nguyen" userId="f59fb8f3-a021-417a-8bc1-65c8d471c621" providerId="ADAL" clId="{9E9E5F5A-7190-2943-95D4-1A1ED8423A79}" dt="2022-03-24T11:49:40.523" v="169" actId="2696"/>
        <pc:sldMkLst>
          <pc:docMk/>
          <pc:sldMk cId="2588250059" sldId="527"/>
        </pc:sldMkLst>
      </pc:sldChg>
      <pc:sldChg chg="modSp mod">
        <pc:chgData name="Long Nguyen" userId="f59fb8f3-a021-417a-8bc1-65c8d471c621" providerId="ADAL" clId="{9E9E5F5A-7190-2943-95D4-1A1ED8423A79}" dt="2022-03-24T11:26:31.830" v="3" actId="27636"/>
        <pc:sldMkLst>
          <pc:docMk/>
          <pc:sldMk cId="351843145" sldId="529"/>
        </pc:sldMkLst>
        <pc:spChg chg="mod">
          <ac:chgData name="Long Nguyen" userId="f59fb8f3-a021-417a-8bc1-65c8d471c621" providerId="ADAL" clId="{9E9E5F5A-7190-2943-95D4-1A1ED8423A79}" dt="2022-03-24T11:26:31.830" v="3" actId="27636"/>
          <ac:spMkLst>
            <pc:docMk/>
            <pc:sldMk cId="351843145" sldId="529"/>
            <ac:spMk id="16386" creationId="{842B05C2-DFA8-F84D-AEF8-C43D6277D764}"/>
          </ac:spMkLst>
        </pc:spChg>
      </pc:sldChg>
      <pc:sldChg chg="modSp mod">
        <pc:chgData name="Long Nguyen" userId="f59fb8f3-a021-417a-8bc1-65c8d471c621" providerId="ADAL" clId="{9E9E5F5A-7190-2943-95D4-1A1ED8423A79}" dt="2022-03-24T11:26:31.812" v="2" actId="27636"/>
        <pc:sldMkLst>
          <pc:docMk/>
          <pc:sldMk cId="3478205103" sldId="542"/>
        </pc:sldMkLst>
        <pc:spChg chg="mod">
          <ac:chgData name="Long Nguyen" userId="f59fb8f3-a021-417a-8bc1-65c8d471c621" providerId="ADAL" clId="{9E9E5F5A-7190-2943-95D4-1A1ED8423A79}" dt="2022-03-24T11:26:31.812" v="2" actId="27636"/>
          <ac:spMkLst>
            <pc:docMk/>
            <pc:sldMk cId="3478205103" sldId="542"/>
            <ac:spMk id="16386" creationId="{9A30423C-6B4C-234F-9526-1365818F2724}"/>
          </ac:spMkLst>
        </pc:spChg>
      </pc:sldChg>
      <pc:sldChg chg="modSp modAnim">
        <pc:chgData name="Long Nguyen" userId="f59fb8f3-a021-417a-8bc1-65c8d471c621" providerId="ADAL" clId="{9E9E5F5A-7190-2943-95D4-1A1ED8423A79}" dt="2022-03-24T11:45:49.062" v="168" actId="20577"/>
        <pc:sldMkLst>
          <pc:docMk/>
          <pc:sldMk cId="154962666" sldId="556"/>
        </pc:sldMkLst>
        <pc:spChg chg="mod">
          <ac:chgData name="Long Nguyen" userId="f59fb8f3-a021-417a-8bc1-65c8d471c621" providerId="ADAL" clId="{9E9E5F5A-7190-2943-95D4-1A1ED8423A79}" dt="2022-03-24T11:45:49.062" v="168" actId="20577"/>
          <ac:spMkLst>
            <pc:docMk/>
            <pc:sldMk cId="154962666" sldId="556"/>
            <ac:spMk id="47106" creationId="{64F0002E-82C3-5B47-91CB-42BC1288860E}"/>
          </ac:spMkLst>
        </pc:spChg>
      </pc:sldChg>
      <pc:sldChg chg="del">
        <pc:chgData name="Long Nguyen" userId="f59fb8f3-a021-417a-8bc1-65c8d471c621" providerId="ADAL" clId="{9E9E5F5A-7190-2943-95D4-1A1ED8423A79}" dt="2022-03-24T11:59:00.858" v="246" actId="2696"/>
        <pc:sldMkLst>
          <pc:docMk/>
          <pc:sldMk cId="14307870" sldId="561"/>
        </pc:sldMkLst>
      </pc:sldChg>
      <pc:sldChg chg="modSp mod">
        <pc:chgData name="Long Nguyen" userId="f59fb8f3-a021-417a-8bc1-65c8d471c621" providerId="ADAL" clId="{9E9E5F5A-7190-2943-95D4-1A1ED8423A79}" dt="2022-03-24T11:26:31.839" v="4" actId="27636"/>
        <pc:sldMkLst>
          <pc:docMk/>
          <pc:sldMk cId="1419761718" sldId="564"/>
        </pc:sldMkLst>
        <pc:spChg chg="mod">
          <ac:chgData name="Long Nguyen" userId="f59fb8f3-a021-417a-8bc1-65c8d471c621" providerId="ADAL" clId="{9E9E5F5A-7190-2943-95D4-1A1ED8423A79}" dt="2022-03-24T11:26:31.839" v="4" actId="27636"/>
          <ac:spMkLst>
            <pc:docMk/>
            <pc:sldMk cId="1419761718" sldId="564"/>
            <ac:spMk id="22529" creationId="{AB5898CD-F946-4C42-9C46-A05451CBE2CF}"/>
          </ac:spMkLst>
        </pc:spChg>
      </pc:sldChg>
      <pc:sldChg chg="modSp mod">
        <pc:chgData name="Long Nguyen" userId="f59fb8f3-a021-417a-8bc1-65c8d471c621" providerId="ADAL" clId="{9E9E5F5A-7190-2943-95D4-1A1ED8423A79}" dt="2022-03-24T11:26:31.879" v="5" actId="27636"/>
        <pc:sldMkLst>
          <pc:docMk/>
          <pc:sldMk cId="4205479306" sldId="594"/>
        </pc:sldMkLst>
        <pc:spChg chg="mod">
          <ac:chgData name="Long Nguyen" userId="f59fb8f3-a021-417a-8bc1-65c8d471c621" providerId="ADAL" clId="{9E9E5F5A-7190-2943-95D4-1A1ED8423A79}" dt="2022-03-24T11:26:31.879" v="5" actId="27636"/>
          <ac:spMkLst>
            <pc:docMk/>
            <pc:sldMk cId="4205479306" sldId="594"/>
            <ac:spMk id="16386" creationId="{AC84324A-3724-874B-82A1-71A36E0BBD8D}"/>
          </ac:spMkLst>
        </pc:spChg>
      </pc:sldChg>
      <pc:sldChg chg="modSp mod modAnim">
        <pc:chgData name="Long Nguyen" userId="f59fb8f3-a021-417a-8bc1-65c8d471c621" providerId="ADAL" clId="{9E9E5F5A-7190-2943-95D4-1A1ED8423A79}" dt="2022-03-24T11:43:38.092" v="163"/>
        <pc:sldMkLst>
          <pc:docMk/>
          <pc:sldMk cId="2135983872" sldId="599"/>
        </pc:sldMkLst>
        <pc:spChg chg="mod">
          <ac:chgData name="Long Nguyen" userId="f59fb8f3-a021-417a-8bc1-65c8d471c621" providerId="ADAL" clId="{9E9E5F5A-7190-2943-95D4-1A1ED8423A79}" dt="2022-03-24T11:43:38.092" v="163"/>
          <ac:spMkLst>
            <pc:docMk/>
            <pc:sldMk cId="2135983872" sldId="599"/>
            <ac:spMk id="16386" creationId="{2CA53A1D-0CFC-9346-9F25-D3084700DDD8}"/>
          </ac:spMkLst>
        </pc:spChg>
      </pc:sldChg>
      <pc:sldChg chg="modSp mod modAnim">
        <pc:chgData name="Long Nguyen" userId="f59fb8f3-a021-417a-8bc1-65c8d471c621" providerId="ADAL" clId="{9E9E5F5A-7190-2943-95D4-1A1ED8423A79}" dt="2022-03-24T11:44:39.964" v="167" actId="20577"/>
        <pc:sldMkLst>
          <pc:docMk/>
          <pc:sldMk cId="3082545194" sldId="600"/>
        </pc:sldMkLst>
        <pc:spChg chg="mod">
          <ac:chgData name="Long Nguyen" userId="f59fb8f3-a021-417a-8bc1-65c8d471c621" providerId="ADAL" clId="{9E9E5F5A-7190-2943-95D4-1A1ED8423A79}" dt="2022-03-24T11:44:39.964" v="167" actId="20577"/>
          <ac:spMkLst>
            <pc:docMk/>
            <pc:sldMk cId="3082545194" sldId="600"/>
            <ac:spMk id="16386" creationId="{1068C3F6-2B68-0147-A043-67BE3D946ECF}"/>
          </ac:spMkLst>
        </pc:spChg>
        <pc:spChg chg="mod">
          <ac:chgData name="Long Nguyen" userId="f59fb8f3-a021-417a-8bc1-65c8d471c621" providerId="ADAL" clId="{9E9E5F5A-7190-2943-95D4-1A1ED8423A79}" dt="2022-03-24T11:35:48.657" v="156" actId="20577"/>
          <ac:spMkLst>
            <pc:docMk/>
            <pc:sldMk cId="3082545194" sldId="600"/>
            <ac:spMk id="28673" creationId="{907EFF68-9C71-F04B-B369-88AED7B7A835}"/>
          </ac:spMkLst>
        </pc:spChg>
      </pc:sldChg>
      <pc:sldChg chg="modSp mod">
        <pc:chgData name="Long Nguyen" userId="f59fb8f3-a021-417a-8bc1-65c8d471c621" providerId="ADAL" clId="{9E9E5F5A-7190-2943-95D4-1A1ED8423A79}" dt="2022-03-24T14:36:35.941" v="247" actId="20577"/>
        <pc:sldMkLst>
          <pc:docMk/>
          <pc:sldMk cId="186989517" sldId="612"/>
        </pc:sldMkLst>
        <pc:spChg chg="mod">
          <ac:chgData name="Long Nguyen" userId="f59fb8f3-a021-417a-8bc1-65c8d471c621" providerId="ADAL" clId="{9E9E5F5A-7190-2943-95D4-1A1ED8423A79}" dt="2022-03-24T14:36:35.941" v="247" actId="20577"/>
          <ac:spMkLst>
            <pc:docMk/>
            <pc:sldMk cId="186989517" sldId="612"/>
            <ac:spMk id="50178" creationId="{327CB0B4-2578-5740-B0E0-F346965CCB10}"/>
          </ac:spMkLst>
        </pc:spChg>
      </pc:sldChg>
      <pc:sldChg chg="del">
        <pc:chgData name="Long Nguyen" userId="f59fb8f3-a021-417a-8bc1-65c8d471c621" providerId="ADAL" clId="{9E9E5F5A-7190-2943-95D4-1A1ED8423A79}" dt="2022-03-24T11:31:12.401" v="20" actId="2696"/>
        <pc:sldMkLst>
          <pc:docMk/>
          <pc:sldMk cId="3787391085" sldId="613"/>
        </pc:sldMkLst>
      </pc:sldChg>
      <pc:sldChg chg="modSp">
        <pc:chgData name="Long Nguyen" userId="f59fb8f3-a021-417a-8bc1-65c8d471c621" providerId="ADAL" clId="{9E9E5F5A-7190-2943-95D4-1A1ED8423A79}" dt="2022-03-24T11:32:04.114" v="22" actId="20577"/>
        <pc:sldMkLst>
          <pc:docMk/>
          <pc:sldMk cId="75961963" sldId="617"/>
        </pc:sldMkLst>
        <pc:spChg chg="mod">
          <ac:chgData name="Long Nguyen" userId="f59fb8f3-a021-417a-8bc1-65c8d471c621" providerId="ADAL" clId="{9E9E5F5A-7190-2943-95D4-1A1ED8423A79}" dt="2022-03-24T11:32:04.114" v="22" actId="20577"/>
          <ac:spMkLst>
            <pc:docMk/>
            <pc:sldMk cId="75961963" sldId="617"/>
            <ac:spMk id="5" creationId="{CB3C2E60-75CB-B041-B771-A1F63CE8B021}"/>
          </ac:spMkLst>
        </pc:spChg>
      </pc:sldChg>
      <pc:sldChg chg="modSp modAnim">
        <pc:chgData name="Long Nguyen" userId="f59fb8f3-a021-417a-8bc1-65c8d471c621" providerId="ADAL" clId="{9E9E5F5A-7190-2943-95D4-1A1ED8423A79}" dt="2022-03-24T11:26:35.894" v="6" actId="5793"/>
        <pc:sldMkLst>
          <pc:docMk/>
          <pc:sldMk cId="876878470" sldId="618"/>
        </pc:sldMkLst>
        <pc:spChg chg="mod">
          <ac:chgData name="Long Nguyen" userId="f59fb8f3-a021-417a-8bc1-65c8d471c621" providerId="ADAL" clId="{9E9E5F5A-7190-2943-95D4-1A1ED8423A79}" dt="2022-03-24T11:26:35.894" v="6" actId="5793"/>
          <ac:spMkLst>
            <pc:docMk/>
            <pc:sldMk cId="876878470" sldId="618"/>
            <ac:spMk id="5" creationId="{CB3C2E60-75CB-B041-B771-A1F63CE8B021}"/>
          </ac:spMkLst>
        </pc:spChg>
      </pc:sldChg>
      <pc:sldChg chg="modSp mod modAnim">
        <pc:chgData name="Long Nguyen" userId="f59fb8f3-a021-417a-8bc1-65c8d471c621" providerId="ADAL" clId="{9E9E5F5A-7190-2943-95D4-1A1ED8423A79}" dt="2022-03-24T11:28:19.148" v="19" actId="20577"/>
        <pc:sldMkLst>
          <pc:docMk/>
          <pc:sldMk cId="410101940" sldId="622"/>
        </pc:sldMkLst>
        <pc:spChg chg="mod">
          <ac:chgData name="Long Nguyen" userId="f59fb8f3-a021-417a-8bc1-65c8d471c621" providerId="ADAL" clId="{9E9E5F5A-7190-2943-95D4-1A1ED8423A79}" dt="2022-03-24T11:28:19.148" v="19" actId="20577"/>
          <ac:spMkLst>
            <pc:docMk/>
            <pc:sldMk cId="410101940" sldId="622"/>
            <ac:spMk id="16386" creationId="{E697184B-7A3C-5841-8B49-9041842B0E9B}"/>
          </ac:spMkLst>
        </pc:spChg>
      </pc:sldChg>
      <pc:sldChg chg="modSp mod">
        <pc:chgData name="Long Nguyen" userId="f59fb8f3-a021-417a-8bc1-65c8d471c621" providerId="ADAL" clId="{9E9E5F5A-7190-2943-95D4-1A1ED8423A79}" dt="2022-03-24T11:26:31.774" v="1" actId="27636"/>
        <pc:sldMkLst>
          <pc:docMk/>
          <pc:sldMk cId="2025038453" sldId="623"/>
        </pc:sldMkLst>
        <pc:spChg chg="mod">
          <ac:chgData name="Long Nguyen" userId="f59fb8f3-a021-417a-8bc1-65c8d471c621" providerId="ADAL" clId="{9E9E5F5A-7190-2943-95D4-1A1ED8423A79}" dt="2022-03-24T11:26:31.774" v="1" actId="27636"/>
          <ac:spMkLst>
            <pc:docMk/>
            <pc:sldMk cId="2025038453" sldId="623"/>
            <ac:spMk id="22529" creationId="{393BE6F3-36DE-4449-89F7-53FFEB793FE6}"/>
          </ac:spMkLst>
        </pc:spChg>
      </pc:sldChg>
      <pc:sldChg chg="modSp modAnim">
        <pc:chgData name="Long Nguyen" userId="f59fb8f3-a021-417a-8bc1-65c8d471c621" providerId="ADAL" clId="{9E9E5F5A-7190-2943-95D4-1A1ED8423A79}" dt="2022-03-24T11:55:25.084" v="215" actId="255"/>
        <pc:sldMkLst>
          <pc:docMk/>
          <pc:sldMk cId="2080393952" sldId="625"/>
        </pc:sldMkLst>
        <pc:spChg chg="mod">
          <ac:chgData name="Long Nguyen" userId="f59fb8f3-a021-417a-8bc1-65c8d471c621" providerId="ADAL" clId="{9E9E5F5A-7190-2943-95D4-1A1ED8423A79}" dt="2022-03-24T11:55:25.084" v="215" actId="255"/>
          <ac:spMkLst>
            <pc:docMk/>
            <pc:sldMk cId="2080393952" sldId="625"/>
            <ac:spMk id="16386" creationId="{37FDCEEA-1952-6C42-8C6C-2F8F8FE3796F}"/>
          </ac:spMkLst>
        </pc:spChg>
      </pc:sldChg>
      <pc:sldChg chg="modSp add mod modAnim">
        <pc:chgData name="Long Nguyen" userId="f59fb8f3-a021-417a-8bc1-65c8d471c621" providerId="ADAL" clId="{9E9E5F5A-7190-2943-95D4-1A1ED8423A79}" dt="2022-03-24T11:57:50.388" v="245" actId="20577"/>
        <pc:sldMkLst>
          <pc:docMk/>
          <pc:sldMk cId="2104582088" sldId="626"/>
        </pc:sldMkLst>
        <pc:spChg chg="mod">
          <ac:chgData name="Long Nguyen" userId="f59fb8f3-a021-417a-8bc1-65c8d471c621" providerId="ADAL" clId="{9E9E5F5A-7190-2943-95D4-1A1ED8423A79}" dt="2022-03-24T11:57:50.388" v="245" actId="20577"/>
          <ac:spMkLst>
            <pc:docMk/>
            <pc:sldMk cId="2104582088" sldId="626"/>
            <ac:spMk id="16386" creationId="{37FDCEEA-1952-6C42-8C6C-2F8F8FE3796F}"/>
          </ac:spMkLst>
        </pc:spChg>
        <pc:spChg chg="mod">
          <ac:chgData name="Long Nguyen" userId="f59fb8f3-a021-417a-8bc1-65c8d471c621" providerId="ADAL" clId="{9E9E5F5A-7190-2943-95D4-1A1ED8423A79}" dt="2022-03-24T11:50:52.092" v="194" actId="20577"/>
          <ac:spMkLst>
            <pc:docMk/>
            <pc:sldMk cId="2104582088" sldId="626"/>
            <ac:spMk id="30721" creationId="{CABE8826-3A78-A04B-B3F1-70BBDCFEB024}"/>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Nguyen" userId="f59fb8f3-a021-417a-8bc1-65c8d471c621" providerId="ADAL" clId="{BFF36CE0-60EF-8B47-B70B-E2DD14C37FCA}"/>
    <pc:docChg chg="modSld">
      <pc:chgData name="Long Nguyen" userId="f59fb8f3-a021-417a-8bc1-65c8d471c621" providerId="ADAL" clId="{BFF36CE0-60EF-8B47-B70B-E2DD14C37FCA}" dt="2023-03-22T12:29:31.491" v="30" actId="255"/>
      <pc:docMkLst>
        <pc:docMk/>
      </pc:docMkLst>
      <pc:sldChg chg="modSp">
        <pc:chgData name="Long Nguyen" userId="f59fb8f3-a021-417a-8bc1-65c8d471c621" providerId="ADAL" clId="{BFF36CE0-60EF-8B47-B70B-E2DD14C37FCA}" dt="2023-03-22T12:28:15.206" v="2" actId="255"/>
        <pc:sldMkLst>
          <pc:docMk/>
          <pc:sldMk cId="316487430" sldId="619"/>
        </pc:sldMkLst>
        <pc:spChg chg="mod">
          <ac:chgData name="Long Nguyen" userId="f59fb8f3-a021-417a-8bc1-65c8d471c621" providerId="ADAL" clId="{BFF36CE0-60EF-8B47-B70B-E2DD14C37FCA}" dt="2023-03-22T12:28:15.206" v="2" actId="255"/>
          <ac:spMkLst>
            <pc:docMk/>
            <pc:sldMk cId="316487430" sldId="619"/>
            <ac:spMk id="16386" creationId="{8A97D40A-E6BF-E14C-B07D-5BAE101CB071}"/>
          </ac:spMkLst>
        </pc:spChg>
      </pc:sldChg>
      <pc:sldChg chg="modSp">
        <pc:chgData name="Long Nguyen" userId="f59fb8f3-a021-417a-8bc1-65c8d471c621" providerId="ADAL" clId="{BFF36CE0-60EF-8B47-B70B-E2DD14C37FCA}" dt="2023-03-22T12:28:56.220" v="28" actId="20577"/>
        <pc:sldMkLst>
          <pc:docMk/>
          <pc:sldMk cId="655231489" sldId="620"/>
        </pc:sldMkLst>
        <pc:spChg chg="mod">
          <ac:chgData name="Long Nguyen" userId="f59fb8f3-a021-417a-8bc1-65c8d471c621" providerId="ADAL" clId="{BFF36CE0-60EF-8B47-B70B-E2DD14C37FCA}" dt="2023-03-22T12:28:56.220" v="28" actId="20577"/>
          <ac:spMkLst>
            <pc:docMk/>
            <pc:sldMk cId="655231489" sldId="620"/>
            <ac:spMk id="16386" creationId="{8A97D40A-E6BF-E14C-B07D-5BAE101CB071}"/>
          </ac:spMkLst>
        </pc:spChg>
      </pc:sldChg>
      <pc:sldChg chg="modSp">
        <pc:chgData name="Long Nguyen" userId="f59fb8f3-a021-417a-8bc1-65c8d471c621" providerId="ADAL" clId="{BFF36CE0-60EF-8B47-B70B-E2DD14C37FCA}" dt="2023-03-22T12:29:31.491" v="30" actId="255"/>
        <pc:sldMkLst>
          <pc:docMk/>
          <pc:sldMk cId="3767073501" sldId="621"/>
        </pc:sldMkLst>
        <pc:spChg chg="mod">
          <ac:chgData name="Long Nguyen" userId="f59fb8f3-a021-417a-8bc1-65c8d471c621" providerId="ADAL" clId="{BFF36CE0-60EF-8B47-B70B-E2DD14C37FCA}" dt="2023-03-22T12:29:31.491" v="30" actId="255"/>
          <ac:spMkLst>
            <pc:docMk/>
            <pc:sldMk cId="3767073501" sldId="621"/>
            <ac:spMk id="16386" creationId="{8AED6484-1413-8C45-B6F1-BD8A0459A0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3/22/23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13</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14</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41676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17</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094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18</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19</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21</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22</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23</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24</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25</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26</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27</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28</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3/22/23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00" dirty="0">
                <a:latin typeface="Tahoma" panose="020B0604030504040204" pitchFamily="34" charset="0"/>
                <a:ea typeface="ＭＳ Ｐゴシック" panose="020B0600070205080204" pitchFamily="34" charset="-128"/>
              </a:rPr>
              <a:t>The use of material created by someone other than you should always be cited.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normAutofit/>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Computing can play a role in social and political issues, which in turn often raises legal and ethical concerns.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a:r>
              <a:rPr lang="en-US" altLang="en-US" sz="1500" dirty="0">
                <a:latin typeface="Tahoma" panose="020B0604030504040204" pitchFamily="34" charset="0"/>
              </a:rPr>
              <a:t>the development of software that allows access to digital media downloads and streaming(downloading pirated software, movies, illegal streaming) </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p>
          <a:p>
            <a:pPr lvl="1"/>
            <a:r>
              <a:rPr lang="en-US" altLang="en-US" sz="1500" dirty="0">
                <a:latin typeface="Tahoma" panose="020B0604030504040204" pitchFamily="34" charset="0"/>
                <a:ea typeface="Tahoma" panose="020B0604030504040204" pitchFamily="34" charset="0"/>
                <a:cs typeface="Tahoma" panose="020B0604030504040204" pitchFamily="34" charset="0"/>
              </a:rPr>
              <a:t>the development of algorithms that include bias </a:t>
            </a:r>
          </a:p>
          <a:p>
            <a:pPr lvl="1"/>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20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20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20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20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Once information is placed online, it is difficult to delete.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Safe Computing</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0" y="736945"/>
            <a:ext cx="9246742" cy="4851055"/>
          </a:xfrm>
        </p:spPr>
        <p:txBody>
          <a:bodyPr>
            <a:noAutofit/>
          </a:bodyPr>
          <a:lstStyle/>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Search engines can record and maintain a history of searches made by users. Search engines can use search history to suggest websites or for targeted marketing.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Websites can record and maintain a history of individuals who have viewed their pages. Devices, websites, and networks can collect information about where you have been, how you got there, and how long you were at a given location.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Information posted to social media services can be used by others. Combining information posted on social media and other sources can be used to deduce private information about you.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Technology enables the collection, use, and exploitation of information about, by, and for individuals, groups, and institutions. Disparate personal data, such as geolocation, cookies, and browsing history, can be aggregated to create knowledge about an individual.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4582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0" y="127000"/>
            <a:ext cx="8053013" cy="751189"/>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01478" y="878189"/>
            <a:ext cx="8654846" cy="4709811"/>
          </a:xfrm>
        </p:spPr>
        <p:txBody>
          <a:bodyPr>
            <a:normAutofit lnSpcReduction="10000"/>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 </a:t>
            </a: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700" dirty="0">
                <a:latin typeface="Tahoma" panose="020B0604030504040204" pitchFamily="34" charset="0"/>
              </a:rPr>
              <a:t>Phisher spoofs the logo or website of a well-known corporation or individual so their email request appears legitimate.</a:t>
            </a: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endParaRPr lang="en-US" altLang="en-US" sz="2000" dirty="0">
              <a:latin typeface="Tahoma" panose="020B0604030504040204" pitchFamily="34" charset="0"/>
              <a:ea typeface="ＭＳ Ｐゴシック" panose="020B0600070205080204" pitchFamily="34" charset="-128"/>
            </a:endParaRPr>
          </a:p>
          <a:p>
            <a:pPr lvl="1" eaLnBrk="1" hangingPunct="1"/>
            <a:r>
              <a:rPr lang="en-US" altLang="en-US" sz="1667" dirty="0">
                <a:latin typeface="Tahoma" panose="020B0604030504040204" pitchFamily="34" charset="0"/>
              </a:rPr>
              <a:t>example: an email from Bank of America asking to reset the password by clicking on a link to a Bank of America clone site. Login credentials is compromised if account holders attempt to log </a:t>
            </a:r>
            <a:r>
              <a:rPr lang="en-US" altLang="en-US" sz="1667" dirty="0" err="1">
                <a:latin typeface="Tahoma" panose="020B0604030504040204" pitchFamily="34" charset="0"/>
              </a:rPr>
              <a:t>on.even</a:t>
            </a:r>
            <a:r>
              <a:rPr lang="en-US" altLang="en-US" sz="1667" dirty="0">
                <a:latin typeface="Tahoma" panose="020B0604030504040204" pitchFamily="34" charset="0"/>
              </a:rPr>
              <a:t> if less than 1% of success rate, a million phishing emails can possibly yield thousands of accounts.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478205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normAutofit fontScale="92500" lnSpcReduction="20000"/>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normAutofit lnSpcReduction="10000"/>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Uinversity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Rapid sharing of a program or running a program with a large number of users can result in significant impacts beyond the intended purpose or control of the programmer.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normAutofit/>
          </a:bodyPr>
          <a:lstStyle/>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Tahoma" panose="020B0604030504040204" pitchFamily="34" charset="0"/>
                <a:cs typeface="Tahoma" panose="020B0604030504040204" pitchFamily="34" charset="0"/>
              </a:rPr>
              <a:t>digital divide</a:t>
            </a:r>
            <a:r>
              <a:rPr lang="en-US" altLang="en-US" sz="2000" dirty="0">
                <a:latin typeface="Gill Sans MT" panose="020B0502020104020203" pitchFamily="34" charset="77"/>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The digital divide:</a:t>
            </a:r>
          </a:p>
          <a:p>
            <a:r>
              <a:rPr lang="en-US" altLang="en-US" sz="2000" dirty="0">
                <a:latin typeface="Gill Sans MT" panose="020B0502020104020203" pitchFamily="34" charset="77"/>
                <a:ea typeface="ＭＳ Ｐゴシック" panose="020B0600070205080204" pitchFamily="34" charset="-128"/>
              </a:rPr>
              <a:t>can affect both groups and individuals</a:t>
            </a:r>
          </a:p>
          <a:p>
            <a:r>
              <a:rPr lang="en-US" altLang="en-US" sz="2000" dirty="0">
                <a:latin typeface="Gill Sans MT" panose="020B0502020104020203" pitchFamily="34" charset="77"/>
                <a:ea typeface="ＭＳ Ｐゴシック" panose="020B0600070205080204" pitchFamily="34" charset="-128"/>
              </a:rPr>
              <a:t>raises issues of equity, access, and influence, both globally and locally. </a:t>
            </a:r>
          </a:p>
          <a:p>
            <a:r>
              <a:rPr lang="en-US" altLang="en-US" sz="2000" dirty="0">
                <a:latin typeface="Gill Sans MT" panose="020B0502020104020203" pitchFamily="34" charset="77"/>
                <a:ea typeface="ＭＳ Ｐゴシック" panose="020B0600070205080204" pitchFamily="34" charset="-128"/>
              </a:rPr>
              <a:t>is affected by the actions of individuals, organizations, and governments.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667"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667"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667"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667"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667"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667"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3850883" y="2763283"/>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normAutofit lnSpcReduction="10000"/>
          </a:bodyPr>
          <a:lstStyle/>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Widespread access to information and public data facilitates the identification of problems, development of solutions, and dissemination of results. </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33" b="1"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r>
              <a:rPr lang="en-US" altLang="en-US" sz="1833" b="1" dirty="0">
                <a:latin typeface="Tahoma" panose="020B0604030504040204" pitchFamily="34" charset="0"/>
                <a:ea typeface="Tahoma" panose="020B0604030504040204" pitchFamily="34" charset="0"/>
                <a:cs typeface="Tahoma" panose="020B0604030504040204" pitchFamily="34" charset="0"/>
              </a:rPr>
              <a:t>Crowdsourcing</a:t>
            </a:r>
            <a:r>
              <a:rPr lang="en-US" altLang="en-US" sz="1833" dirty="0">
                <a:latin typeface="Tahoma" panose="020B0604030504040204" pitchFamily="34" charset="0"/>
                <a:ea typeface="Tahoma" panose="020B0604030504040204" pitchFamily="34" charset="0"/>
                <a:cs typeface="Tahoma" panose="020B0604030504040204" pitchFamily="34" charset="0"/>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33" dirty="0">
                <a:latin typeface="Tahoma" panose="020B0604030504040204" pitchFamily="34" charset="0"/>
                <a:ea typeface="Tahoma" panose="020B0604030504040204" pitchFamily="34" charset="0"/>
                <a:cs typeface="Tahoma" panose="020B0604030504040204" pitchFamily="34" charset="0"/>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normAutofit/>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Science has been impacted by using scale and “</a:t>
            </a:r>
            <a:r>
              <a:rPr lang="en-US" altLang="ja-JP" sz="2000" b="1" dirty="0">
                <a:latin typeface="Gill Sans MT" panose="020B0502020104020203" pitchFamily="34" charset="77"/>
                <a:ea typeface="ＭＳ Ｐゴシック" panose="020B0600070205080204" pitchFamily="34" charset="-128"/>
              </a:rPr>
              <a:t>citizen science</a:t>
            </a:r>
            <a:r>
              <a:rPr lang="en-US" altLang="en-US" sz="2000" dirty="0">
                <a:latin typeface="Gill Sans MT" panose="020B0502020104020203" pitchFamily="34" charset="77"/>
                <a:ea typeface="ＭＳ Ｐゴシック" panose="020B0600070205080204" pitchFamily="34" charset="-128"/>
              </a:rPr>
              <a:t>”</a:t>
            </a:r>
            <a:r>
              <a:rPr lang="en-US" altLang="ja-JP" sz="2000" dirty="0">
                <a:latin typeface="Gill Sans MT" panose="020B0502020104020203" pitchFamily="34" charset="77"/>
                <a:ea typeface="ＭＳ Ｐゴシック" panose="020B0600070205080204" pitchFamily="34" charset="-128"/>
              </a:rPr>
              <a:t> to solve scientific problems using home computers in scientific research</a:t>
            </a:r>
          </a:p>
          <a:p>
            <a:pPr lvl="1"/>
            <a:r>
              <a:rPr lang="en-US" sz="2000" b="1" dirty="0">
                <a:latin typeface="Gill Sans MT" panose="020B0502020104020203" pitchFamily="34" charset="77"/>
                <a:ea typeface="Tahoma" panose="020B0604030504040204" pitchFamily="34" charset="0"/>
                <a:cs typeface="Tahoma" panose="020B0604030504040204" pitchFamily="34" charset="0"/>
              </a:rPr>
              <a:t>Citizen science </a:t>
            </a:r>
            <a:r>
              <a:rPr lang="en-US" sz="2000"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sz="2000" dirty="0">
                <a:latin typeface="Gill Sans MT" panose="020B0502020104020203" pitchFamily="34" charset="77"/>
              </a:rPr>
              <a:t> </a:t>
            </a:r>
            <a:r>
              <a:rPr lang="en-US" altLang="en-US" sz="2000" dirty="0" err="1">
                <a:latin typeface="Gill Sans MT" panose="020B0502020104020203" pitchFamily="34" charset="77"/>
              </a:rPr>
              <a:t>folding@home</a:t>
            </a:r>
            <a:r>
              <a:rPr lang="en-US" altLang="en-US" sz="2000" dirty="0">
                <a:latin typeface="Gill Sans MT" panose="020B0502020104020203" pitchFamily="34" charset="77"/>
              </a:rPr>
              <a:t>(protein folding) and Galaxy Zoo(classify galaxies).</a:t>
            </a:r>
            <a:endParaRPr lang="en-US" sz="2000" dirty="0">
              <a:latin typeface="Gill Sans MT" panose="020B0502020104020203" pitchFamily="34" charset="77"/>
              <a:ea typeface="Tahoma" panose="020B0604030504040204" pitchFamily="34" charset="0"/>
              <a:cs typeface="Tahoma" panose="020B0604030504040204" pitchFamily="34" charset="0"/>
            </a:endParaRPr>
          </a:p>
          <a:p>
            <a:pPr lvl="1"/>
            <a:r>
              <a:rPr lang="en-US" altLang="en-US" sz="2000" dirty="0">
                <a:latin typeface="Gill Sans MT" panose="020B0502020104020203" pitchFamily="34" charset="77"/>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sz="2000" dirty="0">
                <a:latin typeface="Gill Sans MT" panose="020B0502020104020203" pitchFamily="34" charset="77"/>
              </a:rPr>
              <a:t>Human capabilities are enhanced by digitally enabled collaboration.</a:t>
            </a:r>
          </a:p>
          <a:p>
            <a:pPr marL="342900" lvl="1" indent="0" eaLnBrk="1" hangingPunct="1">
              <a:buNone/>
            </a:pPr>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7168</TotalTime>
  <Words>3435</Words>
  <Application>Microsoft Macintosh PowerPoint</Application>
  <PresentationFormat>On-screen Show (16:10)</PresentationFormat>
  <Paragraphs>311</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Legal and Ethical Concerns</vt:lpstr>
      <vt:lpstr>Legal and Ethical Concerns</vt:lpstr>
      <vt:lpstr>Legal and Ethical Concerns</vt:lpstr>
      <vt:lpstr>Privacy</vt:lpstr>
      <vt:lpstr>Privacy</vt:lpstr>
      <vt:lpstr>Safe Computing</vt:lpstr>
      <vt:lpstr>How Hackers Hack</vt:lpstr>
      <vt:lpstr>How Hackers Hack</vt:lpstr>
      <vt:lpstr>A Personal Example of Phishing</vt:lpstr>
      <vt:lpstr>A Personal Example of Phishing</vt:lpstr>
      <vt:lpstr>Security</vt:lpstr>
      <vt:lpstr>Authentication</vt:lpstr>
      <vt:lpstr>What You Know</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2023-03-22T12:29:37Z</dcterms:modified>
</cp:coreProperties>
</file>