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89" r:id="rId2"/>
    <p:sldId id="257" r:id="rId3"/>
    <p:sldId id="285" r:id="rId4"/>
    <p:sldId id="258" r:id="rId5"/>
    <p:sldId id="259" r:id="rId6"/>
    <p:sldId id="260" r:id="rId7"/>
    <p:sldId id="261" r:id="rId8"/>
    <p:sldId id="301" r:id="rId9"/>
    <p:sldId id="264" r:id="rId10"/>
    <p:sldId id="298" r:id="rId11"/>
    <p:sldId id="299" r:id="rId12"/>
    <p:sldId id="296" r:id="rId13"/>
    <p:sldId id="300" r:id="rId14"/>
    <p:sldId id="265" r:id="rId15"/>
    <p:sldId id="267" r:id="rId16"/>
    <p:sldId id="269" r:id="rId17"/>
    <p:sldId id="270" r:id="rId18"/>
    <p:sldId id="271" r:id="rId19"/>
    <p:sldId id="272" r:id="rId20"/>
    <p:sldId id="293" r:id="rId21"/>
    <p:sldId id="295" r:id="rId22"/>
    <p:sldId id="281" r:id="rId23"/>
    <p:sldId id="280" r:id="rId24"/>
    <p:sldId id="302" r:id="rId25"/>
    <p:sldId id="303" r:id="rId26"/>
    <p:sldId id="284" r:id="rId27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11430-C232-BB4B-AD26-649DB56977B5}" v="1387" dt="2019-09-09T14:37:29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8281"/>
    <p:restoredTop sz="93692"/>
  </p:normalViewPr>
  <p:slideViewPr>
    <p:cSldViewPr snapToGrid="0" snapToObjects="1">
      <p:cViewPr varScale="1">
        <p:scale>
          <a:sx n="71" d="100"/>
          <a:sy n="71" d="100"/>
        </p:scale>
        <p:origin x="184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05A1C5B8-6AA9-824C-B77D-182A36FCC0A3}"/>
    <pc:docChg chg="custSel addSld delSld modSld">
      <pc:chgData name="Long B Nguyen" userId="f59fb8f3-a021-417a-8bc1-65c8d471c621" providerId="ADAL" clId="{05A1C5B8-6AA9-824C-B77D-182A36FCC0A3}" dt="2019-06-14T11:56:44.727" v="163" actId="1036"/>
      <pc:docMkLst>
        <pc:docMk/>
      </pc:docMkLst>
      <pc:sldChg chg="modSp">
        <pc:chgData name="Long B Nguyen" userId="f59fb8f3-a021-417a-8bc1-65c8d471c621" providerId="ADAL" clId="{05A1C5B8-6AA9-824C-B77D-182A36FCC0A3}" dt="2019-06-14T11:54:29.924" v="134" actId="20577"/>
        <pc:sldMkLst>
          <pc:docMk/>
          <pc:sldMk cId="1889908786" sldId="259"/>
        </pc:sldMkLst>
        <pc:spChg chg="mod">
          <ac:chgData name="Long B Nguyen" userId="f59fb8f3-a021-417a-8bc1-65c8d471c621" providerId="ADAL" clId="{05A1C5B8-6AA9-824C-B77D-182A36FCC0A3}" dt="2019-06-14T11:54:29.924" v="134" actId="20577"/>
          <ac:spMkLst>
            <pc:docMk/>
            <pc:sldMk cId="1889908786" sldId="259"/>
            <ac:spMk id="9" creationId="{E3B2E017-30B2-884B-A113-B419A2ED51AD}"/>
          </ac:spMkLst>
        </pc:spChg>
        <pc:picChg chg="mod">
          <ac:chgData name="Long B Nguyen" userId="f59fb8f3-a021-417a-8bc1-65c8d471c621" providerId="ADAL" clId="{05A1C5B8-6AA9-824C-B77D-182A36FCC0A3}" dt="2019-06-14T11:54:03.277" v="52" actId="1036"/>
          <ac:picMkLst>
            <pc:docMk/>
            <pc:sldMk cId="1889908786" sldId="259"/>
            <ac:picMk id="4" creationId="{73F37A0B-B0EE-6844-BD8E-4A35679250DE}"/>
          </ac:picMkLst>
        </pc:picChg>
      </pc:sldChg>
      <pc:sldChg chg="modSp">
        <pc:chgData name="Long B Nguyen" userId="f59fb8f3-a021-417a-8bc1-65c8d471c621" providerId="ADAL" clId="{05A1C5B8-6AA9-824C-B77D-182A36FCC0A3}" dt="2019-06-14T11:55:01.845" v="138" actId="313"/>
        <pc:sldMkLst>
          <pc:docMk/>
          <pc:sldMk cId="558223950" sldId="285"/>
        </pc:sldMkLst>
        <pc:spChg chg="mod">
          <ac:chgData name="Long B Nguyen" userId="f59fb8f3-a021-417a-8bc1-65c8d471c621" providerId="ADAL" clId="{05A1C5B8-6AA9-824C-B77D-182A36FCC0A3}" dt="2019-06-14T11:55:01.845" v="138" actId="313"/>
          <ac:spMkLst>
            <pc:docMk/>
            <pc:sldMk cId="558223950" sldId="28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5A1C5B8-6AA9-824C-B77D-182A36FCC0A3}" dt="2019-06-14T02:15:45.959" v="28" actId="20577"/>
        <pc:sldMkLst>
          <pc:docMk/>
          <pc:sldMk cId="3974060782" sldId="289"/>
        </pc:sldMkLst>
        <pc:spChg chg="mod">
          <ac:chgData name="Long B Nguyen" userId="f59fb8f3-a021-417a-8bc1-65c8d471c621" providerId="ADAL" clId="{05A1C5B8-6AA9-824C-B77D-182A36FCC0A3}" dt="2019-06-14T02:15:31.900" v="24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05A1C5B8-6AA9-824C-B77D-182A36FCC0A3}" dt="2019-06-14T02:15:45.959" v="28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05A1C5B8-6AA9-824C-B77D-182A36FCC0A3}" dt="2019-06-14T01:14:32.822" v="0"/>
        <pc:sldMkLst>
          <pc:docMk/>
          <pc:sldMk cId="1581961275" sldId="293"/>
        </pc:sldMkLst>
      </pc:sldChg>
    </pc:docChg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3:28:52.721" v="979" actId="20577"/>
      <pc:docMkLst>
        <pc:docMk/>
      </pc:docMkLst>
      <pc:sldChg chg="modSp">
        <pc:chgData name="Long B Nguyen" userId="f59fb8f3-a021-417a-8bc1-65c8d471c621" providerId="ADAL" clId="{EFBCD846-B2A3-1B4C-B729-1BDD8BB3398F}" dt="2019-06-15T13:28:52.721" v="97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EFBCD846-B2A3-1B4C-B729-1BDD8BB3398F}" dt="2019-06-15T13:28:52.721" v="97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Sp modSp">
        <pc:chgData name="Long B Nguyen" userId="f59fb8f3-a021-417a-8bc1-65c8d471c621" providerId="ADAL" clId="{EFBCD846-B2A3-1B4C-B729-1BDD8BB3398F}" dt="2019-06-15T12:37:48.814" v="503" actId="20577"/>
        <pc:sldMkLst>
          <pc:docMk/>
          <pc:sldMk cId="4103067120" sldId="261"/>
        </pc:sldMkLst>
        <pc:spChg chg="del">
          <ac:chgData name="Long B Nguyen" userId="f59fb8f3-a021-417a-8bc1-65c8d471c621" providerId="ADAL" clId="{EFBCD846-B2A3-1B4C-B729-1BDD8BB3398F}" dt="2019-06-15T12:33:20.052" v="122" actId="478"/>
          <ac:spMkLst>
            <pc:docMk/>
            <pc:sldMk cId="4103067120" sldId="261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37:48.814" v="503" actId="20577"/>
          <ac:spMkLst>
            <pc:docMk/>
            <pc:sldMk cId="4103067120" sldId="261"/>
            <ac:spMk id="9" creationId="{E3B2E017-30B2-884B-A113-B419A2ED51AD}"/>
          </ac:spMkLst>
        </pc:spChg>
        <pc:picChg chg="del">
          <ac:chgData name="Long B Nguyen" userId="f59fb8f3-a021-417a-8bc1-65c8d471c621" providerId="ADAL" clId="{EFBCD846-B2A3-1B4C-B729-1BDD8BB3398F}" dt="2019-06-15T12:32:55.159" v="19" actId="478"/>
          <ac:picMkLst>
            <pc:docMk/>
            <pc:sldMk cId="4103067120" sldId="261"/>
            <ac:picMk id="4" creationId="{83CF82C8-FC88-4642-A338-FD014F4CAC2D}"/>
          </ac:picMkLst>
        </pc:picChg>
        <pc:picChg chg="del">
          <ac:chgData name="Long B Nguyen" userId="f59fb8f3-a021-417a-8bc1-65c8d471c621" providerId="ADAL" clId="{EFBCD846-B2A3-1B4C-B729-1BDD8BB3398F}" dt="2019-06-15T12:33:47.423" v="200" actId="478"/>
          <ac:picMkLst>
            <pc:docMk/>
            <pc:sldMk cId="4103067120" sldId="261"/>
            <ac:picMk id="5" creationId="{703FD9BD-7F29-8C40-B080-09EE1CB5D9E1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53:05.508" v="927" actId="1076"/>
        <pc:sldMkLst>
          <pc:docMk/>
          <pc:sldMk cId="905114398" sldId="264"/>
        </pc:sldMkLst>
        <pc:spChg chg="add mod">
          <ac:chgData name="Long B Nguyen" userId="f59fb8f3-a021-417a-8bc1-65c8d471c621" providerId="ADAL" clId="{EFBCD846-B2A3-1B4C-B729-1BDD8BB3398F}" dt="2019-06-15T12:52:08.118" v="852" actId="20577"/>
          <ac:spMkLst>
            <pc:docMk/>
            <pc:sldMk cId="905114398" sldId="264"/>
            <ac:spMk id="3" creationId="{9851CEEB-B8D2-EA41-9A10-1BC744107E4C}"/>
          </ac:spMkLst>
        </pc:spChg>
        <pc:spChg chg="add mod">
          <ac:chgData name="Long B Nguyen" userId="f59fb8f3-a021-417a-8bc1-65c8d471c621" providerId="ADAL" clId="{EFBCD846-B2A3-1B4C-B729-1BDD8BB3398F}" dt="2019-06-15T12:52:32.879" v="864" actId="1076"/>
          <ac:spMkLst>
            <pc:docMk/>
            <pc:sldMk cId="905114398" sldId="264"/>
            <ac:spMk id="5" creationId="{3E8F7CED-693F-5A43-87EB-5E21C02FDA13}"/>
          </ac:spMkLst>
        </pc:spChg>
        <pc:spChg chg="add mod">
          <ac:chgData name="Long B Nguyen" userId="f59fb8f3-a021-417a-8bc1-65c8d471c621" providerId="ADAL" clId="{EFBCD846-B2A3-1B4C-B729-1BDD8BB3398F}" dt="2019-06-15T12:52:47.831" v="922" actId="2057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EFBCD846-B2A3-1B4C-B729-1BDD8BB3398F}" dt="2019-06-15T12:44:37.697" v="710" actId="20577"/>
          <ac:spMkLst>
            <pc:docMk/>
            <pc:sldMk cId="905114398" sldId="264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53:05.508" v="927" actId="1076"/>
          <ac:picMkLst>
            <pc:docMk/>
            <pc:sldMk cId="905114398" sldId="264"/>
            <ac:picMk id="6" creationId="{4FD3269E-CE30-EB4E-AFDF-1494248BF8F8}"/>
          </ac:picMkLst>
        </pc:picChg>
        <pc:picChg chg="add del mod">
          <ac:chgData name="Long B Nguyen" userId="f59fb8f3-a021-417a-8bc1-65c8d471c621" providerId="ADAL" clId="{EFBCD846-B2A3-1B4C-B729-1BDD8BB3398F}" dt="2019-06-15T12:53:00.696" v="926" actId="478"/>
          <ac:picMkLst>
            <pc:docMk/>
            <pc:sldMk cId="905114398" sldId="264"/>
            <ac:picMk id="8" creationId="{F0F0B752-3555-A843-B5E5-0B49E86B4389}"/>
          </ac:picMkLst>
        </pc:picChg>
        <pc:picChg chg="add del mod">
          <ac:chgData name="Long B Nguyen" userId="f59fb8f3-a021-417a-8bc1-65c8d471c621" providerId="ADAL" clId="{EFBCD846-B2A3-1B4C-B729-1BDD8BB3398F}" dt="2019-06-15T12:52:59.443" v="925" actId="478"/>
          <ac:picMkLst>
            <pc:docMk/>
            <pc:sldMk cId="905114398" sldId="264"/>
            <ac:picMk id="10" creationId="{3FFB2B8C-F15D-4541-8E74-DEB48CBE078C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44:43.357" v="712" actId="20577"/>
        <pc:sldMkLst>
          <pc:docMk/>
          <pc:sldMk cId="2081483973" sldId="296"/>
        </pc:sldMkLst>
        <pc:spChg chg="mod">
          <ac:chgData name="Long B Nguyen" userId="f59fb8f3-a021-417a-8bc1-65c8d471c621" providerId="ADAL" clId="{EFBCD846-B2A3-1B4C-B729-1BDD8BB3398F}" dt="2019-06-15T12:40:46.852" v="572" actId="20577"/>
          <ac:spMkLst>
            <pc:docMk/>
            <pc:sldMk cId="2081483973" sldId="296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44:43.357" v="712" actId="20577"/>
          <ac:spMkLst>
            <pc:docMk/>
            <pc:sldMk cId="2081483973" sldId="296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40:50.154" v="588" actId="1035"/>
          <ac:picMkLst>
            <pc:docMk/>
            <pc:sldMk cId="2081483973" sldId="296"/>
            <ac:picMk id="3" creationId="{9A8E9CD0-D9B3-8E4C-9599-C519FA3BF22B}"/>
          </ac:picMkLst>
        </pc:picChg>
        <pc:picChg chg="del mod">
          <ac:chgData name="Long B Nguyen" userId="f59fb8f3-a021-417a-8bc1-65c8d471c621" providerId="ADAL" clId="{EFBCD846-B2A3-1B4C-B729-1BDD8BB3398F}" dt="2019-06-15T12:38:05.510" v="504" actId="478"/>
          <ac:picMkLst>
            <pc:docMk/>
            <pc:sldMk cId="2081483973" sldId="296"/>
            <ac:picMk id="4" creationId="{83CF82C8-FC88-4642-A338-FD014F4CAC2D}"/>
          </ac:picMkLst>
        </pc:picChg>
        <pc:picChg chg="del mod">
          <ac:chgData name="Long B Nguyen" userId="f59fb8f3-a021-417a-8bc1-65c8d471c621" providerId="ADAL" clId="{EFBCD846-B2A3-1B4C-B729-1BDD8BB3398F}" dt="2019-06-15T12:39:38.481" v="556" actId="478"/>
          <ac:picMkLst>
            <pc:docMk/>
            <pc:sldMk cId="2081483973" sldId="296"/>
            <ac:picMk id="5" creationId="{703FD9BD-7F29-8C40-B080-09EE1CB5D9E1}"/>
          </ac:picMkLst>
        </pc:picChg>
        <pc:picChg chg="add mod">
          <ac:chgData name="Long B Nguyen" userId="f59fb8f3-a021-417a-8bc1-65c8d471c621" providerId="ADAL" clId="{EFBCD846-B2A3-1B4C-B729-1BDD8BB3398F}" dt="2019-06-15T12:40:52.555" v="597" actId="1035"/>
          <ac:picMkLst>
            <pc:docMk/>
            <pc:sldMk cId="2081483973" sldId="296"/>
            <ac:picMk id="7" creationId="{09184722-0D16-5E47-A514-4348651A24BB}"/>
          </ac:picMkLst>
        </pc:picChg>
        <pc:picChg chg="add mod">
          <ac:chgData name="Long B Nguyen" userId="f59fb8f3-a021-417a-8bc1-65c8d471c621" providerId="ADAL" clId="{EFBCD846-B2A3-1B4C-B729-1BDD8BB3398F}" dt="2019-06-15T12:41:30.254" v="602" actId="1076"/>
          <ac:picMkLst>
            <pc:docMk/>
            <pc:sldMk cId="2081483973" sldId="296"/>
            <ac:picMk id="8" creationId="{778F82F4-110D-C843-8F5C-71BDAE030887}"/>
          </ac:picMkLst>
        </pc:picChg>
      </pc:sldChg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A2B9980D-0FF0-CA43-9CAC-D70036623538}"/>
  </pc:docChgLst>
  <pc:docChgLst>
    <pc:chgData name="Long B Nguyen" userId="f59fb8f3-a021-417a-8bc1-65c8d471c621" providerId="ADAL" clId="{1AE11430-C232-BB4B-AD26-649DB56977B5}"/>
    <pc:docChg chg="undo redo custSel addSld delSld modSld">
      <pc:chgData name="Long B Nguyen" userId="f59fb8f3-a021-417a-8bc1-65c8d471c621" providerId="ADAL" clId="{1AE11430-C232-BB4B-AD26-649DB56977B5}" dt="2019-09-09T14:37:29.949" v="3770"/>
      <pc:docMkLst>
        <pc:docMk/>
      </pc:docMkLst>
      <pc:sldChg chg="modSp modAnim">
        <pc:chgData name="Long B Nguyen" userId="f59fb8f3-a021-417a-8bc1-65c8d471c621" providerId="ADAL" clId="{1AE11430-C232-BB4B-AD26-649DB56977B5}" dt="2019-09-08T13:43:19.919" v="3758" actId="20577"/>
        <pc:sldMkLst>
          <pc:docMk/>
          <pc:sldMk cId="2207246265" sldId="257"/>
        </pc:sldMkLst>
        <pc:spChg chg="mod">
          <ac:chgData name="Long B Nguyen" userId="f59fb8f3-a021-417a-8bc1-65c8d471c621" providerId="ADAL" clId="{1AE11430-C232-BB4B-AD26-649DB56977B5}" dt="2019-09-08T13:43:19.919" v="3758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47.170" v="1759"/>
        <pc:sldMkLst>
          <pc:docMk/>
          <pc:sldMk cId="216453293" sldId="258"/>
        </pc:sldMkLst>
      </pc:sldChg>
      <pc:sldChg chg="modSp modAnim">
        <pc:chgData name="Long B Nguyen" userId="f59fb8f3-a021-417a-8bc1-65c8d471c621" providerId="ADAL" clId="{1AE11430-C232-BB4B-AD26-649DB56977B5}" dt="2019-09-06T12:47:10.593" v="2626" actId="20577"/>
        <pc:sldMkLst>
          <pc:docMk/>
          <pc:sldMk cId="1889908786" sldId="259"/>
        </pc:sldMkLst>
        <pc:spChg chg="mod">
          <ac:chgData name="Long B Nguyen" userId="f59fb8f3-a021-417a-8bc1-65c8d471c621" providerId="ADAL" clId="{1AE11430-C232-BB4B-AD26-649DB56977B5}" dt="2019-09-06T12:47:10.593" v="2626" actId="20577"/>
          <ac:spMkLst>
            <pc:docMk/>
            <pc:sldMk cId="1889908786" sldId="25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1:13.835" v="1764"/>
        <pc:sldMkLst>
          <pc:docMk/>
          <pc:sldMk cId="3958537657" sldId="260"/>
        </pc:sldMkLst>
      </pc:sldChg>
      <pc:sldChg chg="modSp modAnim">
        <pc:chgData name="Long B Nguyen" userId="f59fb8f3-a021-417a-8bc1-65c8d471c621" providerId="ADAL" clId="{1AE11430-C232-BB4B-AD26-649DB56977B5}" dt="2019-09-06T12:11:54.554" v="2202"/>
        <pc:sldMkLst>
          <pc:docMk/>
          <pc:sldMk cId="4103067120" sldId="261"/>
        </pc:sldMkLst>
        <pc:spChg chg="mod">
          <ac:chgData name="Long B Nguyen" userId="f59fb8f3-a021-417a-8bc1-65c8d471c621" providerId="ADAL" clId="{1AE11430-C232-BB4B-AD26-649DB56977B5}" dt="2019-09-06T12:11:41.807" v="2200"/>
          <ac:spMkLst>
            <pc:docMk/>
            <pc:sldMk cId="4103067120" sldId="261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6T12:11:20.438" v="2197"/>
          <ac:spMkLst>
            <pc:docMk/>
            <pc:sldMk cId="4103067120" sldId="26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1AE11430-C232-BB4B-AD26-649DB56977B5}" dt="2019-09-06T12:01:55.113" v="1772"/>
        <pc:sldMkLst>
          <pc:docMk/>
          <pc:sldMk cId="905114398" sldId="264"/>
        </pc:sldMkLst>
        <pc:spChg chg="mod">
          <ac:chgData name="Long B Nguyen" userId="f59fb8f3-a021-417a-8bc1-65c8d471c621" providerId="ADAL" clId="{1AE11430-C232-BB4B-AD26-649DB56977B5}" dt="2019-08-18T17:31:33.798" v="932" actId="1035"/>
          <ac:spMkLst>
            <pc:docMk/>
            <pc:sldMk cId="905114398" sldId="264"/>
            <ac:spMk id="5" creationId="{3E8F7CED-693F-5A43-87EB-5E21C02FDA13}"/>
          </ac:spMkLst>
        </pc:spChg>
        <pc:spChg chg="mod">
          <ac:chgData name="Long B Nguyen" userId="f59fb8f3-a021-417a-8bc1-65c8d471c621" providerId="ADAL" clId="{1AE11430-C232-BB4B-AD26-649DB56977B5}" dt="2019-08-18T17:31:30.381" v="927" actId="1036"/>
          <ac:spMkLst>
            <pc:docMk/>
            <pc:sldMk cId="905114398" sldId="264"/>
            <ac:spMk id="7" creationId="{C56845F4-C671-F849-8613-50BD132A5D50}"/>
          </ac:spMkLst>
        </pc:spChg>
      </pc:sldChg>
      <pc:sldChg chg="add modAnim">
        <pc:chgData name="Long B Nguyen" userId="f59fb8f3-a021-417a-8bc1-65c8d471c621" providerId="ADAL" clId="{1AE11430-C232-BB4B-AD26-649DB56977B5}" dt="2019-09-06T12:12:32.620" v="2209"/>
        <pc:sldMkLst>
          <pc:docMk/>
          <pc:sldMk cId="3625497833" sldId="265"/>
        </pc:sldMkLst>
      </pc:sldChg>
      <pc:sldChg chg="modSp modAnim">
        <pc:chgData name="Long B Nguyen" userId="f59fb8f3-a021-417a-8bc1-65c8d471c621" providerId="ADAL" clId="{1AE11430-C232-BB4B-AD26-649DB56977B5}" dt="2019-09-06T12:12:47.303" v="2211"/>
        <pc:sldMkLst>
          <pc:docMk/>
          <pc:sldMk cId="3290810672" sldId="269"/>
        </pc:sldMkLst>
        <pc:spChg chg="mod">
          <ac:chgData name="Long B Nguyen" userId="f59fb8f3-a021-417a-8bc1-65c8d471c621" providerId="ADAL" clId="{1AE11430-C232-BB4B-AD26-649DB56977B5}" dt="2019-08-18T12:12:17.916" v="143" actId="20577"/>
          <ac:spMkLst>
            <pc:docMk/>
            <pc:sldMk cId="3290810672" sldId="269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8-18T12:12:25.863" v="146" actId="313"/>
          <ac:spMkLst>
            <pc:docMk/>
            <pc:sldMk cId="3290810672" sldId="26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13:15.473" v="2214"/>
        <pc:sldMkLst>
          <pc:docMk/>
          <pc:sldMk cId="4224307978" sldId="270"/>
        </pc:sldMkLst>
      </pc:sldChg>
      <pc:sldChg chg="modAnim">
        <pc:chgData name="Long B Nguyen" userId="f59fb8f3-a021-417a-8bc1-65c8d471c621" providerId="ADAL" clId="{1AE11430-C232-BB4B-AD26-649DB56977B5}" dt="2019-09-06T12:13:26.729" v="2217"/>
        <pc:sldMkLst>
          <pc:docMk/>
          <pc:sldMk cId="2130507588" sldId="271"/>
        </pc:sldMkLst>
      </pc:sldChg>
      <pc:sldChg chg="modAnim">
        <pc:chgData name="Long B Nguyen" userId="f59fb8f3-a021-417a-8bc1-65c8d471c621" providerId="ADAL" clId="{1AE11430-C232-BB4B-AD26-649DB56977B5}" dt="2019-09-06T12:13:47.554" v="2220"/>
        <pc:sldMkLst>
          <pc:docMk/>
          <pc:sldMk cId="587435069" sldId="272"/>
        </pc:sldMkLst>
      </pc:sldChg>
      <pc:sldChg chg="add modAnim">
        <pc:chgData name="Long B Nguyen" userId="f59fb8f3-a021-417a-8bc1-65c8d471c621" providerId="ADAL" clId="{1AE11430-C232-BB4B-AD26-649DB56977B5}" dt="2019-09-09T14:37:29.949" v="3770"/>
        <pc:sldMkLst>
          <pc:docMk/>
          <pc:sldMk cId="2925367410" sldId="280"/>
        </pc:sldMkLst>
      </pc:sldChg>
      <pc:sldChg chg="addSp modSp add modAnim">
        <pc:chgData name="Long B Nguyen" userId="f59fb8f3-a021-417a-8bc1-65c8d471c621" providerId="ADAL" clId="{1AE11430-C232-BB4B-AD26-649DB56977B5}" dt="2019-09-09T14:37:22.532" v="3768"/>
        <pc:sldMkLst>
          <pc:docMk/>
          <pc:sldMk cId="2119170476" sldId="281"/>
        </pc:sldMkLst>
        <pc:spChg chg="mod">
          <ac:chgData name="Long B Nguyen" userId="f59fb8f3-a021-417a-8bc1-65c8d471c621" providerId="ADAL" clId="{1AE11430-C232-BB4B-AD26-649DB56977B5}" dt="2019-09-07T18:06:17.812" v="3666" actId="20577"/>
          <ac:spMkLst>
            <pc:docMk/>
            <pc:sldMk cId="2119170476" sldId="281"/>
            <ac:spMk id="3" creationId="{899F54E7-5FE4-EF45-9CE3-B2C76F14DE7B}"/>
          </ac:spMkLst>
        </pc:spChg>
        <pc:spChg chg="add mod">
          <ac:chgData name="Long B Nguyen" userId="f59fb8f3-a021-417a-8bc1-65c8d471c621" providerId="ADAL" clId="{1AE11430-C232-BB4B-AD26-649DB56977B5}" dt="2019-09-08T00:53:48.725" v="3683" actId="20577"/>
          <ac:spMkLst>
            <pc:docMk/>
            <pc:sldMk cId="2119170476" sldId="281"/>
            <ac:spMk id="5" creationId="{A837F494-BE4D-5645-A5EE-61E70636208A}"/>
          </ac:spMkLst>
        </pc:spChg>
      </pc:sldChg>
      <pc:sldChg chg="modSp">
        <pc:chgData name="Long B Nguyen" userId="f59fb8f3-a021-417a-8bc1-65c8d471c621" providerId="ADAL" clId="{1AE11430-C232-BB4B-AD26-649DB56977B5}" dt="2019-08-17T12:29:37.843" v="13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1AE11430-C232-BB4B-AD26-649DB56977B5}" dt="2019-08-17T12:29:37.843" v="13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34.398" v="1756"/>
        <pc:sldMkLst>
          <pc:docMk/>
          <pc:sldMk cId="558223950" sldId="285"/>
        </pc:sldMkLst>
      </pc:sldChg>
      <pc:sldChg chg="modSp">
        <pc:chgData name="Long B Nguyen" userId="f59fb8f3-a021-417a-8bc1-65c8d471c621" providerId="ADAL" clId="{1AE11430-C232-BB4B-AD26-649DB56977B5}" dt="2019-09-08T13:30:11.346" v="3742" actId="20577"/>
        <pc:sldMkLst>
          <pc:docMk/>
          <pc:sldMk cId="3974060782" sldId="289"/>
        </pc:sldMkLst>
        <pc:spChg chg="mod">
          <ac:chgData name="Long B Nguyen" userId="f59fb8f3-a021-417a-8bc1-65c8d471c621" providerId="ADAL" clId="{1AE11430-C232-BB4B-AD26-649DB56977B5}" dt="2019-09-08T13:30:11.346" v="3742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1AE11430-C232-BB4B-AD26-649DB56977B5}" dt="2019-09-06T12:14:43.144" v="2225"/>
        <pc:sldMkLst>
          <pc:docMk/>
          <pc:sldMk cId="1581961275" sldId="293"/>
        </pc:sldMkLst>
        <pc:spChg chg="mod">
          <ac:chgData name="Long B Nguyen" userId="f59fb8f3-a021-417a-8bc1-65c8d471c621" providerId="ADAL" clId="{1AE11430-C232-BB4B-AD26-649DB56977B5}" dt="2019-08-18T12:13:18.755" v="157" actId="20577"/>
          <ac:spMkLst>
            <pc:docMk/>
            <pc:sldMk cId="1581961275" sldId="293"/>
            <ac:spMk id="3" creationId="{4D0CDBB4-7D15-3740-9E57-F40B8D812406}"/>
          </ac:spMkLst>
        </pc:spChg>
      </pc:sldChg>
      <pc:sldChg chg="add del">
        <pc:chgData name="Long B Nguyen" userId="f59fb8f3-a021-417a-8bc1-65c8d471c621" providerId="ADAL" clId="{1AE11430-C232-BB4B-AD26-649DB56977B5}" dt="2019-09-08T13:30:25.596" v="3744" actId="2696"/>
        <pc:sldMkLst>
          <pc:docMk/>
          <pc:sldMk cId="1406993528" sldId="295"/>
        </pc:sldMkLst>
      </pc:sldChg>
      <pc:sldChg chg="modSp add del">
        <pc:chgData name="Long B Nguyen" userId="f59fb8f3-a021-417a-8bc1-65c8d471c621" providerId="ADAL" clId="{1AE11430-C232-BB4B-AD26-649DB56977B5}" dt="2019-09-08T03:40:41.216" v="3694"/>
        <pc:sldMkLst>
          <pc:docMk/>
          <pc:sldMk cId="3617353163" sldId="295"/>
        </pc:sldMkLst>
        <pc:spChg chg="mod">
          <ac:chgData name="Long B Nguyen" userId="f59fb8f3-a021-417a-8bc1-65c8d471c621" providerId="ADAL" clId="{1AE11430-C232-BB4B-AD26-649DB56977B5}" dt="2019-09-08T03:40:41.011" v="3693" actId="20577"/>
          <ac:spMkLst>
            <pc:docMk/>
            <pc:sldMk cId="3617353163" sldId="295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1AE11430-C232-BB4B-AD26-649DB56977B5}" dt="2019-09-09T14:36:59.230" v="3764"/>
        <pc:sldMkLst>
          <pc:docMk/>
          <pc:sldMk cId="3711861066" sldId="295"/>
        </pc:sldMkLst>
      </pc:sldChg>
      <pc:sldChg chg="addSp modSp">
        <pc:chgData name="Long B Nguyen" userId="f59fb8f3-a021-417a-8bc1-65c8d471c621" providerId="ADAL" clId="{1AE11430-C232-BB4B-AD26-649DB56977B5}" dt="2019-09-06T12:07:28.617" v="1782" actId="1036"/>
        <pc:sldMkLst>
          <pc:docMk/>
          <pc:sldMk cId="2081483973" sldId="296"/>
        </pc:sldMkLst>
        <pc:spChg chg="mod">
          <ac:chgData name="Long B Nguyen" userId="f59fb8f3-a021-417a-8bc1-65c8d471c621" providerId="ADAL" clId="{1AE11430-C232-BB4B-AD26-649DB56977B5}" dt="2019-08-18T20:06:16.104" v="1479" actId="20577"/>
          <ac:spMkLst>
            <pc:docMk/>
            <pc:sldMk cId="2081483973" sldId="296"/>
            <ac:spMk id="6" creationId="{76E456FD-D331-974E-9966-139D852DE6B8}"/>
          </ac:spMkLst>
        </pc:spChg>
        <pc:cxnChg chg="add mod">
          <ac:chgData name="Long B Nguyen" userId="f59fb8f3-a021-417a-8bc1-65c8d471c621" providerId="ADAL" clId="{1AE11430-C232-BB4B-AD26-649DB56977B5}" dt="2019-09-06T12:07:28.617" v="1782" actId="1036"/>
          <ac:cxnSpMkLst>
            <pc:docMk/>
            <pc:sldMk cId="2081483973" sldId="296"/>
            <ac:cxnSpMk id="10" creationId="{79C2D392-8520-8A48-983C-712692DD187A}"/>
          </ac:cxnSpMkLst>
        </pc:cxnChg>
      </pc:sldChg>
      <pc:sldChg chg="addSp delSp modSp add modAnim">
        <pc:chgData name="Long B Nguyen" userId="f59fb8f3-a021-417a-8bc1-65c8d471c621" providerId="ADAL" clId="{1AE11430-C232-BB4B-AD26-649DB56977B5}" dt="2019-09-06T12:02:22.263" v="1776"/>
        <pc:sldMkLst>
          <pc:docMk/>
          <pc:sldMk cId="2878025650" sldId="298"/>
        </pc:sldMkLst>
        <pc:spChg chg="mod">
          <ac:chgData name="Long B Nguyen" userId="f59fb8f3-a021-417a-8bc1-65c8d471c621" providerId="ADAL" clId="{1AE11430-C232-BB4B-AD26-649DB56977B5}" dt="2019-08-18T17:26:04.938" v="856" actId="255"/>
          <ac:spMkLst>
            <pc:docMk/>
            <pc:sldMk cId="2878025650" sldId="298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8-18T12:22:26.382" v="342" actId="478"/>
          <ac:spMkLst>
            <pc:docMk/>
            <pc:sldMk cId="2878025650" sldId="298"/>
            <ac:spMk id="3" creationId="{9851CEEB-B8D2-EA41-9A10-1BC744107E4C}"/>
          </ac:spMkLst>
        </pc:spChg>
        <pc:spChg chg="del">
          <ac:chgData name="Long B Nguyen" userId="f59fb8f3-a021-417a-8bc1-65c8d471c621" providerId="ADAL" clId="{1AE11430-C232-BB4B-AD26-649DB56977B5}" dt="2019-08-18T12:22:29.661" v="343" actId="478"/>
          <ac:spMkLst>
            <pc:docMk/>
            <pc:sldMk cId="2878025650" sldId="298"/>
            <ac:spMk id="5" creationId="{3E8F7CED-693F-5A43-87EB-5E21C02FDA13}"/>
          </ac:spMkLst>
        </pc:spChg>
        <pc:spChg chg="del">
          <ac:chgData name="Long B Nguyen" userId="f59fb8f3-a021-417a-8bc1-65c8d471c621" providerId="ADAL" clId="{1AE11430-C232-BB4B-AD26-649DB56977B5}" dt="2019-08-18T12:22:32.011" v="344" actId="478"/>
          <ac:spMkLst>
            <pc:docMk/>
            <pc:sldMk cId="2878025650" sldId="298"/>
            <ac:spMk id="7" creationId="{C56845F4-C671-F849-8613-50BD132A5D50}"/>
          </ac:spMkLst>
        </pc:spChg>
        <pc:spChg chg="add mod">
          <ac:chgData name="Long B Nguyen" userId="f59fb8f3-a021-417a-8bc1-65c8d471c621" providerId="ADAL" clId="{1AE11430-C232-BB4B-AD26-649DB56977B5}" dt="2019-08-18T20:03:11.804" v="1337" actId="14100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1AE11430-C232-BB4B-AD26-649DB56977B5}" dt="2019-09-06T12:02:01.131" v="1774" actId="1076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1AE11430-C232-BB4B-AD26-649DB56977B5}" dt="2019-08-18T20:03:17.375" v="1358" actId="103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1AE11430-C232-BB4B-AD26-649DB56977B5}" dt="2019-08-18T17:26:46.916" v="866" actId="1076"/>
          <ac:spMkLst>
            <pc:docMk/>
            <pc:sldMk cId="2878025650" sldId="298"/>
            <ac:spMk id="18" creationId="{72E2D77A-5904-7544-B8AE-F3CD3EA5A4E0}"/>
          </ac:spMkLst>
        </pc:spChg>
        <pc:picChg chg="del">
          <ac:chgData name="Long B Nguyen" userId="f59fb8f3-a021-417a-8bc1-65c8d471c621" providerId="ADAL" clId="{1AE11430-C232-BB4B-AD26-649DB56977B5}" dt="2019-08-18T12:18:37.789" v="242" actId="478"/>
          <ac:picMkLst>
            <pc:docMk/>
            <pc:sldMk cId="2878025650" sldId="298"/>
            <ac:picMk id="6" creationId="{4FD3269E-CE30-EB4E-AFDF-1494248BF8F8}"/>
          </ac:picMkLst>
        </pc:picChg>
        <pc:cxnChg chg="add mod">
          <ac:chgData name="Long B Nguyen" userId="f59fb8f3-a021-417a-8bc1-65c8d471c621" providerId="ADAL" clId="{1AE11430-C232-BB4B-AD26-649DB56977B5}" dt="2019-08-18T17:26:52.269" v="867" actId="14100"/>
          <ac:cxnSpMkLst>
            <pc:docMk/>
            <pc:sldMk cId="2878025650" sldId="298"/>
            <ac:cxnSpMk id="10" creationId="{7B79EDEB-21CF-C34B-A2E5-A09E60D29E45}"/>
          </ac:cxnSpMkLst>
        </pc:cxnChg>
        <pc:cxnChg chg="add mod">
          <ac:chgData name="Long B Nguyen" userId="f59fb8f3-a021-417a-8bc1-65c8d471c621" providerId="ADAL" clId="{1AE11430-C232-BB4B-AD26-649DB56977B5}" dt="2019-08-18T17:26:55.322" v="868" actId="14100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1AE11430-C232-BB4B-AD26-649DB56977B5}" dt="2019-08-18T17:26:43.517" v="865" actId="14100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7:29:53.284" v="3526" actId="20577"/>
        <pc:sldMkLst>
          <pc:docMk/>
          <pc:sldMk cId="1822161854" sldId="299"/>
        </pc:sldMkLst>
        <pc:spChg chg="mod">
          <ac:chgData name="Long B Nguyen" userId="f59fb8f3-a021-417a-8bc1-65c8d471c621" providerId="ADAL" clId="{1AE11430-C232-BB4B-AD26-649DB56977B5}" dt="2019-09-06T17:29:53.284" v="3526" actId="20577"/>
          <ac:spMkLst>
            <pc:docMk/>
            <pc:sldMk cId="1822161854" sldId="29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1AE11430-C232-BB4B-AD26-649DB56977B5}" dt="2019-09-06T13:03:18.321" v="3520"/>
        <pc:sldMkLst>
          <pc:docMk/>
          <pc:sldMk cId="3705756631" sldId="300"/>
        </pc:sldMkLst>
        <pc:spChg chg="mod">
          <ac:chgData name="Long B Nguyen" userId="f59fb8f3-a021-417a-8bc1-65c8d471c621" providerId="ADAL" clId="{1AE11430-C232-BB4B-AD26-649DB56977B5}" dt="2019-09-06T12:17:56.704" v="2383" actId="1076"/>
          <ac:spMkLst>
            <pc:docMk/>
            <pc:sldMk cId="3705756631" sldId="300"/>
            <ac:spMk id="6" creationId="{6BAD279A-662B-2340-A1DC-179A92D4104E}"/>
          </ac:spMkLst>
        </pc:spChg>
        <pc:spChg chg="mod">
          <ac:chgData name="Long B Nguyen" userId="f59fb8f3-a021-417a-8bc1-65c8d471c621" providerId="ADAL" clId="{1AE11430-C232-BB4B-AD26-649DB56977B5}" dt="2019-08-18T20:29:07.910" v="1659" actId="14100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1AE11430-C232-BB4B-AD26-649DB56977B5}" dt="2019-09-06T12:18:48.833" v="2410" actId="20577"/>
          <ac:spMkLst>
            <pc:docMk/>
            <pc:sldMk cId="3705756631" sldId="300"/>
            <ac:spMk id="9" creationId="{E3B2E017-30B2-884B-A113-B419A2ED51AD}"/>
          </ac:spMkLst>
        </pc:spChg>
        <pc:picChg chg="mod">
          <ac:chgData name="Long B Nguyen" userId="f59fb8f3-a021-417a-8bc1-65c8d471c621" providerId="ADAL" clId="{1AE11430-C232-BB4B-AD26-649DB56977B5}" dt="2019-08-18T20:28:11.336" v="1636" actId="103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1AE11430-C232-BB4B-AD26-649DB56977B5}" dt="2019-09-06T12:17:12.448" v="2333" actId="1035"/>
          <ac:picMkLst>
            <pc:docMk/>
            <pc:sldMk cId="3705756631" sldId="300"/>
            <ac:picMk id="5" creationId="{A95D34AC-544E-0747-85EC-3132C6002DB7}"/>
          </ac:picMkLst>
        </pc:picChg>
        <pc:cxnChg chg="add mod">
          <ac:chgData name="Long B Nguyen" userId="f59fb8f3-a021-417a-8bc1-65c8d471c621" providerId="ADAL" clId="{1AE11430-C232-BB4B-AD26-649DB56977B5}" dt="2019-08-18T20:28:11.336" v="1636" actId="1038"/>
          <ac:cxnSpMkLst>
            <pc:docMk/>
            <pc:sldMk cId="3705756631" sldId="300"/>
            <ac:cxnSpMk id="10" creationId="{C00F6DEC-900C-7547-B9DF-066B1FC4F965}"/>
          </ac:cxnSpMkLst>
        </pc:cxnChg>
        <pc:cxnChg chg="add mod">
          <ac:chgData name="Long B Nguyen" userId="f59fb8f3-a021-417a-8bc1-65c8d471c621" providerId="ADAL" clId="{1AE11430-C232-BB4B-AD26-649DB56977B5}" dt="2019-09-06T12:17:16.805" v="2334" actId="14100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1AE11430-C232-BB4B-AD26-649DB56977B5}" dt="2019-09-06T12:18:07.726" v="2388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1AE11430-C232-BB4B-AD26-649DB56977B5}" dt="2019-09-06T12:20:47.899" v="2427" actId="14100"/>
          <ac:cxnSpMkLst>
            <pc:docMk/>
            <pc:sldMk cId="3705756631" sldId="300"/>
            <ac:cxnSpMk id="16" creationId="{4EB36C7B-D764-EA4E-A9BB-8A4FB52323FB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2:12:03.011" v="2205"/>
        <pc:sldMkLst>
          <pc:docMk/>
          <pc:sldMk cId="3618694306" sldId="301"/>
        </pc:sldMkLst>
        <pc:spChg chg="mod">
          <ac:chgData name="Long B Nguyen" userId="f59fb8f3-a021-417a-8bc1-65c8d471c621" providerId="ADAL" clId="{1AE11430-C232-BB4B-AD26-649DB56977B5}" dt="2019-09-06T12:11:29.676" v="2199" actId="20577"/>
          <ac:spMkLst>
            <pc:docMk/>
            <pc:sldMk cId="3618694306" sldId="301"/>
            <ac:spMk id="9" creationId="{E3B2E017-30B2-884B-A113-B419A2ED51AD}"/>
          </ac:spMkLst>
        </pc:spChg>
      </pc:sldChg>
      <pc:sldChg chg="delSp modSp add delAnim modAnim">
        <pc:chgData name="Long B Nguyen" userId="f59fb8f3-a021-417a-8bc1-65c8d471c621" providerId="ADAL" clId="{1AE11430-C232-BB4B-AD26-649DB56977B5}" dt="2019-09-06T12:53:05.244" v="3123" actId="20577"/>
        <pc:sldMkLst>
          <pc:docMk/>
          <pc:sldMk cId="2064379448" sldId="302"/>
        </pc:sldMkLst>
        <pc:spChg chg="mod">
          <ac:chgData name="Long B Nguyen" userId="f59fb8f3-a021-417a-8bc1-65c8d471c621" providerId="ADAL" clId="{1AE11430-C232-BB4B-AD26-649DB56977B5}" dt="2019-09-06T12:53:05.244" v="3123" actId="20577"/>
          <ac:spMkLst>
            <pc:docMk/>
            <pc:sldMk cId="2064379448" sldId="302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9-06T12:47:52.102" v="2634" actId="478"/>
          <ac:spMkLst>
            <pc:docMk/>
            <pc:sldMk cId="2064379448" sldId="302"/>
            <ac:spMk id="3" creationId="{4D0CDBB4-7D15-3740-9E57-F40B8D812406}"/>
          </ac:spMkLst>
        </pc:spChg>
        <pc:spChg chg="mod">
          <ac:chgData name="Long B Nguyen" userId="f59fb8f3-a021-417a-8bc1-65c8d471c621" providerId="ADAL" clId="{1AE11430-C232-BB4B-AD26-649DB56977B5}" dt="2019-09-06T12:52:52.071" v="3121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1AE11430-C232-BB4B-AD26-649DB56977B5}" dt="2019-09-08T00:54:16.876" v="3685" actId="20577"/>
        <pc:sldMkLst>
          <pc:docMk/>
          <pc:sldMk cId="3993483693" sldId="303"/>
        </pc:sldMkLst>
        <pc:spChg chg="mod">
          <ac:chgData name="Long B Nguyen" userId="f59fb8f3-a021-417a-8bc1-65c8d471c621" providerId="ADAL" clId="{1AE11430-C232-BB4B-AD26-649DB56977B5}" dt="2019-09-06T12:53:13.798" v="3126" actId="20577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8T00:54:16.876" v="3685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1AE11430-C232-BB4B-AD26-649DB56977B5}" dt="2019-09-08T03:41:42.114" v="3702" actId="2696"/>
        <pc:sldMkLst>
          <pc:docMk/>
          <pc:sldMk cId="1735411058" sldId="30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834089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Basic Datatypes </a:t>
            </a:r>
          </a:p>
          <a:p>
            <a:pPr algn="l"/>
            <a:r>
              <a:rPr lang="en-US" sz="2400" b="1" dirty="0"/>
              <a:t>Integers, Floats, Booleans, </a:t>
            </a:r>
            <a:r>
              <a:rPr lang="en-US" sz="2400" b="1" dirty="0" err="1"/>
              <a:t>NoneType</a:t>
            </a:r>
            <a:endParaRPr lang="en-US" sz="24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Inconsolata Medium" panose="020B0609030003000000" pitchFamily="49" charset="77"/>
              </a:rPr>
              <a:t>print(*objects, </a:t>
            </a:r>
            <a:r>
              <a:rPr lang="en-US" sz="2800" b="1" dirty="0" err="1">
                <a:latin typeface="Inconsolata Medium" panose="020B0609030003000000" pitchFamily="49" charset="77"/>
              </a:rPr>
              <a:t>sep</a:t>
            </a:r>
            <a:r>
              <a:rPr lang="en-US" sz="2800" b="1" dirty="0">
                <a:latin typeface="Inconsolata Medium" panose="020B0609030003000000" pitchFamily="49" charset="77"/>
              </a:rPr>
              <a:t>=‘ ’, end=‘\n’)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"Mike"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"Mike"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"how are you?"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"home"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"user"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"documents"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"/"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 Mike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hello,Mike,how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 are you?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home/user/documents</a:t>
            </a: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64AE0-03B1-F343-A3F2-F049D077AF98}"/>
              </a:ext>
            </a:extLst>
          </p:cNvPr>
          <p:cNvSpPr txBox="1"/>
          <p:nvPr/>
        </p:nvSpPr>
        <p:spPr>
          <a:xfrm>
            <a:off x="757313" y="1309735"/>
            <a:ext cx="277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any number of </a:t>
            </a:r>
            <a:r>
              <a:rPr lang="en-US" sz="2000" b="1" dirty="0">
                <a:solidFill>
                  <a:srgbClr val="FF0000"/>
                </a:solidFill>
              </a:rPr>
              <a:t>positional arguments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79EDEB-21CF-C34B-A2E5-A09E60D29E45}"/>
              </a:ext>
            </a:extLst>
          </p:cNvPr>
          <p:cNvCxnSpPr>
            <a:cxnSpLocks/>
          </p:cNvCxnSpPr>
          <p:nvPr/>
        </p:nvCxnSpPr>
        <p:spPr>
          <a:xfrm flipV="1">
            <a:off x="2035629" y="1008173"/>
            <a:ext cx="446823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E970F2-C39B-7749-9FEC-3601AB1AE7E6}"/>
              </a:ext>
            </a:extLst>
          </p:cNvPr>
          <p:cNvSpPr txBox="1"/>
          <p:nvPr/>
        </p:nvSpPr>
        <p:spPr>
          <a:xfrm>
            <a:off x="3523512" y="1309735"/>
            <a:ext cx="2609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specify separator character; defaults to space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BD5D1A-21FF-5E44-BC9A-F45708385466}"/>
              </a:ext>
            </a:extLst>
          </p:cNvPr>
          <p:cNvCxnSpPr>
            <a:cxnSpLocks/>
          </p:cNvCxnSpPr>
          <p:nvPr/>
        </p:nvCxnSpPr>
        <p:spPr>
          <a:xfrm flipV="1">
            <a:off x="4128931" y="1008173"/>
            <a:ext cx="345931" cy="3015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E2D77A-5904-7544-B8AE-F3CD3EA5A4E0}"/>
              </a:ext>
            </a:extLst>
          </p:cNvPr>
          <p:cNvSpPr txBox="1"/>
          <p:nvPr/>
        </p:nvSpPr>
        <p:spPr>
          <a:xfrm>
            <a:off x="5869479" y="1362327"/>
            <a:ext cx="2609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specify end character; defaults to newline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7838C9-39D0-B347-A820-EEA046CD6709}"/>
              </a:ext>
            </a:extLst>
          </p:cNvPr>
          <p:cNvCxnSpPr>
            <a:cxnSpLocks/>
          </p:cNvCxnSpPr>
          <p:nvPr/>
        </p:nvCxnSpPr>
        <p:spPr>
          <a:xfrm flipH="1" flipV="1">
            <a:off x="6302829" y="1008173"/>
            <a:ext cx="335924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02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Inconsolata Medium" panose="020B0609030003000000" pitchFamily="49" charset="77"/>
              </a:rPr>
              <a:t>print(*objects, </a:t>
            </a:r>
            <a:r>
              <a:rPr lang="en-US" sz="2800" b="1" dirty="0" err="1">
                <a:latin typeface="Inconsolata Medium" panose="020B0609030003000000" pitchFamily="49" charset="77"/>
              </a:rPr>
              <a:t>sep</a:t>
            </a:r>
            <a:r>
              <a:rPr lang="en-US" sz="2800" b="1" dirty="0">
                <a:latin typeface="Inconsolata Medium" panose="020B0609030003000000" pitchFamily="49" charset="77"/>
              </a:rPr>
              <a:t>=‘ ’, end=‘\n’)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"mon"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Menlo" panose="020B0609030804020204" pitchFamily="49" charset="0"/>
              </a:rPr>
              <a:t>tues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”,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 ", 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end=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 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"wed"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Menlo" panose="020B0609030804020204" pitchFamily="49" charset="0"/>
              </a:rPr>
              <a:t>thurs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>
                <a:solidFill>
                  <a:srgbClr val="A31515"/>
                </a:solidFill>
                <a:latin typeface="Menlo" panose="020B0609030804020204" pitchFamily="49" charset="0"/>
              </a:rPr>
              <a:t>", ”</a:t>
            </a:r>
            <a:r>
              <a:rPr lang="en-US" sz="180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sz="1800">
                <a:solidFill>
                  <a:srgbClr val="A31515"/>
                </a:solidFill>
                <a:latin typeface="Menlo" panose="020B060903080402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end=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 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Menlo" panose="020B0609030804020204" pitchFamily="49" charset="0"/>
              </a:rPr>
              <a:t>fri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"sat"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"sun"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", 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"cursor is now here"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mon, 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tues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, wed, 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thurs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fri</a:t>
            </a: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, sat, sun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Gill Sans MT" panose="020B0502020104020203" pitchFamily="34" charset="77"/>
              </a:rPr>
              <a:t>cursor is now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64AE0-03B1-F343-A3F2-F049D077AF98}"/>
              </a:ext>
            </a:extLst>
          </p:cNvPr>
          <p:cNvSpPr txBox="1"/>
          <p:nvPr/>
        </p:nvSpPr>
        <p:spPr>
          <a:xfrm>
            <a:off x="757313" y="1309735"/>
            <a:ext cx="2609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any number of positional arguments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79EDEB-21CF-C34B-A2E5-A09E60D29E45}"/>
              </a:ext>
            </a:extLst>
          </p:cNvPr>
          <p:cNvCxnSpPr>
            <a:cxnSpLocks/>
          </p:cNvCxnSpPr>
          <p:nvPr/>
        </p:nvCxnSpPr>
        <p:spPr>
          <a:xfrm flipV="1">
            <a:off x="2035629" y="1008173"/>
            <a:ext cx="446823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E970F2-C39B-7749-9FEC-3601AB1AE7E6}"/>
              </a:ext>
            </a:extLst>
          </p:cNvPr>
          <p:cNvSpPr txBox="1"/>
          <p:nvPr/>
        </p:nvSpPr>
        <p:spPr>
          <a:xfrm>
            <a:off x="3267135" y="1309735"/>
            <a:ext cx="2609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specify separator character; defaults to space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BD5D1A-21FF-5E44-BC9A-F45708385466}"/>
              </a:ext>
            </a:extLst>
          </p:cNvPr>
          <p:cNvCxnSpPr>
            <a:cxnSpLocks/>
          </p:cNvCxnSpPr>
          <p:nvPr/>
        </p:nvCxnSpPr>
        <p:spPr>
          <a:xfrm flipV="1">
            <a:off x="4128931" y="1008173"/>
            <a:ext cx="345931" cy="3015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E2D77A-5904-7544-B8AE-F3CD3EA5A4E0}"/>
              </a:ext>
            </a:extLst>
          </p:cNvPr>
          <p:cNvSpPr txBox="1"/>
          <p:nvPr/>
        </p:nvSpPr>
        <p:spPr>
          <a:xfrm>
            <a:off x="5869479" y="1362327"/>
            <a:ext cx="2609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specify end character; defaults to newline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7838C9-39D0-B347-A820-EEA046CD6709}"/>
              </a:ext>
            </a:extLst>
          </p:cNvPr>
          <p:cNvCxnSpPr>
            <a:cxnSpLocks/>
          </p:cNvCxnSpPr>
          <p:nvPr/>
        </p:nvCxnSpPr>
        <p:spPr>
          <a:xfrm flipH="1" flipV="1">
            <a:off x="6302829" y="1008173"/>
            <a:ext cx="335924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16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Scripts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FF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Inconsolata Medium" panose="020B0609030003000000" pitchFamily="49" charset="77"/>
              </a:rPr>
              <a:t>"Hello, World!"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456FD-D331-974E-9966-139D852DE6B8}"/>
              </a:ext>
            </a:extLst>
          </p:cNvPr>
          <p:cNvSpPr txBox="1"/>
          <p:nvPr/>
        </p:nvSpPr>
        <p:spPr>
          <a:xfrm>
            <a:off x="4295297" y="808970"/>
            <a:ext cx="37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repl.it</a:t>
            </a:r>
            <a:r>
              <a:rPr lang="en-US" sz="2000" dirty="0"/>
              <a:t>: Create a new </a:t>
            </a:r>
            <a:r>
              <a:rPr lang="en-US" sz="2000" dirty="0" err="1"/>
              <a:t>repl</a:t>
            </a:r>
            <a:r>
              <a:rPr lang="en-US" sz="2000" dirty="0"/>
              <a:t> and pick Python as the language, name the repl. </a:t>
            </a:r>
          </a:p>
          <a:p>
            <a:endParaRPr lang="en-US" sz="2000" dirty="0"/>
          </a:p>
          <a:p>
            <a:r>
              <a:rPr lang="en-US" sz="2000" dirty="0"/>
              <a:t>Type in the code in the file </a:t>
            </a:r>
            <a:r>
              <a:rPr lang="en-US" sz="2000" dirty="0" err="1"/>
              <a:t>main.py</a:t>
            </a:r>
            <a:r>
              <a:rPr lang="en-US" sz="2000" dirty="0"/>
              <a:t>. Click on run.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E9CD0-D9B3-8E4C-9599-C519FA3B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2989457"/>
            <a:ext cx="5117255" cy="1206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84722-0D16-5E47-A514-4348651A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8" y="4402223"/>
            <a:ext cx="3873619" cy="988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F82F4-110D-C843-8F5C-71BDAE030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992" y="2989457"/>
            <a:ext cx="1469733" cy="87265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C2D392-8520-8A48-983C-712692DD187A}"/>
              </a:ext>
            </a:extLst>
          </p:cNvPr>
          <p:cNvCxnSpPr>
            <a:cxnSpLocks/>
          </p:cNvCxnSpPr>
          <p:nvPr/>
        </p:nvCxnSpPr>
        <p:spPr>
          <a:xfrm flipH="1">
            <a:off x="6193971" y="2634343"/>
            <a:ext cx="108858" cy="36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483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 Syntax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75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87"/>
                </a:solidFill>
                <a:latin typeface="UbuntuMono"/>
              </a:rPr>
              <a:t>In </a:t>
            </a:r>
            <a:r>
              <a:rPr lang="en-US" sz="2000" dirty="0">
                <a:latin typeface="UbuntuMono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UbuntuMono"/>
              </a:rPr>
              <a:t>1</a:t>
            </a:r>
            <a:r>
              <a:rPr lang="en-US" sz="2000" dirty="0">
                <a:latin typeface="UbuntuMono"/>
              </a:rPr>
              <a:t>]: 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initialize x 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17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7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</a:p>
          <a:p>
            <a:pPr marL="342900" lvl="1" indent="0">
              <a:buNone/>
            </a:pPr>
            <a:endParaRPr lang="en-US" sz="1700" b="1" dirty="0">
              <a:solidFill>
                <a:srgbClr val="FF6600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endParaRPr lang="en-US" sz="17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x &lt; 10: </a:t>
            </a:r>
            <a:r>
              <a:rPr lang="en-US" sz="1700" b="1" dirty="0">
                <a:latin typeface="Inconsolata Medium" panose="020B0609030003000000" pitchFamily="49" charset="77"/>
              </a:rPr>
              <a:t> 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   x = x + 4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print(x)</a:t>
            </a:r>
          </a:p>
          <a:p>
            <a:pPr marL="342900" lvl="1" indent="0">
              <a:buNone/>
            </a:pPr>
            <a:r>
              <a:rPr lang="en-US" sz="1700" b="1" dirty="0">
                <a:latin typeface="Inconsolata Medium" panose="020B0609030003000000" pitchFamily="49" charset="77"/>
              </a:rPr>
              <a:t> </a:t>
            </a:r>
          </a:p>
          <a:p>
            <a:pPr marL="342900" lvl="1" indent="0">
              <a:buNone/>
            </a:pPr>
            <a:r>
              <a:rPr lang="en-US" sz="17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print(x)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5370B2-DE41-AD4B-BC83-7E699BF3B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237" y="1443810"/>
            <a:ext cx="2599340" cy="421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5D34AC-544E-0747-85EC-3132C6002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272" y="2024220"/>
            <a:ext cx="3319351" cy="362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AD279A-662B-2340-A1DC-179A92D4104E}"/>
              </a:ext>
            </a:extLst>
          </p:cNvPr>
          <p:cNvSpPr txBox="1"/>
          <p:nvPr/>
        </p:nvSpPr>
        <p:spPr>
          <a:xfrm>
            <a:off x="4397347" y="2681120"/>
            <a:ext cx="224948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 </a:t>
            </a:r>
            <a:r>
              <a:rPr lang="en-US" sz="1600" b="1" i="1" dirty="0"/>
              <a:t>block </a:t>
            </a:r>
            <a:r>
              <a:rPr lang="en-US" sz="1600" b="1" dirty="0"/>
              <a:t>of code is a set of statements that should be treated as a unit.</a:t>
            </a:r>
          </a:p>
          <a:p>
            <a:endParaRPr lang="en-US" sz="1600" b="1" dirty="0"/>
          </a:p>
          <a:p>
            <a:r>
              <a:rPr lang="en-US" sz="1600" b="1" dirty="0"/>
              <a:t>indented code are always preceded by a colon on the previous line. </a:t>
            </a:r>
          </a:p>
          <a:p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E9479C-6E60-544B-AB53-771C1DA554BF}"/>
              </a:ext>
            </a:extLst>
          </p:cNvPr>
          <p:cNvSpPr txBox="1"/>
          <p:nvPr/>
        </p:nvSpPr>
        <p:spPr>
          <a:xfrm>
            <a:off x="0" y="3794645"/>
            <a:ext cx="15809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code blocks </a:t>
            </a:r>
          </a:p>
          <a:p>
            <a:r>
              <a:rPr lang="en-US" sz="1600" b="1" dirty="0"/>
              <a:t>are denoted by </a:t>
            </a:r>
            <a:r>
              <a:rPr lang="en-US" sz="1600" b="1" i="1" dirty="0"/>
              <a:t>indentation</a:t>
            </a:r>
          </a:p>
          <a:p>
            <a:r>
              <a:rPr lang="en-US" sz="1600" b="1" i="1" dirty="0"/>
              <a:t>(4 spaces)</a:t>
            </a:r>
            <a:r>
              <a:rPr lang="en-US" sz="1600" b="1" dirty="0"/>
              <a:t> </a:t>
            </a:r>
          </a:p>
          <a:p>
            <a:endParaRPr lang="en-US" sz="16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0F6DEC-900C-7547-B9DF-066B1FC4F965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717425" y="1654568"/>
            <a:ext cx="10888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0B4F76-EF34-AD42-BD9F-440FD65CBAAF}"/>
              </a:ext>
            </a:extLst>
          </p:cNvPr>
          <p:cNvCxnSpPr>
            <a:cxnSpLocks/>
          </p:cNvCxnSpPr>
          <p:nvPr/>
        </p:nvCxnSpPr>
        <p:spPr>
          <a:xfrm flipH="1" flipV="1">
            <a:off x="2220686" y="1959430"/>
            <a:ext cx="1589314" cy="185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356615-13B9-8146-8C06-5A99446B4AB7}"/>
              </a:ext>
            </a:extLst>
          </p:cNvPr>
          <p:cNvCxnSpPr>
            <a:cxnSpLocks/>
          </p:cNvCxnSpPr>
          <p:nvPr/>
        </p:nvCxnSpPr>
        <p:spPr>
          <a:xfrm flipH="1" flipV="1">
            <a:off x="3135086" y="3070724"/>
            <a:ext cx="1126745" cy="1367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B36C7B-D764-EA4E-A9BB-8A4FB52323FB}"/>
              </a:ext>
            </a:extLst>
          </p:cNvPr>
          <p:cNvCxnSpPr>
            <a:cxnSpLocks/>
          </p:cNvCxnSpPr>
          <p:nvPr/>
        </p:nvCxnSpPr>
        <p:spPr>
          <a:xfrm flipV="1">
            <a:off x="483848" y="3321226"/>
            <a:ext cx="1097124" cy="3799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75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Dynamic Typing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is </a:t>
            </a:r>
            <a:r>
              <a:rPr lang="en-US" i="1" dirty="0"/>
              <a:t>dynamically typed</a:t>
            </a:r>
            <a:r>
              <a:rPr lang="en-US" dirty="0"/>
              <a:t>: variable names can point to objects of any type.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Unlike Java or C, there is no need to “declare” the variable.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			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x is an integer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	   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‘hello’ 	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now x is a string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	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now x is a list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2549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Basic Built-In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8BDCA-BAC1-7948-A2C1-4A8DA0405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527"/>
            <a:ext cx="9144000" cy="322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10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Built-In Function type()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type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[7]: </a:t>
            </a:r>
            <a:r>
              <a:rPr lang="en-US" b="1" dirty="0" err="1">
                <a:latin typeface="Inconsolata Medium" panose="020B0609030003000000" pitchFamily="49" charset="77"/>
              </a:rPr>
              <a:t>int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‘hello’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   type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[8]: </a:t>
            </a:r>
            <a:r>
              <a:rPr lang="en-US" b="1" dirty="0" err="1">
                <a:latin typeface="Inconsolata Medium" panose="020B0609030003000000" pitchFamily="49" charset="77"/>
              </a:rPr>
              <a:t>str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3.14159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type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[9]: float </a:t>
            </a:r>
          </a:p>
        </p:txBody>
      </p:sp>
    </p:spTree>
    <p:extLst>
      <p:ext uri="{BB962C8B-B14F-4D97-AF65-F5344CB8AC3E}">
        <p14:creationId xmlns:p14="http://schemas.microsoft.com/office/powerpoint/2010/main" val="329081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most basic numerical type is the integer. </a:t>
            </a:r>
          </a:p>
          <a:p>
            <a:pPr marL="0" indent="0">
              <a:buNone/>
            </a:pPr>
            <a:r>
              <a:rPr lang="en-US" dirty="0"/>
              <a:t>Any number without a decimal point is an integer.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type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</a:t>
            </a:r>
            <a:r>
              <a:rPr lang="en-US" b="1" dirty="0" err="1">
                <a:latin typeface="Inconsolata Medium" panose="020B0609030003000000" pitchFamily="49" charset="77"/>
              </a:rPr>
              <a:t>int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Python integers are variable-precision, so you can do computations that would overflow in other languages.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**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200 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[2]: 1606938044258990275541962092341162602522202993782792835301376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43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default, division </a:t>
            </a:r>
            <a:r>
              <a:rPr lang="en-US" dirty="0" err="1"/>
              <a:t>upcasts</a:t>
            </a:r>
            <a:r>
              <a:rPr lang="en-US" dirty="0"/>
              <a:t> integers to floating-point type: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/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2.5</a:t>
            </a:r>
            <a:r>
              <a:rPr lang="en-US" sz="2400" dirty="0">
                <a:latin typeface="UbuntuMono"/>
              </a:rPr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use the floor-division operator //: </a:t>
            </a:r>
          </a:p>
          <a:p>
            <a:pPr marL="0" indent="0">
              <a:buNone/>
            </a:pPr>
            <a:endParaRPr lang="en-US" sz="2400" dirty="0">
              <a:solidFill>
                <a:srgbClr val="000087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//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2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0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Floating Point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floating-point type can store fractional numbers. </a:t>
            </a:r>
          </a:p>
          <a:p>
            <a:pPr marL="0" indent="0">
              <a:buNone/>
            </a:pPr>
            <a:r>
              <a:rPr lang="en-US" dirty="0"/>
              <a:t>They can be defined either in standard decimal notation, or in exponential notation: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0.000005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5e-6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True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1400000.00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1.4e6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	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True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3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Python interpreters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Python Scripts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Printing with print()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Basic Built-In Number Types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Integers (division vs. floor division) 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Floats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Booleans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 err="1">
                <a:latin typeface="Gill Sans MT" panose="020B0502020104020203" pitchFamily="34" charset="77"/>
              </a:rPr>
              <a:t>NoneType</a:t>
            </a:r>
            <a:endParaRPr lang="en-US" dirty="0">
              <a:latin typeface="Gill Sans MT" panose="020B0502020104020203" pitchFamily="34" charset="77"/>
            </a:endParaRPr>
          </a:p>
          <a:p>
            <a:pPr marL="800100" lvl="1" indent="-457200">
              <a:buFont typeface="+mj-lt"/>
              <a:buAutoNum type="alphaLcParenR"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Floating Point Precision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One thing to be aware of with floating-point arithmetic is that its precision is limited, which can cause equality tests to be unstable.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0.1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+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0.2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0.3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[8]: False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‘0.1 = {0.1:.17f}’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this is an f-string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print</a:t>
            </a:r>
            <a:r>
              <a:rPr lang="en-US" b="1" dirty="0">
                <a:latin typeface="Inconsolata Medium" panose="020B0609030003000000" pitchFamily="49" charset="77"/>
              </a:rPr>
              <a:t>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‘0.2 = {0.2:.17f}’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prints 17 characters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print</a:t>
            </a:r>
            <a:r>
              <a:rPr lang="en-US" b="1" dirty="0">
                <a:latin typeface="Inconsolata Medium" panose="020B0609030003000000" pitchFamily="49" charset="77"/>
              </a:rPr>
              <a:t>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‘0.3 = {0.3:.17f}’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after decimal point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0.1 = 0.10000000000000001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0.2 = 0.20000000000000001  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0.3 = 0.29999999999999999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0CDBB4-7D15-3740-9E57-F40B8D812406}"/>
              </a:ext>
            </a:extLst>
          </p:cNvPr>
          <p:cNvSpPr txBox="1"/>
          <p:nvPr/>
        </p:nvSpPr>
        <p:spPr>
          <a:xfrm>
            <a:off x="5059109" y="4426970"/>
            <a:ext cx="29653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 will cover f-strings later in another lecture.</a:t>
            </a:r>
          </a:p>
        </p:txBody>
      </p:sp>
    </p:spTree>
    <p:extLst>
      <p:ext uri="{BB962C8B-B14F-4D97-AF65-F5344CB8AC3E}">
        <p14:creationId xmlns:p14="http://schemas.microsoft.com/office/powerpoint/2010/main" val="158196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int() and float() functions can be called to cast a value to a integer or float, respectively.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 </a:t>
            </a:r>
            <a:r>
              <a:rPr lang="en-US" sz="2000" b="1" dirty="0">
                <a:solidFill>
                  <a:srgbClr val="0000CD"/>
                </a:solidFill>
                <a:latin typeface="Inconsolata Medium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  </a:t>
            </a: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# x will be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y = </a:t>
            </a:r>
            <a:r>
              <a:rPr lang="en-US" sz="2000" b="1" dirty="0">
                <a:solidFill>
                  <a:srgbClr val="0000CD"/>
                </a:solidFill>
                <a:latin typeface="Inconsolata Medium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2.8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# y will be 2</a:t>
            </a:r>
            <a:b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</a:b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z = </a:t>
            </a:r>
            <a:r>
              <a:rPr lang="en-US" sz="2000" b="1" dirty="0">
                <a:solidFill>
                  <a:srgbClr val="0000CD"/>
                </a:solidFill>
                <a:latin typeface="Inconsolata Medium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A52A2A"/>
                </a:solidFill>
                <a:latin typeface="Inconsolata Medium" panose="020B0609030003000000" pitchFamily="49" charset="77"/>
              </a:rPr>
              <a:t>‘3’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# z will be 3</a:t>
            </a:r>
            <a:b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</a:b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 </a:t>
            </a:r>
            <a:r>
              <a:rPr lang="en-US" sz="2000" b="1" dirty="0">
                <a:solidFill>
                  <a:srgbClr val="0000CD"/>
                </a:solidFill>
                <a:latin typeface="Inconsolata Medium" panose="020B0609030003000000" pitchFamily="49" charset="77"/>
              </a:rPr>
              <a:t>float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2.8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  </a:t>
            </a: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# a will be 2.8</a:t>
            </a:r>
            <a:b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</a:b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b = </a:t>
            </a:r>
            <a:r>
              <a:rPr lang="en-US" sz="2000" b="1" dirty="0">
                <a:solidFill>
                  <a:srgbClr val="0000CD"/>
                </a:solidFill>
                <a:latin typeface="Inconsolata Medium" panose="020B0609030003000000" pitchFamily="49" charset="77"/>
              </a:rPr>
              <a:t>float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A52A2A"/>
                </a:solidFill>
                <a:latin typeface="Inconsolata Medium" panose="020B0609030003000000" pitchFamily="49" charset="77"/>
              </a:rPr>
              <a:t>“3”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  </a:t>
            </a: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# b will be 3.0</a:t>
            </a:r>
            <a:b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</a:b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 = </a:t>
            </a:r>
            <a:r>
              <a:rPr lang="en-US" sz="2000" b="1" dirty="0">
                <a:solidFill>
                  <a:srgbClr val="0000CD"/>
                </a:solidFill>
                <a:latin typeface="Inconsolata Medium" panose="020B0609030003000000" pitchFamily="49" charset="77"/>
              </a:rPr>
              <a:t>float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A52A2A"/>
                </a:solidFill>
                <a:latin typeface="Inconsolata Medium" panose="020B0609030003000000" pitchFamily="49" charset="77"/>
              </a:rPr>
              <a:t>‘4.2’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r>
              <a:rPr lang="en-US" sz="2000" b="1" dirty="0">
                <a:solidFill>
                  <a:srgbClr val="008000"/>
                </a:solidFill>
                <a:latin typeface="Inconsolata Medium" panose="020B0609030003000000" pitchFamily="49" charset="77"/>
              </a:rPr>
              <a:t># c will be 4.2</a:t>
            </a:r>
            <a:endParaRPr lang="en-US" sz="20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11861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Boolean Type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Boolean type is a simple type with two possible values: True and False.</a:t>
            </a:r>
          </a:p>
          <a:p>
            <a:pPr marL="0" indent="0">
              <a:buNone/>
            </a:pPr>
            <a:r>
              <a:rPr lang="en-US" dirty="0"/>
              <a:t>Boolean values are case-sensitive: unlike some other languages, True and False must be capitalized!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Comparison operators return </a:t>
            </a:r>
          </a:p>
          <a:p>
            <a:pPr marL="0" indent="0">
              <a:buNone/>
            </a:pPr>
            <a:r>
              <a:rPr lang="en-US" dirty="0"/>
              <a:t>True or False values.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F54E7-5FE4-EF45-9CE3-B2C76F14DE7B}"/>
              </a:ext>
            </a:extLst>
          </p:cNvPr>
          <p:cNvSpPr txBox="1"/>
          <p:nvPr/>
        </p:nvSpPr>
        <p:spPr>
          <a:xfrm>
            <a:off x="4466590" y="3029770"/>
            <a:ext cx="3880993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result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&lt;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       result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Out[2]: True </a:t>
            </a:r>
          </a:p>
          <a:p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100" b="1" dirty="0">
                <a:latin typeface="Inconsolata Medium" panose="020B0609030003000000" pitchFamily="49" charset="77"/>
              </a:rPr>
              <a:t>]: 3 == 5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Out[3]: False </a:t>
            </a:r>
          </a:p>
          <a:p>
            <a:endParaRPr lang="en-US" sz="2100" b="1" dirty="0">
              <a:latin typeface="Inconsolata Medium" panose="020B0609030003000000" pitchFamily="49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7F494-BE4D-5645-A5EE-61E70636208A}"/>
              </a:ext>
            </a:extLst>
          </p:cNvPr>
          <p:cNvSpPr txBox="1"/>
          <p:nvPr/>
        </p:nvSpPr>
        <p:spPr>
          <a:xfrm>
            <a:off x="483848" y="3878826"/>
            <a:ext cx="3365327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100" b="1" dirty="0">
                <a:latin typeface="Inconsolata Medium" panose="020B0609030003000000" pitchFamily="49" charset="77"/>
              </a:rPr>
              <a:t>]: x = False</a:t>
            </a:r>
          </a:p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      type(x)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Out[1]: bool </a:t>
            </a:r>
          </a:p>
        </p:txBody>
      </p:sp>
    </p:spTree>
    <p:extLst>
      <p:ext uri="{BB962C8B-B14F-4D97-AF65-F5344CB8AC3E}">
        <p14:creationId xmlns:p14="http://schemas.microsoft.com/office/powerpoint/2010/main" val="211917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NoneType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includes a special type, the </a:t>
            </a:r>
            <a:r>
              <a:rPr lang="en-US" dirty="0" err="1"/>
              <a:t>NoneType</a:t>
            </a:r>
            <a:r>
              <a:rPr lang="en-US" dirty="0"/>
              <a:t>, which has only a single possible value: None.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type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None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[24]: </a:t>
            </a:r>
            <a:r>
              <a:rPr lang="en-US" b="1" dirty="0" err="1">
                <a:latin typeface="Inconsolata Medium" panose="020B0609030003000000" pitchFamily="49" charset="77"/>
              </a:rPr>
              <a:t>NoneType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None can is often used as the default value for parameters of methods. More on this later.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2536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 Download and install Anaconda on your home computer.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https://www.anaconda.com/distribution/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your computer. Open the </a:t>
            </a:r>
            <a:r>
              <a:rPr lang="en-US" dirty="0" err="1"/>
              <a:t>IPython</a:t>
            </a:r>
            <a:r>
              <a:rPr lang="en-US" dirty="0"/>
              <a:t> interpreter. Experiment with some of the concepts we learn: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Print some strings. Experiment with the “</a:t>
            </a:r>
            <a:r>
              <a:rPr lang="en-US" dirty="0" err="1"/>
              <a:t>sep</a:t>
            </a:r>
            <a:r>
              <a:rPr lang="en-US" dirty="0"/>
              <a:t>” and “end” parameters.</a:t>
            </a:r>
          </a:p>
          <a:p>
            <a:pPr marL="457200" indent="-457200">
              <a:buAutoNum type="arabicParenR"/>
            </a:pPr>
            <a:r>
              <a:rPr lang="en-US" dirty="0"/>
              <a:t>Try division vs floor division with integers. </a:t>
            </a:r>
          </a:p>
          <a:p>
            <a:pPr marL="457200" indent="-457200">
              <a:buAutoNum type="arabicParenR"/>
            </a:pPr>
            <a:r>
              <a:rPr lang="en-US" dirty="0"/>
              <a:t>Initialize some floating point variables in both standard decimal notation and in exponential notation.</a:t>
            </a:r>
          </a:p>
          <a:p>
            <a:pPr marL="457200" indent="-457200">
              <a:buAutoNum type="arabicParenR"/>
            </a:pPr>
            <a:r>
              <a:rPr lang="en-US" dirty="0"/>
              <a:t>Experiment with the type() function. 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79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Repeat some of the things you did from Lab 1 in the script </a:t>
            </a:r>
            <a:r>
              <a:rPr lang="en-US" dirty="0" err="1"/>
              <a:t>main.py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IPython</a:t>
            </a:r>
            <a:r>
              <a:rPr lang="en-US" dirty="0"/>
              <a:t> interpreter runs your code and display the outputs. In your script, you won’t have this feature. Instead, use the print() function to print out the values of your variables.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83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most basic way to execute Python code is line by line within the </a:t>
            </a:r>
            <a:r>
              <a:rPr lang="en-US" i="1" dirty="0">
                <a:latin typeface="Gill Sans MT" panose="020B0502020104020203" pitchFamily="34" charset="77"/>
              </a:rPr>
              <a:t>Python interpreter</a:t>
            </a:r>
            <a:r>
              <a:rPr lang="en-US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Assuming that Python is already installed, typing “python” at the command prompt (Terminal on Mac OS X and Unix/Linux systems,  Command Prompt in Windows):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E7622C-475C-9249-A79F-BAF9F8E7E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6" y="3710969"/>
            <a:ext cx="8986414" cy="143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2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With Python interpreter, we can execute Python code line by line.</a:t>
            </a:r>
          </a:p>
          <a:p>
            <a:pPr marL="0" indent="0">
              <a:buNone/>
            </a:pPr>
            <a:endParaRPr lang="en-US" sz="2400" dirty="0">
              <a:solidFill>
                <a:srgbClr val="545454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45454"/>
                </a:solidFill>
                <a:latin typeface="UbuntuMono"/>
              </a:rPr>
              <a:t>&gt;&gt;&gt; </a:t>
            </a:r>
            <a:r>
              <a:rPr lang="en-US" sz="2400" dirty="0">
                <a:solidFill>
                  <a:srgbClr val="FF6600"/>
                </a:solidFill>
                <a:latin typeface="UbuntuMono"/>
              </a:rPr>
              <a:t>1 </a:t>
            </a:r>
            <a:r>
              <a:rPr lang="en-US" sz="2400" dirty="0">
                <a:solidFill>
                  <a:srgbClr val="545454"/>
                </a:solidFill>
                <a:latin typeface="UbuntuMono"/>
              </a:rPr>
              <a:t>+ </a:t>
            </a:r>
            <a:r>
              <a:rPr lang="en-US" sz="2400" dirty="0">
                <a:solidFill>
                  <a:srgbClr val="FF6600"/>
                </a:solidFill>
                <a:latin typeface="UbuntuMono"/>
              </a:rPr>
              <a:t>1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  <a:latin typeface="UbuntuMono"/>
              </a:rPr>
              <a:t>2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45454"/>
                </a:solidFill>
                <a:latin typeface="UbuntuMono"/>
              </a:rPr>
              <a:t>&gt;&gt;&gt; </a:t>
            </a:r>
            <a:r>
              <a:rPr lang="en-US" sz="2400" dirty="0">
                <a:solidFill>
                  <a:srgbClr val="000087"/>
                </a:solidFill>
                <a:latin typeface="UbuntuMono"/>
              </a:rPr>
              <a:t>x </a:t>
            </a:r>
            <a:r>
              <a:rPr lang="en-US" sz="2400" dirty="0">
                <a:solidFill>
                  <a:srgbClr val="545454"/>
                </a:solidFill>
                <a:latin typeface="UbuntuMono"/>
              </a:rPr>
              <a:t>= </a:t>
            </a:r>
            <a:r>
              <a:rPr lang="en-US" sz="2400" dirty="0">
                <a:solidFill>
                  <a:srgbClr val="FF6600"/>
                </a:solidFill>
                <a:latin typeface="UbuntuMono"/>
              </a:rPr>
              <a:t>5 </a:t>
            </a:r>
          </a:p>
          <a:p>
            <a:pPr marL="0" indent="0">
              <a:buNone/>
            </a:pPr>
            <a:endParaRPr lang="en-US" sz="2400" dirty="0">
              <a:solidFill>
                <a:srgbClr val="FF6600"/>
              </a:solidFill>
              <a:latin typeface="UbuntuMono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45454"/>
                </a:solidFill>
                <a:latin typeface="UbuntuMono"/>
              </a:rPr>
              <a:t>&gt;&gt;&gt; </a:t>
            </a:r>
            <a:r>
              <a:rPr lang="en-US" sz="2400" dirty="0">
                <a:solidFill>
                  <a:srgbClr val="000087"/>
                </a:solidFill>
                <a:latin typeface="UbuntuMono"/>
              </a:rPr>
              <a:t>x </a:t>
            </a:r>
            <a:r>
              <a:rPr lang="en-US" sz="2400" dirty="0">
                <a:solidFill>
                  <a:srgbClr val="545454"/>
                </a:solidFill>
                <a:latin typeface="UbuntuMono"/>
              </a:rPr>
              <a:t>* </a:t>
            </a:r>
            <a:r>
              <a:rPr lang="en-US" sz="2400" dirty="0">
                <a:solidFill>
                  <a:srgbClr val="FF6600"/>
                </a:solidFill>
                <a:latin typeface="UbuntuMono"/>
              </a:rPr>
              <a:t>3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6600"/>
                </a:solidFill>
                <a:latin typeface="UbuntuMono"/>
              </a:rPr>
              <a:t>15 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MinionPro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645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It is recommended that you install Anaconda distribution which includes Python and many useful packages for scientific computing and data science.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Bundled with Anaconda is the </a:t>
            </a:r>
            <a:r>
              <a:rPr lang="en-US" dirty="0" err="1">
                <a:latin typeface="Gill Sans MT" panose="020B0502020104020203" pitchFamily="34" charset="77"/>
              </a:rPr>
              <a:t>IPython</a:t>
            </a:r>
            <a:r>
              <a:rPr lang="en-US" dirty="0">
                <a:latin typeface="Gill Sans MT" panose="020B0502020104020203" pitchFamily="34" charset="77"/>
              </a:rPr>
              <a:t> interpreter.  Type “</a:t>
            </a:r>
            <a:r>
              <a:rPr lang="en-US" dirty="0" err="1">
                <a:latin typeface="Gill Sans MT" panose="020B0502020104020203" pitchFamily="34" charset="77"/>
              </a:rPr>
              <a:t>ipython</a:t>
            </a:r>
            <a:r>
              <a:rPr lang="en-US" dirty="0">
                <a:latin typeface="Gill Sans MT" panose="020B0502020104020203" pitchFamily="34" charset="77"/>
              </a:rPr>
              <a:t>” on your terminal(Mac). For windows, bundled with Anaconda is a set of programs. Open the “Anaconda Prompt” program. Then type “</a:t>
            </a:r>
            <a:r>
              <a:rPr lang="en-US" dirty="0" err="1">
                <a:latin typeface="Gill Sans MT" panose="020B0502020104020203" pitchFamily="34" charset="77"/>
              </a:rPr>
              <a:t>ipython</a:t>
            </a:r>
            <a:r>
              <a:rPr lang="en-US" dirty="0">
                <a:latin typeface="Gill Sans MT" panose="020B0502020104020203" pitchFamily="34" charset="77"/>
              </a:rPr>
              <a:t>”.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37A0B-B0EE-6844-BD8E-4A3567925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3937667"/>
            <a:ext cx="84296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0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main difference between the Python interpreter and the enhanced </a:t>
            </a:r>
            <a:r>
              <a:rPr lang="en-US" dirty="0" err="1"/>
              <a:t>IPython</a:t>
            </a:r>
            <a:r>
              <a:rPr lang="en-US" dirty="0"/>
              <a:t> interpreter lies in the command prompt: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uses &gt;&gt;&gt; by default, while </a:t>
            </a:r>
            <a:r>
              <a:rPr lang="en-US" dirty="0" err="1"/>
              <a:t>IPython</a:t>
            </a:r>
            <a:r>
              <a:rPr lang="en-US" dirty="0"/>
              <a:t> uses numbered commands.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+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Out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*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Out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15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5853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 Interpreter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Running Python snippets line by line using the </a:t>
            </a:r>
            <a:r>
              <a:rPr lang="en-US" dirty="0" err="1"/>
              <a:t>Ipython</a:t>
            </a:r>
            <a:r>
              <a:rPr lang="en-US" dirty="0"/>
              <a:t> interpreter is useful if you’re trying to experiment and learn Python syntax or explore how to solve a problem.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line is executed one at a time, allowing you to see output as you explore.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use the </a:t>
            </a:r>
            <a:r>
              <a:rPr lang="en-US" dirty="0" err="1"/>
              <a:t>Ipython</a:t>
            </a:r>
            <a:r>
              <a:rPr lang="en-US" dirty="0"/>
              <a:t> interpreter to teach/learn Python syntax in these lecture slides.</a:t>
            </a:r>
          </a:p>
          <a:p>
            <a:pPr marL="0" indent="0">
              <a:buNone/>
            </a:pPr>
            <a:endParaRPr lang="en-US" dirty="0">
              <a:latin typeface="MinionPro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0306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Scripts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But for more complicated programs it is more convenient to save code to file, and execute it all at once.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By convention, Python scripts are saved in files with a </a:t>
            </a:r>
            <a:r>
              <a:rPr lang="en-US" i="1" dirty="0"/>
              <a:t>.</a:t>
            </a:r>
            <a:r>
              <a:rPr lang="en-US" i="1" dirty="0" err="1"/>
              <a:t>py</a:t>
            </a:r>
            <a:r>
              <a:rPr lang="en-US" i="1" dirty="0"/>
              <a:t> </a:t>
            </a:r>
            <a:r>
              <a:rPr lang="en-US" dirty="0"/>
              <a:t>extension.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Scripts are written using an IDE(Integrated Development Environment). We will initially use an online IDE (</a:t>
            </a:r>
            <a:r>
              <a:rPr lang="en-US" dirty="0" err="1"/>
              <a:t>repl.it</a:t>
            </a:r>
            <a:r>
              <a:rPr lang="en-US" dirty="0"/>
              <a:t>, login with your Google account) to learn the basics of Python.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 later, when we start writing games, we will use a popular local IDE called Visual Studio Code.</a:t>
            </a:r>
          </a:p>
        </p:txBody>
      </p:sp>
    </p:spTree>
    <p:extLst>
      <p:ext uri="{BB962C8B-B14F-4D97-AF65-F5344CB8AC3E}">
        <p14:creationId xmlns:p14="http://schemas.microsoft.com/office/powerpoint/2010/main" val="36186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Our First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 Medium" panose="020B0609030003000000" pitchFamily="49" charset="77"/>
              </a:rPr>
              <a:t>"Hello, World!"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51CEEB-B8D2-EA41-9A10-1BC744107E4C}"/>
              </a:ext>
            </a:extLst>
          </p:cNvPr>
          <p:cNvSpPr txBox="1"/>
          <p:nvPr/>
        </p:nvSpPr>
        <p:spPr>
          <a:xfrm>
            <a:off x="4010619" y="126551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1) The print() function prints messages on the console.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F7CED-693F-5A43-87EB-5E21C02FDA13}"/>
              </a:ext>
            </a:extLst>
          </p:cNvPr>
          <p:cNvSpPr txBox="1"/>
          <p:nvPr/>
        </p:nvSpPr>
        <p:spPr>
          <a:xfrm>
            <a:off x="4010619" y="2107333"/>
            <a:ext cx="3372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2) Characters enclosed in quotes(single or double) forms a </a:t>
            </a:r>
            <a:r>
              <a:rPr lang="en-US" sz="2000" b="1" dirty="0"/>
              <a:t>literal string</a:t>
            </a:r>
            <a:r>
              <a:rPr lang="en-US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3269E-CE30-EB4E-AFDF-1494248BF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27" y="4070003"/>
            <a:ext cx="3873619" cy="9881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6845F4-C671-F849-8613-50BD132A5D50}"/>
              </a:ext>
            </a:extLst>
          </p:cNvPr>
          <p:cNvSpPr txBox="1"/>
          <p:nvPr/>
        </p:nvSpPr>
        <p:spPr>
          <a:xfrm>
            <a:off x="4010619" y="327572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3) The console output string does not include the quotes.</a:t>
            </a:r>
          </a:p>
        </p:txBody>
      </p:sp>
    </p:spTree>
    <p:extLst>
      <p:ext uri="{BB962C8B-B14F-4D97-AF65-F5344CB8AC3E}">
        <p14:creationId xmlns:p14="http://schemas.microsoft.com/office/powerpoint/2010/main" val="90511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965</TotalTime>
  <Words>1319</Words>
  <Application>Microsoft Macintosh PowerPoint</Application>
  <PresentationFormat>On-screen Show (16:10)</PresentationFormat>
  <Paragraphs>258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MinionPro</vt:lpstr>
      <vt:lpstr>UbuntuMono</vt:lpstr>
      <vt:lpstr>Arial</vt:lpstr>
      <vt:lpstr>Gill Sans MT</vt:lpstr>
      <vt:lpstr>Inconsolata Medium</vt:lpstr>
      <vt:lpstr>Menlo</vt:lpstr>
      <vt:lpstr>Office Theme</vt:lpstr>
      <vt:lpstr>Introduction to Python</vt:lpstr>
      <vt:lpstr>Topics</vt:lpstr>
      <vt:lpstr>Python Interpreter</vt:lpstr>
      <vt:lpstr>Python Interpreter</vt:lpstr>
      <vt:lpstr>IPython Interpreter</vt:lpstr>
      <vt:lpstr>IPython Interpreter</vt:lpstr>
      <vt:lpstr>IPython Interpreter</vt:lpstr>
      <vt:lpstr>Python Scripts</vt:lpstr>
      <vt:lpstr>Our First Program</vt:lpstr>
      <vt:lpstr>print(*objects, sep=‘ ’, end=‘\n’) </vt:lpstr>
      <vt:lpstr>print(*objects, sep=‘ ’, end=‘\n’) </vt:lpstr>
      <vt:lpstr>Python Scripts</vt:lpstr>
      <vt:lpstr>A Syntax Example</vt:lpstr>
      <vt:lpstr>Dynamic Typing</vt:lpstr>
      <vt:lpstr>Basic Built-In Types</vt:lpstr>
      <vt:lpstr>Built-In Function type()</vt:lpstr>
      <vt:lpstr>Integers</vt:lpstr>
      <vt:lpstr>Integers</vt:lpstr>
      <vt:lpstr>Floating Point</vt:lpstr>
      <vt:lpstr>Floating Point Precision</vt:lpstr>
      <vt:lpstr>Casting</vt:lpstr>
      <vt:lpstr>Boolean Type</vt:lpstr>
      <vt:lpstr>NoneType</vt:lpstr>
      <vt:lpstr>Lab 1</vt:lpstr>
      <vt:lpstr>Lab 2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2019-09-09T14:37:32Z</dcterms:modified>
</cp:coreProperties>
</file>