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7" r:id="rId4"/>
    <p:sldId id="291" r:id="rId5"/>
    <p:sldId id="292" r:id="rId6"/>
    <p:sldId id="293" r:id="rId7"/>
    <p:sldId id="294" r:id="rId8"/>
    <p:sldId id="295" r:id="rId9"/>
    <p:sldId id="296" r:id="rId10"/>
    <p:sldId id="282" r:id="rId11"/>
    <p:sldId id="297" r:id="rId12"/>
    <p:sldId id="283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290" r:id="rId2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16429-CA07-8145-BE07-B7552942C56D}" v="69" dt="2019-09-08T04:06:59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F616429-CA07-8145-BE07-B7552942C56D}"/>
    <pc:docChg chg="custSel addSld delSld modSld">
      <pc:chgData name="Long B Nguyen" userId="f59fb8f3-a021-417a-8bc1-65c8d471c621" providerId="ADAL" clId="{3F616429-CA07-8145-BE07-B7552942C56D}" dt="2019-09-09T14:10:54.655" v="3137" actId="20577"/>
      <pc:docMkLst>
        <pc:docMk/>
      </pc:docMkLst>
      <pc:sldChg chg="modSp">
        <pc:chgData name="Long B Nguyen" userId="f59fb8f3-a021-417a-8bc1-65c8d471c621" providerId="ADAL" clId="{3F616429-CA07-8145-BE07-B7552942C56D}" dt="2019-09-08T04:07:09.105" v="310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3F616429-CA07-8145-BE07-B7552942C56D}" dt="2019-09-08T04:07:09.105" v="310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3F616429-CA07-8145-BE07-B7552942C56D}" dt="2019-09-07T18:09:22.512" v="2159" actId="207"/>
        <pc:sldMkLst>
          <pc:docMk/>
          <pc:sldMk cId="3692685984" sldId="282"/>
        </pc:sldMkLst>
        <pc:spChg chg="add mod">
          <ac:chgData name="Long B Nguyen" userId="f59fb8f3-a021-417a-8bc1-65c8d471c621" providerId="ADAL" clId="{3F616429-CA07-8145-BE07-B7552942C56D}" dt="2019-09-07T18:09:22.512" v="2159" actId="207"/>
          <ac:spMkLst>
            <pc:docMk/>
            <pc:sldMk cId="3692685984" sldId="282"/>
            <ac:spMk id="3" creationId="{9E8B8AB9-E120-6C4A-9B5F-9F1D3643B835}"/>
          </ac:spMkLst>
        </pc:spChg>
      </pc:sldChg>
      <pc:sldChg chg="addSp delSp modSp">
        <pc:chgData name="Long B Nguyen" userId="f59fb8f3-a021-417a-8bc1-65c8d471c621" providerId="ADAL" clId="{3F616429-CA07-8145-BE07-B7552942C56D}" dt="2019-09-09T14:09:53.501" v="3127" actId="113"/>
        <pc:sldMkLst>
          <pc:docMk/>
          <pc:sldMk cId="1520265794" sldId="283"/>
        </pc:sldMkLst>
        <pc:spChg chg="mod">
          <ac:chgData name="Long B Nguyen" userId="f59fb8f3-a021-417a-8bc1-65c8d471c621" providerId="ADAL" clId="{3F616429-CA07-8145-BE07-B7552942C56D}" dt="2019-09-09T14:09:53.501" v="3127" actId="113"/>
          <ac:spMkLst>
            <pc:docMk/>
            <pc:sldMk cId="1520265794" sldId="283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3" creationId="{D1A8B361-4859-D745-85D5-8B7414EF4CC9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5" creationId="{6B28EE87-25E5-6843-B881-8A5CBDEB8778}"/>
          </ac:graphicFrameMkLst>
        </pc:graphicFrameChg>
        <pc:graphicFrameChg chg="add del mod modGraphic">
          <ac:chgData name="Long B Nguyen" userId="f59fb8f3-a021-417a-8bc1-65c8d471c621" providerId="ADAL" clId="{3F616429-CA07-8145-BE07-B7552942C56D}" dt="2019-09-07T17:24:18.231" v="1942" actId="478"/>
          <ac:graphicFrameMkLst>
            <pc:docMk/>
            <pc:sldMk cId="1520265794" sldId="283"/>
            <ac:graphicFrameMk id="6" creationId="{6EE21635-F4F7-7548-B5DD-E4573284DCEF}"/>
          </ac:graphicFrameMkLst>
        </pc:graphicFrameChg>
        <pc:graphicFrameChg chg="add del mod">
          <ac:chgData name="Long B Nguyen" userId="f59fb8f3-a021-417a-8bc1-65c8d471c621" providerId="ADAL" clId="{3F616429-CA07-8145-BE07-B7552942C56D}" dt="2019-09-07T17:24:14.702" v="1940" actId="478"/>
          <ac:graphicFrameMkLst>
            <pc:docMk/>
            <pc:sldMk cId="1520265794" sldId="283"/>
            <ac:graphicFrameMk id="7" creationId="{8A09AA29-C0FE-8749-883C-2266C866F30A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8" creationId="{77EBC987-A315-0D4B-9537-E689EC60B366}"/>
          </ac:graphicFrameMkLst>
        </pc:graphicFrameChg>
      </pc:sldChg>
      <pc:sldChg chg="modSp">
        <pc:chgData name="Long B Nguyen" userId="f59fb8f3-a021-417a-8bc1-65c8d471c621" providerId="ADAL" clId="{3F616429-CA07-8145-BE07-B7552942C56D}" dt="2019-09-09T14:09:15.201" v="3124" actId="20577"/>
        <pc:sldMkLst>
          <pc:docMk/>
          <pc:sldMk cId="3974060782" sldId="289"/>
        </pc:sldMkLst>
        <pc:spChg chg="mod">
          <ac:chgData name="Long B Nguyen" userId="f59fb8f3-a021-417a-8bc1-65c8d471c621" providerId="ADAL" clId="{3F616429-CA07-8145-BE07-B7552942C56D}" dt="2019-09-09T14:09:15.201" v="3124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3F616429-CA07-8145-BE07-B7552942C56D}" dt="2019-08-25T12:50:04.549" v="66"/>
        <pc:sldMkLst>
          <pc:docMk/>
          <pc:sldMk cId="1728628262" sldId="290"/>
        </pc:sldMkLst>
      </pc:sldChg>
      <pc:sldChg chg="modSp add">
        <pc:chgData name="Long B Nguyen" userId="f59fb8f3-a021-417a-8bc1-65c8d471c621" providerId="ADAL" clId="{3F616429-CA07-8145-BE07-B7552942C56D}" dt="2019-09-07T13:11:52.536" v="201" actId="20577"/>
        <pc:sldMkLst>
          <pc:docMk/>
          <pc:sldMk cId="2050346815" sldId="291"/>
        </pc:sldMkLst>
        <pc:spChg chg="mod">
          <ac:chgData name="Long B Nguyen" userId="f59fb8f3-a021-417a-8bc1-65c8d471c621" providerId="ADAL" clId="{3F616429-CA07-8145-BE07-B7552942C56D}" dt="2019-09-07T13:08:42.801" v="90" actId="20577"/>
          <ac:spMkLst>
            <pc:docMk/>
            <pc:sldMk cId="2050346815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11:52.536" v="201" actId="20577"/>
          <ac:spMkLst>
            <pc:docMk/>
            <pc:sldMk cId="2050346815" sldId="29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3:23:59.777" v="672" actId="20577"/>
        <pc:sldMkLst>
          <pc:docMk/>
          <pc:sldMk cId="4114225628" sldId="292"/>
        </pc:sldMkLst>
        <pc:spChg chg="mod">
          <ac:chgData name="Long B Nguyen" userId="f59fb8f3-a021-417a-8bc1-65c8d471c621" providerId="ADAL" clId="{3F616429-CA07-8145-BE07-B7552942C56D}" dt="2019-09-07T13:23:59.777" v="672" actId="20577"/>
          <ac:spMkLst>
            <pc:docMk/>
            <pc:sldMk cId="4114225628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23:09.966" v="623" actId="20577"/>
          <ac:spMkLst>
            <pc:docMk/>
            <pc:sldMk cId="4114225628" sldId="29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3:26:41.723" v="866" actId="20577"/>
        <pc:sldMkLst>
          <pc:docMk/>
          <pc:sldMk cId="3662168313" sldId="293"/>
        </pc:sldMkLst>
        <pc:spChg chg="mod">
          <ac:chgData name="Long B Nguyen" userId="f59fb8f3-a021-417a-8bc1-65c8d471c621" providerId="ADAL" clId="{3F616429-CA07-8145-BE07-B7552942C56D}" dt="2019-09-07T13:24:04.522" v="674" actId="20577"/>
          <ac:spMkLst>
            <pc:docMk/>
            <pc:sldMk cId="366216831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26:41.723" v="866" actId="20577"/>
          <ac:spMkLst>
            <pc:docMk/>
            <pc:sldMk cId="3662168313" sldId="29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7:17:08.091" v="1789" actId="113"/>
        <pc:sldMkLst>
          <pc:docMk/>
          <pc:sldMk cId="1486217497" sldId="294"/>
        </pc:sldMkLst>
        <pc:spChg chg="mod">
          <ac:chgData name="Long B Nguyen" userId="f59fb8f3-a021-417a-8bc1-65c8d471c621" providerId="ADAL" clId="{3F616429-CA07-8145-BE07-B7552942C56D}" dt="2019-09-07T13:44:00.619" v="894" actId="20577"/>
          <ac:spMkLst>
            <pc:docMk/>
            <pc:sldMk cId="1486217497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7:08.091" v="1789" actId="113"/>
          <ac:spMkLst>
            <pc:docMk/>
            <pc:sldMk cId="1486217497" sldId="29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3F616429-CA07-8145-BE07-B7552942C56D}" dt="2019-09-07T17:18:14.924" v="1802" actId="1076"/>
        <pc:sldMkLst>
          <pc:docMk/>
          <pc:sldMk cId="4260969557" sldId="295"/>
        </pc:sldMkLst>
        <pc:spChg chg="mod">
          <ac:chgData name="Long B Nguyen" userId="f59fb8f3-a021-417a-8bc1-65c8d471c621" providerId="ADAL" clId="{3F616429-CA07-8145-BE07-B7552942C56D}" dt="2019-09-07T13:54:07.597" v="964" actId="20577"/>
          <ac:spMkLst>
            <pc:docMk/>
            <pc:sldMk cId="4260969557" sldId="29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07T14:17:18.630" v="1253"/>
          <ac:spMkLst>
            <pc:docMk/>
            <pc:sldMk cId="4260969557" sldId="295"/>
            <ac:spMk id="4" creationId="{C2072D18-5BF0-C442-B603-2676A17601C8}"/>
          </ac:spMkLst>
        </pc:spChg>
        <pc:spChg chg="add mod">
          <ac:chgData name="Long B Nguyen" userId="f59fb8f3-a021-417a-8bc1-65c8d471c621" providerId="ADAL" clId="{3F616429-CA07-8145-BE07-B7552942C56D}" dt="2019-09-07T17:18:14.924" v="1802" actId="1076"/>
          <ac:spMkLst>
            <pc:docMk/>
            <pc:sldMk cId="4260969557" sldId="295"/>
            <ac:spMk id="5" creationId="{F46FDA34-E2B9-0847-B9D0-D4D6C167AC45}"/>
          </ac:spMkLst>
        </pc:spChg>
        <pc:spChg chg="del mod">
          <ac:chgData name="Long B Nguyen" userId="f59fb8f3-a021-417a-8bc1-65c8d471c621" providerId="ADAL" clId="{3F616429-CA07-8145-BE07-B7552942C56D}" dt="2019-09-07T14:01:01.018" v="966" actId="3680"/>
          <ac:spMkLst>
            <pc:docMk/>
            <pc:sldMk cId="4260969557" sldId="295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7:18:07.866" v="1801" actId="255"/>
          <ac:graphicFrameMkLst>
            <pc:docMk/>
            <pc:sldMk cId="4260969557" sldId="295"/>
            <ac:graphicFrameMk id="3" creationId="{391B73BC-5A44-AA4B-8594-7E55B590EF7F}"/>
          </ac:graphicFrameMkLst>
        </pc:graphicFrameChg>
      </pc:sldChg>
      <pc:sldChg chg="modSp add">
        <pc:chgData name="Long B Nguyen" userId="f59fb8f3-a021-417a-8bc1-65c8d471c621" providerId="ADAL" clId="{3F616429-CA07-8145-BE07-B7552942C56D}" dt="2019-09-07T17:13:20.111" v="1607" actId="207"/>
        <pc:sldMkLst>
          <pc:docMk/>
          <pc:sldMk cId="1049843196" sldId="296"/>
        </pc:sldMkLst>
        <pc:spChg chg="mod">
          <ac:chgData name="Long B Nguyen" userId="f59fb8f3-a021-417a-8bc1-65c8d471c621" providerId="ADAL" clId="{3F616429-CA07-8145-BE07-B7552942C56D}" dt="2019-09-07T14:22:07.106" v="1487" actId="20577"/>
          <ac:spMkLst>
            <pc:docMk/>
            <pc:sldMk cId="1049843196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3:20.111" v="1607" actId="207"/>
          <ac:spMkLst>
            <pc:docMk/>
            <pc:sldMk cId="1049843196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4:30:49.968" v="1595" actId="20577"/>
        <pc:sldMkLst>
          <pc:docMk/>
          <pc:sldMk cId="226264442" sldId="297"/>
        </pc:sldMkLst>
        <pc:spChg chg="mod">
          <ac:chgData name="Long B Nguyen" userId="f59fb8f3-a021-417a-8bc1-65c8d471c621" providerId="ADAL" clId="{3F616429-CA07-8145-BE07-B7552942C56D}" dt="2019-09-07T14:23:52.239" v="1508" actId="20577"/>
          <ac:spMkLst>
            <pc:docMk/>
            <pc:sldMk cId="226264442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4:30:49.968" v="1595" actId="20577"/>
          <ac:spMkLst>
            <pc:docMk/>
            <pc:sldMk cId="226264442" sldId="29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7:30:19.419" v="2024" actId="20577"/>
        <pc:sldMkLst>
          <pc:docMk/>
          <pc:sldMk cId="1851907297" sldId="298"/>
        </pc:sldMkLst>
        <pc:spChg chg="mod">
          <ac:chgData name="Long B Nguyen" userId="f59fb8f3-a021-417a-8bc1-65c8d471c621" providerId="ADAL" clId="{3F616429-CA07-8145-BE07-B7552942C56D}" dt="2019-09-07T17:30:19.419" v="2024" actId="20577"/>
          <ac:spMkLst>
            <pc:docMk/>
            <pc:sldMk cId="1851907297" sldId="29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7T19:00:34.418" v="2433" actId="20577"/>
        <pc:sldMkLst>
          <pc:docMk/>
          <pc:sldMk cId="4186435068" sldId="299"/>
        </pc:sldMkLst>
        <pc:spChg chg="mod">
          <ac:chgData name="Long B Nguyen" userId="f59fb8f3-a021-417a-8bc1-65c8d471c621" providerId="ADAL" clId="{3F616429-CA07-8145-BE07-B7552942C56D}" dt="2019-09-07T18:56:58.451" v="2192" actId="20577"/>
          <ac:spMkLst>
            <pc:docMk/>
            <pc:sldMk cId="4186435068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9:00:34.418" v="2433" actId="20577"/>
          <ac:spMkLst>
            <pc:docMk/>
            <pc:sldMk cId="4186435068" sldId="299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3F616429-CA07-8145-BE07-B7552942C56D}" dt="2019-09-07T19:13:56.458" v="2807"/>
        <pc:sldMkLst>
          <pc:docMk/>
          <pc:sldMk cId="862557025" sldId="300"/>
        </pc:sldMkLst>
        <pc:spChg chg="mod">
          <ac:chgData name="Long B Nguyen" userId="f59fb8f3-a021-417a-8bc1-65c8d471c621" providerId="ADAL" clId="{3F616429-CA07-8145-BE07-B7552942C56D}" dt="2019-09-07T19:02:02.556" v="2461" actId="20577"/>
          <ac:spMkLst>
            <pc:docMk/>
            <pc:sldMk cId="862557025" sldId="300"/>
            <ac:spMk id="2" creationId="{AA3A228F-61D0-D949-A5E7-F83756230BF8}"/>
          </ac:spMkLst>
        </pc:spChg>
        <pc:spChg chg="add">
          <ac:chgData name="Long B Nguyen" userId="f59fb8f3-a021-417a-8bc1-65c8d471c621" providerId="ADAL" clId="{3F616429-CA07-8145-BE07-B7552942C56D}" dt="2019-09-07T19:13:56.458" v="2807"/>
          <ac:spMkLst>
            <pc:docMk/>
            <pc:sldMk cId="862557025" sldId="300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07:05.595" v="2806" actId="20577"/>
          <ac:spMkLst>
            <pc:docMk/>
            <pc:sldMk cId="862557025" sldId="300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F616429-CA07-8145-BE07-B7552942C56D}" dt="2019-09-07T19:17:25.031" v="2923" actId="20577"/>
        <pc:sldMkLst>
          <pc:docMk/>
          <pc:sldMk cId="170290661" sldId="301"/>
        </pc:sldMkLst>
        <pc:spChg chg="mod">
          <ac:chgData name="Long B Nguyen" userId="f59fb8f3-a021-417a-8bc1-65c8d471c621" providerId="ADAL" clId="{3F616429-CA07-8145-BE07-B7552942C56D}" dt="2019-09-07T19:14:08.061" v="2834" actId="20577"/>
          <ac:spMkLst>
            <pc:docMk/>
            <pc:sldMk cId="170290661" sldId="301"/>
            <ac:spMk id="2" creationId="{AA3A228F-61D0-D949-A5E7-F83756230BF8}"/>
          </ac:spMkLst>
        </pc:spChg>
        <pc:spChg chg="del mod">
          <ac:chgData name="Long B Nguyen" userId="f59fb8f3-a021-417a-8bc1-65c8d471c621" providerId="ADAL" clId="{3F616429-CA07-8145-BE07-B7552942C56D}" dt="2019-09-07T19:15:13.645" v="2842" actId="478"/>
          <ac:spMkLst>
            <pc:docMk/>
            <pc:sldMk cId="170290661" sldId="301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17:25.031" v="2923" actId="20577"/>
          <ac:spMkLst>
            <pc:docMk/>
            <pc:sldMk cId="170290661" sldId="301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F616429-CA07-8145-BE07-B7552942C56D}" dt="2019-09-07T19:20:42.687" v="3045" actId="20577"/>
        <pc:sldMkLst>
          <pc:docMk/>
          <pc:sldMk cId="2207534797" sldId="302"/>
        </pc:sldMkLst>
        <pc:spChg chg="mod">
          <ac:chgData name="Long B Nguyen" userId="f59fb8f3-a021-417a-8bc1-65c8d471c621" providerId="ADAL" clId="{3F616429-CA07-8145-BE07-B7552942C56D}" dt="2019-09-07T19:17:49.110" v="2945" actId="20577"/>
          <ac:spMkLst>
            <pc:docMk/>
            <pc:sldMk cId="2207534797" sldId="302"/>
            <ac:spMk id="2" creationId="{AA3A228F-61D0-D949-A5E7-F83756230BF8}"/>
          </ac:spMkLst>
        </pc:spChg>
        <pc:spChg chg="del">
          <ac:chgData name="Long B Nguyen" userId="f59fb8f3-a021-417a-8bc1-65c8d471c621" providerId="ADAL" clId="{3F616429-CA07-8145-BE07-B7552942C56D}" dt="2019-09-07T19:18:53.904" v="2975" actId="478"/>
          <ac:spMkLst>
            <pc:docMk/>
            <pc:sldMk cId="2207534797" sldId="302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20:42.687" v="3045" actId="20577"/>
          <ac:spMkLst>
            <pc:docMk/>
            <pc:sldMk cId="2207534797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09T14:10:54.655" v="3137" actId="20577"/>
        <pc:sldMkLst>
          <pc:docMk/>
          <pc:sldMk cId="2682965912" sldId="303"/>
        </pc:sldMkLst>
        <pc:spChg chg="mod">
          <ac:chgData name="Long B Nguyen" userId="f59fb8f3-a021-417a-8bc1-65c8d471c621" providerId="ADAL" clId="{3F616429-CA07-8145-BE07-B7552942C56D}" dt="2019-09-09T14:10:54.655" v="3137" actId="20577"/>
          <ac:spMkLst>
            <pc:docMk/>
            <pc:sldMk cId="2682965912" sldId="303"/>
            <ac:spMk id="3" creationId="{5FEBABCA-F4C8-1048-81D6-6BFA51446B1C}"/>
          </ac:spMkLst>
        </pc:spChg>
      </pc:sldChg>
      <pc:sldChg chg="add">
        <pc:chgData name="Long B Nguyen" userId="f59fb8f3-a021-417a-8bc1-65c8d471c621" providerId="ADAL" clId="{3F616429-CA07-8145-BE07-B7552942C56D}" dt="2019-09-08T04:06:59.259" v="3085"/>
        <pc:sldMkLst>
          <pc:docMk/>
          <pc:sldMk cId="1668049367" sldId="304"/>
        </pc:sldMkLst>
      </pc:sldChg>
      <pc:sldChg chg="add">
        <pc:chgData name="Long B Nguyen" userId="f59fb8f3-a021-417a-8bc1-65c8d471c621" providerId="ADAL" clId="{3F616429-CA07-8145-BE07-B7552942C56D}" dt="2019-09-08T04:06:59.259" v="3085"/>
        <pc:sldMkLst>
          <pc:docMk/>
          <pc:sldMk cId="3231133164" sldId="305"/>
        </pc:sldMkLst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6:24.872" v="157" actId="1036"/>
        <pc:sldMkLst>
          <pc:docMk/>
          <pc:sldMk cId="3692685984" sldId="282"/>
        </pc:sldMkLst>
        <pc:picChg chg="mod">
          <ac:chgData name="Long B Nguyen" userId="f59fb8f3-a021-417a-8bc1-65c8d471c621" providerId="ADAL" clId="{05A1C5B8-6AA9-824C-B77D-182A36FCC0A3}" dt="2019-06-14T11:56:24.872" v="157" actId="1036"/>
          <ac:picMkLst>
            <pc:docMk/>
            <pc:sldMk cId="3692685984" sldId="282"/>
            <ac:picMk id="5" creationId="{A9EDB93F-76CE-6747-9589-BC88C1222D45}"/>
          </ac:picMkLst>
        </pc:picChg>
      </pc:sldChg>
      <pc:sldChg chg="modSp">
        <pc:chgData name="Long B Nguyen" userId="f59fb8f3-a021-417a-8bc1-65c8d471c621" providerId="ADAL" clId="{05A1C5B8-6AA9-824C-B77D-182A36FCC0A3}" dt="2019-06-14T11:56:31.155" v="159" actId="20577"/>
        <pc:sldMkLst>
          <pc:docMk/>
          <pc:sldMk cId="1520265794" sldId="283"/>
        </pc:sldMkLst>
        <pc:spChg chg="mod">
          <ac:chgData name="Long B Nguyen" userId="f59fb8f3-a021-417a-8bc1-65c8d471c621" providerId="ADAL" clId="{05A1C5B8-6AA9-824C-B77D-182A36FCC0A3}" dt="2019-06-14T11:56:31.155" v="159" actId="20577"/>
          <ac:spMkLst>
            <pc:docMk/>
            <pc:sldMk cId="1520265794" sldId="28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2:53:05.508" v="927" actId="1076"/>
      <pc:docMkLst>
        <pc:docMk/>
      </pc:docMkLst>
      <pc:sldChg chg="modSp">
        <pc:chgData name="Long B Nguyen" userId="f59fb8f3-a021-417a-8bc1-65c8d471c621" providerId="ADAL" clId="{EFBCD846-B2A3-1B4C-B729-1BDD8BB3398F}" dt="2019-06-14T16:46:09.860" v="5" actId="5793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4T16:46:09.860" v="5" actId="5793"/>
          <ac:spMkLst>
            <pc:docMk/>
            <pc:sldMk cId="2207246265" sldId="257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delSld">
      <pc:chgData name="Long B Nguyen" userId="f59fb8f3-a021-417a-8bc1-65c8d471c621" providerId="ADAL" clId="{5BA4ED75-8AB8-EF4B-B40C-CAAFEBD8F6A0}" dt="2019-08-17T12:25:36.924" v="13" actId="2696"/>
      <pc:docMkLst>
        <pc:docMk/>
      </pc:docMkLst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055475" cy="97922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Syntax</a:t>
            </a:r>
          </a:p>
          <a:p>
            <a:pPr algn="l"/>
            <a:r>
              <a:rPr lang="en-US" sz="2400" b="1" dirty="0"/>
              <a:t>Operations and Variables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comparison.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85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10 == 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False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&lt;=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3 !=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26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24702"/>
            <a:ext cx="8051725" cy="4490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</a:t>
            </a:r>
            <a:r>
              <a:rPr lang="en-US" b="1" dirty="0"/>
              <a:t>and</a:t>
            </a:r>
            <a:r>
              <a:rPr lang="en-US" dirty="0"/>
              <a:t>”, “</a:t>
            </a:r>
            <a:r>
              <a:rPr lang="en-US" b="1" dirty="0"/>
              <a:t>or</a:t>
            </a:r>
            <a:r>
              <a:rPr lang="en-US" dirty="0"/>
              <a:t>”, and “</a:t>
            </a:r>
            <a:r>
              <a:rPr lang="en-US" b="1" dirty="0"/>
              <a:t>not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47464"/>
              </p:ext>
            </p:extLst>
          </p:nvPr>
        </p:nvGraphicFramePr>
        <p:xfrm>
          <a:off x="608427" y="2950239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10203"/>
              </p:ext>
            </p:extLst>
          </p:nvPr>
        </p:nvGraphicFramePr>
        <p:xfrm>
          <a:off x="3162356" y="2950239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31249"/>
              </p:ext>
            </p:extLst>
          </p:nvPr>
        </p:nvGraphicFramePr>
        <p:xfrm>
          <a:off x="5815573" y="3315656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6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not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Out[3]: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190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We can use variables to refer to values that can be used later.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4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643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It is an assignment: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 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correct!</a:t>
            </a:r>
            <a:endParaRPr lang="en-US" sz="20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FC81C6-5951-4C46-A412-23C1C61FDBAF}"/>
              </a:ext>
            </a:extLst>
          </p:cNvPr>
          <p:cNvSpPr/>
          <p:nvPr/>
        </p:nvSpPr>
        <p:spPr>
          <a:xfrm>
            <a:off x="4425966" y="2688223"/>
            <a:ext cx="2920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57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64778"/>
            <a:ext cx="8051725" cy="4450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18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29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21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534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to obtain information from the user. 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'Text entered:'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Text entered: 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BABCA-F4C8-1048-81D6-6BFA51446B1C}"/>
              </a:ext>
            </a:extLst>
          </p:cNvPr>
          <p:cNvSpPr txBox="1"/>
          <p:nvPr/>
        </p:nvSpPr>
        <p:spPr>
          <a:xfrm>
            <a:off x="3472234" y="4128052"/>
            <a:ext cx="49235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second line shown in the output is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entered by the user, and the program </a:t>
            </a:r>
            <a:r>
              <a:rPr lang="en-US" sz="2000" b="1" dirty="0">
                <a:solidFill>
                  <a:srgbClr val="FF0000"/>
                </a:solidFill>
              </a:rPr>
              <a:t>ONLY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prints the first, third, and fourth lines.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2DFF0D-650A-334C-9422-0411CF348AB3}"/>
              </a:ext>
            </a:extLst>
          </p:cNvPr>
          <p:cNvCxnSpPr>
            <a:cxnSpLocks/>
          </p:cNvCxnSpPr>
          <p:nvPr/>
        </p:nvCxnSpPr>
        <p:spPr>
          <a:xfrm flipH="1">
            <a:off x="1520841" y="4426927"/>
            <a:ext cx="1854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96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(y)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804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Operations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Arithmetic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Comparison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Variables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Assignments and Augmented Assignments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>
                <a:latin typeface="Gill Sans MT" panose="020B0502020104020203" pitchFamily="34" charset="77"/>
              </a:rPr>
              <a:t>User input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18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print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1133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72862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34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floor(integer)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Sometimes we only want the integer part of division. Consider the question:</a:t>
            </a:r>
          </a:p>
          <a:p>
            <a:pPr marL="0" indent="0">
              <a:buNone/>
            </a:pPr>
            <a:r>
              <a:rPr lang="en-US" sz="2000" dirty="0"/>
              <a:t>How many weeks are there in 25 days?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25 //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Note that we take the floor of the division which is rounding </a:t>
            </a:r>
            <a:r>
              <a:rPr lang="en-US" sz="1900" b="1" dirty="0">
                <a:latin typeface="Gill Sans MT" panose="020B0502020104020203" pitchFamily="34" charset="77"/>
              </a:rPr>
              <a:t>down</a:t>
            </a:r>
            <a:r>
              <a:rPr lang="en-US" sz="1900" dirty="0">
                <a:latin typeface="Gill Sans MT" panose="020B0502020104020203" pitchFamily="34" charset="77"/>
              </a:rPr>
              <a:t> to the nearest integer.  Be careful when the operands are negative: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-25 //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[1]: -4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4225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the modulus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Sometimes we only want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today is a Tuesday, which day is 59 days from today?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59 divided by 7 is 8 with a remainder of 3. Thus it will be Friday.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59 %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6216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 ** 3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-5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--5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621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855709"/>
              </p:ext>
            </p:extLst>
          </p:nvPr>
        </p:nvGraphicFramePr>
        <p:xfrm>
          <a:off x="1290415" y="1430574"/>
          <a:ext cx="5862414" cy="1988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247686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346666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569306" y="3816284"/>
            <a:ext cx="7707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Operators on the same row are applied left to right. Exponentiation, however, is </a:t>
            </a:r>
          </a:p>
          <a:p>
            <a:r>
              <a:rPr lang="en-US" sz="1800" dirty="0"/>
              <a:t>applied right to left. Expressions in parenthesis are evaluated first. </a:t>
            </a:r>
          </a:p>
        </p:txBody>
      </p:sp>
    </p:spTree>
    <p:extLst>
      <p:ext uri="{BB962C8B-B14F-4D97-AF65-F5344CB8AC3E}">
        <p14:creationId xmlns:p14="http://schemas.microsoft.com/office/powerpoint/2010/main" val="426096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-2 ** 4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7 – 4 * 5 % (1 + 2)</a:t>
            </a:r>
            <a:endParaRPr lang="en-US" sz="18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5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7 - 4 * 5 % 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(1 + 2)</a:t>
            </a:r>
            <a:endParaRPr lang="en-US" sz="1900" dirty="0">
              <a:solidFill>
                <a:srgbClr val="FF0000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4 * 5 </a:t>
            </a:r>
            <a:r>
              <a:rPr lang="en-US" sz="1900" b="1" dirty="0">
                <a:latin typeface="Inconsolata Medium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4984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1976</TotalTime>
  <Words>954</Words>
  <Application>Microsoft Macintosh PowerPoint</Application>
  <PresentationFormat>On-screen Show (16:10)</PresentationFormat>
  <Paragraphs>268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Gill Sans MT</vt:lpstr>
      <vt:lpstr>Inconsolata Medium</vt:lpstr>
      <vt:lpstr>Menlo</vt:lpstr>
      <vt:lpstr>Office Theme</vt:lpstr>
      <vt:lpstr>Introduction to Python</vt:lpstr>
      <vt:lpstr>Topics</vt:lpstr>
      <vt:lpstr>Arithmetic Operations</vt:lpstr>
      <vt:lpstr>Mixing Types</vt:lpstr>
      <vt:lpstr>Why floor(integer) division is useful</vt:lpstr>
      <vt:lpstr>Why the modulus operator is useful</vt:lpstr>
      <vt:lpstr>Exponentiation and Negation</vt:lpstr>
      <vt:lpstr>Operator Precedence</vt:lpstr>
      <vt:lpstr>Operator Precedence</vt:lpstr>
      <vt:lpstr>Comparison Operators</vt:lpstr>
      <vt:lpstr>Comparison Operators</vt:lpstr>
      <vt:lpstr>Boolean Operations</vt:lpstr>
      <vt:lpstr>Boolean Operations</vt:lpstr>
      <vt:lpstr>Variables</vt:lpstr>
      <vt:lpstr>= is not equality</vt:lpstr>
      <vt:lpstr>Augmented Assignment</vt:lpstr>
      <vt:lpstr>Augmented Assignment</vt:lpstr>
      <vt:lpstr>Input</vt:lpstr>
      <vt:lpstr>Input</vt:lpstr>
      <vt:lpstr>Input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2019-09-09T14:10:59Z</dcterms:modified>
</cp:coreProperties>
</file>