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53"/>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60" r:id="rId21"/>
    <p:sldId id="565" r:id="rId22"/>
    <p:sldId id="561" r:id="rId23"/>
    <p:sldId id="562" r:id="rId24"/>
    <p:sldId id="563" r:id="rId25"/>
    <p:sldId id="564" r:id="rId26"/>
    <p:sldId id="566" r:id="rId27"/>
    <p:sldId id="567" r:id="rId28"/>
    <p:sldId id="568" r:id="rId29"/>
    <p:sldId id="569" r:id="rId30"/>
    <p:sldId id="575" r:id="rId31"/>
    <p:sldId id="576" r:id="rId32"/>
    <p:sldId id="571" r:id="rId33"/>
    <p:sldId id="577" r:id="rId34"/>
    <p:sldId id="578" r:id="rId35"/>
    <p:sldId id="579" r:id="rId36"/>
    <p:sldId id="580" r:id="rId37"/>
    <p:sldId id="581" r:id="rId38"/>
    <p:sldId id="570" r:id="rId39"/>
    <p:sldId id="582" r:id="rId40"/>
    <p:sldId id="583" r:id="rId41"/>
    <p:sldId id="572" r:id="rId42"/>
    <p:sldId id="573" r:id="rId43"/>
    <p:sldId id="584" r:id="rId44"/>
    <p:sldId id="585" r:id="rId45"/>
    <p:sldId id="586" r:id="rId46"/>
    <p:sldId id="574" r:id="rId47"/>
    <p:sldId id="587" r:id="rId48"/>
    <p:sldId id="588" r:id="rId49"/>
    <p:sldId id="589" r:id="rId50"/>
    <p:sldId id="590" r:id="rId51"/>
    <p:sldId id="549" r:id="rId5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620" dt="2021-05-20T12:39:35.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246"/>
    <p:restoredTop sz="93692"/>
  </p:normalViewPr>
  <p:slideViewPr>
    <p:cSldViewPr snapToGrid="0" snapToObjects="1">
      <p:cViewPr varScale="1">
        <p:scale>
          <a:sx n="102" d="100"/>
          <a:sy n="102" d="100"/>
        </p:scale>
        <p:origin x="1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5-20T12:39:35.832" v="3715"/>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modSp add mod modAnim">
        <pc:chgData name="Long B Nguyen" userId="f59fb8f3-a021-417a-8bc1-65c8d471c621" providerId="ADAL" clId="{09EBCD6D-3E32-1447-A1AF-87925F52689B}" dt="2021-05-20T12:37:24.196" v="3690"/>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mod">
          <ac:chgData name="Long B Nguyen" userId="f59fb8f3-a021-417a-8bc1-65c8d471c621" providerId="ADAL" clId="{09EBCD6D-3E32-1447-A1AF-87925F52689B}" dt="2021-05-19T16:51:47.020" v="3019" actId="1076"/>
          <ac:picMkLst>
            <pc:docMk/>
            <pc:sldMk cId="192280408" sldId="571"/>
            <ac:picMk id="6" creationId="{28B86F79-A8B8-D44A-87CF-FA42CC3AD003}"/>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add modAnim">
        <pc:chgData name="Long B Nguyen" userId="f59fb8f3-a021-417a-8bc1-65c8d471c621" providerId="ADAL" clId="{09EBCD6D-3E32-1447-A1AF-87925F52689B}" dt="2021-05-20T12:37:35.001" v="3691"/>
        <pc:sldMkLst>
          <pc:docMk/>
          <pc:sldMk cId="759587535" sldId="581"/>
        </pc:sldMkLst>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del">
        <pc:chgData name="Long B Nguyen" userId="f59fb8f3-a021-417a-8bc1-65c8d471c621" providerId="ADAL" clId="{09EBCD6D-3E32-1447-A1AF-87925F52689B}" dt="2021-05-17T12:18:23.192" v="23" actId="2696"/>
        <pc:sldMkLst>
          <pc:docMk/>
          <pc:sldMk cId="3182606397" sldId="600"/>
        </pc:sldMkLst>
      </pc:sldChg>
      <pc:sldChg chg="del">
        <pc:chgData name="Long B Nguyen" userId="f59fb8f3-a021-417a-8bc1-65c8d471c621" providerId="ADAL" clId="{09EBCD6D-3E32-1447-A1AF-87925F52689B}" dt="2021-05-17T12:18:23.192" v="23" actId="2696"/>
        <pc:sldMkLst>
          <pc:docMk/>
          <pc:sldMk cId="1311847592" sldId="601"/>
        </pc:sldMkLst>
      </pc:sldChg>
      <pc:sldChg chg="del">
        <pc:chgData name="Long B Nguyen" userId="f59fb8f3-a021-417a-8bc1-65c8d471c621" providerId="ADAL" clId="{09EBCD6D-3E32-1447-A1AF-87925F52689B}" dt="2021-05-17T12:18:23.192" v="23" actId="2696"/>
        <pc:sldMkLst>
          <pc:docMk/>
          <pc:sldMk cId="62773732" sldId="602"/>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5/20/21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22</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25</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32</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19228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34</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35</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36</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4 steps to its right.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37</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38</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40</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41</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51</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9150</TotalTime>
  <Words>2154</Words>
  <Application>Microsoft Macintosh PowerPoint</Application>
  <PresentationFormat>On-screen Show (16:10)</PresentationFormat>
  <Paragraphs>285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Courier New</vt:lpstr>
      <vt:lpstr>Gill Sans MT</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2021-05-20T12:39:46Z</dcterms:modified>
</cp:coreProperties>
</file>