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56" r:id="rId2"/>
    <p:sldId id="286" r:id="rId3"/>
    <p:sldId id="295" r:id="rId4"/>
    <p:sldId id="313" r:id="rId5"/>
    <p:sldId id="296" r:id="rId6"/>
    <p:sldId id="297" r:id="rId7"/>
    <p:sldId id="298" r:id="rId8"/>
    <p:sldId id="303" r:id="rId9"/>
    <p:sldId id="304" r:id="rId10"/>
    <p:sldId id="305" r:id="rId11"/>
    <p:sldId id="331" r:id="rId12"/>
    <p:sldId id="308" r:id="rId13"/>
    <p:sldId id="330" r:id="rId14"/>
    <p:sldId id="309" r:id="rId15"/>
    <p:sldId id="310" r:id="rId16"/>
    <p:sldId id="311" r:id="rId17"/>
    <p:sldId id="312" r:id="rId18"/>
    <p:sldId id="332" r:id="rId19"/>
    <p:sldId id="302" r:id="rId20"/>
    <p:sldId id="306" r:id="rId21"/>
    <p:sldId id="307" r:id="rId22"/>
    <p:sldId id="284" r:id="rId23"/>
    <p:sldId id="317" r:id="rId24"/>
    <p:sldId id="333" r:id="rId25"/>
    <p:sldId id="318" r:id="rId26"/>
    <p:sldId id="316" r:id="rId27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99AFC9-BCC1-A047-B695-0A8B229AD33C}" v="407" dt="2020-11-01T18:40:39.4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61"/>
    <p:restoredTop sz="93692"/>
  </p:normalViewPr>
  <p:slideViewPr>
    <p:cSldViewPr snapToGrid="0" snapToObjects="1">
      <p:cViewPr varScale="1">
        <p:scale>
          <a:sx n="131" d="100"/>
          <a:sy n="131" d="100"/>
        </p:scale>
        <p:origin x="200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CC9C9D9A-5149-2947-86C0-576F501F60DC}"/>
    <pc:docChg chg="addSld modSld">
      <pc:chgData name="Long B Nguyen" userId="f59fb8f3-a021-417a-8bc1-65c8d471c621" providerId="ADAL" clId="{CC9C9D9A-5149-2947-86C0-576F501F60DC}" dt="2020-01-05T21:59:55.597" v="2392" actId="14100"/>
      <pc:docMkLst>
        <pc:docMk/>
      </pc:docMkLst>
      <pc:sldChg chg="modSp add modAnim">
        <pc:chgData name="Long B Nguyen" userId="f59fb8f3-a021-417a-8bc1-65c8d471c621" providerId="ADAL" clId="{CC9C9D9A-5149-2947-86C0-576F501F60DC}" dt="2020-01-04T15:49:37.373" v="563" actId="20577"/>
        <pc:sldMkLst>
          <pc:docMk/>
          <pc:sldMk cId="924617162" sldId="319"/>
        </pc:sldMkLst>
        <pc:spChg chg="mod">
          <ac:chgData name="Long B Nguyen" userId="f59fb8f3-a021-417a-8bc1-65c8d471c621" providerId="ADAL" clId="{CC9C9D9A-5149-2947-86C0-576F501F60DC}" dt="2020-01-04T15:45:14.876" v="4" actId="20577"/>
          <ac:spMkLst>
            <pc:docMk/>
            <pc:sldMk cId="924617162" sldId="319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15:49:37.373" v="563" actId="20577"/>
          <ac:spMkLst>
            <pc:docMk/>
            <pc:sldMk cId="924617162" sldId="31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5:57:55.835" v="789" actId="14100"/>
        <pc:sldMkLst>
          <pc:docMk/>
          <pc:sldMk cId="3758830494" sldId="320"/>
        </pc:sldMkLst>
        <pc:spChg chg="mod">
          <ac:chgData name="Long B Nguyen" userId="f59fb8f3-a021-417a-8bc1-65c8d471c621" providerId="ADAL" clId="{CC9C9D9A-5149-2947-86C0-576F501F60DC}" dt="2020-01-04T15:57:52.065" v="788" actId="1076"/>
          <ac:spMkLst>
            <pc:docMk/>
            <pc:sldMk cId="3758830494" sldId="320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15:57:55.835" v="789" actId="14100"/>
          <ac:spMkLst>
            <pc:docMk/>
            <pc:sldMk cId="3758830494" sldId="32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1:37.442" v="2325" actId="20577"/>
        <pc:sldMkLst>
          <pc:docMk/>
          <pc:sldMk cId="1022945305" sldId="321"/>
        </pc:sldMkLst>
        <pc:spChg chg="mod">
          <ac:chgData name="Long B Nguyen" userId="f59fb8f3-a021-417a-8bc1-65c8d471c621" providerId="ADAL" clId="{CC9C9D9A-5149-2947-86C0-576F501F60DC}" dt="2020-01-05T21:51:37.442" v="2325" actId="20577"/>
          <ac:spMkLst>
            <pc:docMk/>
            <pc:sldMk cId="1022945305" sldId="321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33:21.485" v="2304" actId="20577"/>
          <ac:spMkLst>
            <pc:docMk/>
            <pc:sldMk cId="1022945305" sldId="32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7:41:57.489" v="1203" actId="20577"/>
        <pc:sldMkLst>
          <pc:docMk/>
          <pc:sldMk cId="3456840474" sldId="322"/>
        </pc:sldMkLst>
        <pc:spChg chg="mod">
          <ac:chgData name="Long B Nguyen" userId="f59fb8f3-a021-417a-8bc1-65c8d471c621" providerId="ADAL" clId="{CC9C9D9A-5149-2947-86C0-576F501F60DC}" dt="2020-01-04T17:41:57.489" v="1203" actId="20577"/>
          <ac:spMkLst>
            <pc:docMk/>
            <pc:sldMk cId="3456840474" sldId="322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8:38:26.241" v="1214" actId="113"/>
        <pc:sldMkLst>
          <pc:docMk/>
          <pc:sldMk cId="1062075874" sldId="323"/>
        </pc:sldMkLst>
        <pc:spChg chg="mod">
          <ac:chgData name="Long B Nguyen" userId="f59fb8f3-a021-417a-8bc1-65c8d471c621" providerId="ADAL" clId="{CC9C9D9A-5149-2947-86C0-576F501F60DC}" dt="2020-01-04T18:38:26.241" v="1214" actId="113"/>
          <ac:spMkLst>
            <pc:docMk/>
            <pc:sldMk cId="1062075874" sldId="323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20:58:36.932" v="1972" actId="20577"/>
        <pc:sldMkLst>
          <pc:docMk/>
          <pc:sldMk cId="1310010799" sldId="324"/>
        </pc:sldMkLst>
        <pc:spChg chg="mod">
          <ac:chgData name="Long B Nguyen" userId="f59fb8f3-a021-417a-8bc1-65c8d471c621" providerId="ADAL" clId="{CC9C9D9A-5149-2947-86C0-576F501F60DC}" dt="2020-01-04T20:55:25.731" v="1962" actId="1076"/>
          <ac:spMkLst>
            <pc:docMk/>
            <pc:sldMk cId="1310010799" sldId="324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20:58:36.932" v="1972" actId="20577"/>
          <ac:spMkLst>
            <pc:docMk/>
            <pc:sldMk cId="1310010799" sldId="324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27:04.952" v="2119" actId="20577"/>
        <pc:sldMkLst>
          <pc:docMk/>
          <pc:sldMk cId="3314372952" sldId="325"/>
        </pc:sldMkLst>
        <pc:spChg chg="mod">
          <ac:chgData name="Long B Nguyen" userId="f59fb8f3-a021-417a-8bc1-65c8d471c621" providerId="ADAL" clId="{CC9C9D9A-5149-2947-86C0-576F501F60DC}" dt="2020-01-05T21:26:41.210" v="2114" actId="20577"/>
          <ac:spMkLst>
            <pc:docMk/>
            <pc:sldMk cId="3314372952" sldId="325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27:04.952" v="2119" actId="20577"/>
          <ac:spMkLst>
            <pc:docMk/>
            <pc:sldMk cId="3314372952" sldId="325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29:58.563" v="2178" actId="20577"/>
        <pc:sldMkLst>
          <pc:docMk/>
          <pc:sldMk cId="3117943122" sldId="326"/>
        </pc:sldMkLst>
        <pc:spChg chg="mod">
          <ac:chgData name="Long B Nguyen" userId="f59fb8f3-a021-417a-8bc1-65c8d471c621" providerId="ADAL" clId="{CC9C9D9A-5149-2947-86C0-576F501F60DC}" dt="2020-01-05T21:29:58.563" v="2178" actId="20577"/>
          <ac:spMkLst>
            <pc:docMk/>
            <pc:sldMk cId="3117943122" sldId="326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9:55.597" v="2392" actId="14100"/>
        <pc:sldMkLst>
          <pc:docMk/>
          <pc:sldMk cId="1025618360" sldId="327"/>
        </pc:sldMkLst>
        <pc:spChg chg="mod">
          <ac:chgData name="Long B Nguyen" userId="f59fb8f3-a021-417a-8bc1-65c8d471c621" providerId="ADAL" clId="{CC9C9D9A-5149-2947-86C0-576F501F60DC}" dt="2020-01-05T21:59:55.597" v="2392" actId="14100"/>
          <ac:spMkLst>
            <pc:docMk/>
            <pc:sldMk cId="1025618360" sldId="32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4:47.081" v="2356" actId="2711"/>
        <pc:sldMkLst>
          <pc:docMk/>
          <pc:sldMk cId="3894299887" sldId="328"/>
        </pc:sldMkLst>
        <pc:spChg chg="mod">
          <ac:chgData name="Long B Nguyen" userId="f59fb8f3-a021-417a-8bc1-65c8d471c621" providerId="ADAL" clId="{CC9C9D9A-5149-2947-86C0-576F501F60DC}" dt="2020-01-05T21:51:41.306" v="2327" actId="20577"/>
          <ac:spMkLst>
            <pc:docMk/>
            <pc:sldMk cId="3894299887" sldId="328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54:47.081" v="2356" actId="2711"/>
          <ac:spMkLst>
            <pc:docMk/>
            <pc:sldMk cId="3894299887" sldId="328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CC9C9D9A-5149-2947-86C0-576F501F60DC}" dt="2020-01-05T21:57:38.736" v="2357"/>
        <pc:sldMkLst>
          <pc:docMk/>
          <pc:sldMk cId="4294143140" sldId="329"/>
        </pc:sldMkLst>
      </pc:sldChg>
    </pc:docChg>
  </pc:docChgLst>
  <pc:docChgLst>
    <pc:chgData name="Long B Nguyen" userId="f59fb8f3-a021-417a-8bc1-65c8d471c621" providerId="ADAL" clId="{A54A5039-9BC6-1548-AC61-7314DB675A9D}"/>
    <pc:docChg chg="undo custSel addSld delSld modSld">
      <pc:chgData name="Long B Nguyen" userId="f59fb8f3-a021-417a-8bc1-65c8d471c621" providerId="ADAL" clId="{A54A5039-9BC6-1548-AC61-7314DB675A9D}" dt="2019-09-25T14:26:33.714" v="2899" actId="20577"/>
      <pc:docMkLst>
        <pc:docMk/>
      </pc:docMkLst>
      <pc:sldChg chg="modSp">
        <pc:chgData name="Long B Nguyen" userId="f59fb8f3-a021-417a-8bc1-65c8d471c621" providerId="ADAL" clId="{A54A5039-9BC6-1548-AC61-7314DB675A9D}" dt="2019-09-25T14:17:33.020" v="2843" actId="20577"/>
        <pc:sldMkLst>
          <pc:docMk/>
          <pc:sldMk cId="4247104139" sldId="256"/>
        </pc:sldMkLst>
        <pc:spChg chg="mod">
          <ac:chgData name="Long B Nguyen" userId="f59fb8f3-a021-417a-8bc1-65c8d471c621" providerId="ADAL" clId="{A54A5039-9BC6-1548-AC61-7314DB675A9D}" dt="2019-09-25T14:17:33.020" v="2843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A54A5039-9BC6-1548-AC61-7314DB675A9D}" dt="2019-09-24T11:45:26.007" v="2185" actId="20577"/>
        <pc:sldMkLst>
          <pc:docMk/>
          <pc:sldMk cId="1438711869" sldId="284"/>
        </pc:sldMkLst>
        <pc:spChg chg="mod">
          <ac:chgData name="Long B Nguyen" userId="f59fb8f3-a021-417a-8bc1-65c8d471c621" providerId="ADAL" clId="{A54A5039-9BC6-1548-AC61-7314DB675A9D}" dt="2019-09-24T11:43:23.898" v="2145" actId="20577"/>
          <ac:spMkLst>
            <pc:docMk/>
            <pc:sldMk cId="1438711869" sldId="284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45:26.007" v="2185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54A5039-9BC6-1548-AC61-7314DB675A9D}" dt="2019-09-19T14:18:56.959" v="28" actId="20577"/>
        <pc:sldMkLst>
          <pc:docMk/>
          <pc:sldMk cId="131840209" sldId="286"/>
        </pc:sldMkLst>
        <pc:spChg chg="mod">
          <ac:chgData name="Long B Nguyen" userId="f59fb8f3-a021-417a-8bc1-65c8d471c621" providerId="ADAL" clId="{A54A5039-9BC6-1548-AC61-7314DB675A9D}" dt="2019-09-19T14:18:56.959" v="28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add del modAnim">
        <pc:chgData name="Long B Nguyen" userId="f59fb8f3-a021-417a-8bc1-65c8d471c621" providerId="ADAL" clId="{A54A5039-9BC6-1548-AC61-7314DB675A9D}" dt="2019-09-24T11:43:26.738" v="2146" actId="2696"/>
        <pc:sldMkLst>
          <pc:docMk/>
          <pc:sldMk cId="3439768680" sldId="294"/>
        </pc:sldMkLst>
        <pc:spChg chg="mod">
          <ac:chgData name="Long B Nguyen" userId="f59fb8f3-a021-417a-8bc1-65c8d471c621" providerId="ADAL" clId="{A54A5039-9BC6-1548-AC61-7314DB675A9D}" dt="2019-09-24T11:40:12.100" v="2004"/>
          <ac:spMkLst>
            <pc:docMk/>
            <pc:sldMk cId="3439768680" sldId="294"/>
            <ac:spMk id="40963" creationId="{66AA56B3-AB86-6341-92AC-3BDB5774CCA3}"/>
          </ac:spMkLst>
        </pc:spChg>
      </pc:sldChg>
      <pc:sldChg chg="addSp modSp modAnim">
        <pc:chgData name="Long B Nguyen" userId="f59fb8f3-a021-417a-8bc1-65c8d471c621" providerId="ADAL" clId="{A54A5039-9BC6-1548-AC61-7314DB675A9D}" dt="2019-09-23T12:04:10.373" v="1911"/>
        <pc:sldMkLst>
          <pc:docMk/>
          <pc:sldMk cId="1816941262" sldId="295"/>
        </pc:sldMkLst>
        <pc:spChg chg="add mod">
          <ac:chgData name="Long B Nguyen" userId="f59fb8f3-a021-417a-8bc1-65c8d471c621" providerId="ADAL" clId="{A54A5039-9BC6-1548-AC61-7314DB675A9D}" dt="2019-09-23T12:03:30.239" v="1901" actId="1076"/>
          <ac:spMkLst>
            <pc:docMk/>
            <pc:sldMk cId="1816941262" sldId="295"/>
            <ac:spMk id="3" creationId="{53AD888D-2F6F-BB43-86CA-1A3B376061A2}"/>
          </ac:spMkLst>
        </pc:spChg>
        <pc:spChg chg="mod">
          <ac:chgData name="Long B Nguyen" userId="f59fb8f3-a021-417a-8bc1-65c8d471c621" providerId="ADAL" clId="{A54A5039-9BC6-1548-AC61-7314DB675A9D}" dt="2019-09-23T11:58:12.789" v="1765" actId="20577"/>
          <ac:spMkLst>
            <pc:docMk/>
            <pc:sldMk cId="1816941262" sldId="295"/>
            <ac:spMk id="9" creationId="{E3B2E017-30B2-884B-A113-B419A2ED51AD}"/>
          </ac:spMkLst>
        </pc:spChg>
        <pc:cxnChg chg="add mod">
          <ac:chgData name="Long B Nguyen" userId="f59fb8f3-a021-417a-8bc1-65c8d471c621" providerId="ADAL" clId="{A54A5039-9BC6-1548-AC61-7314DB675A9D}" dt="2019-09-23T12:03:49.489" v="1909" actId="692"/>
          <ac:cxnSpMkLst>
            <pc:docMk/>
            <pc:sldMk cId="1816941262" sldId="295"/>
            <ac:cxnSpMk id="5" creationId="{0FA56ED4-EC25-B14C-B73E-DC4E17ADBF86}"/>
          </ac:cxnSpMkLst>
        </pc:cxnChg>
      </pc:sldChg>
      <pc:sldChg chg="modSp modAnim">
        <pc:chgData name="Long B Nguyen" userId="f59fb8f3-a021-417a-8bc1-65c8d471c621" providerId="ADAL" clId="{A54A5039-9BC6-1548-AC61-7314DB675A9D}" dt="2019-09-23T11:59:17.508" v="1794"/>
        <pc:sldMkLst>
          <pc:docMk/>
          <pc:sldMk cId="553003360" sldId="296"/>
        </pc:sldMkLst>
        <pc:spChg chg="mod">
          <ac:chgData name="Long B Nguyen" userId="f59fb8f3-a021-417a-8bc1-65c8d471c621" providerId="ADAL" clId="{A54A5039-9BC6-1548-AC61-7314DB675A9D}" dt="2019-09-23T11:59:10.982" v="1792" actId="20577"/>
          <ac:spMkLst>
            <pc:docMk/>
            <pc:sldMk cId="553003360" sldId="29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54A5039-9BC6-1548-AC61-7314DB675A9D}" dt="2019-09-23T11:59:34.632" v="1798"/>
        <pc:sldMkLst>
          <pc:docMk/>
          <pc:sldMk cId="3006175481" sldId="297"/>
        </pc:sldMkLst>
        <pc:spChg chg="mod">
          <ac:chgData name="Long B Nguyen" userId="f59fb8f3-a021-417a-8bc1-65c8d471c621" providerId="ADAL" clId="{A54A5039-9BC6-1548-AC61-7314DB675A9D}" dt="2019-09-23T11:59:28.174" v="1796" actId="20577"/>
          <ac:spMkLst>
            <pc:docMk/>
            <pc:sldMk cId="3006175481" sldId="29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54A5039-9BC6-1548-AC61-7314DB675A9D}" dt="2019-09-23T12:06:41.861" v="1992"/>
        <pc:sldMkLst>
          <pc:docMk/>
          <pc:sldMk cId="3150557076" sldId="298"/>
        </pc:sldMkLst>
        <pc:spChg chg="mod">
          <ac:chgData name="Long B Nguyen" userId="f59fb8f3-a021-417a-8bc1-65c8d471c621" providerId="ADAL" clId="{A54A5039-9BC6-1548-AC61-7314DB675A9D}" dt="2019-09-23T12:05:19.573" v="1985" actId="20577"/>
          <ac:spMkLst>
            <pc:docMk/>
            <pc:sldMk cId="3150557076" sldId="298"/>
            <ac:spMk id="9" creationId="{E3B2E017-30B2-884B-A113-B419A2ED51AD}"/>
          </ac:spMkLst>
        </pc:spChg>
      </pc:sldChg>
      <pc:sldChg chg="addSp delSp modSp modAnim">
        <pc:chgData name="Long B Nguyen" userId="f59fb8f3-a021-417a-8bc1-65c8d471c621" providerId="ADAL" clId="{A54A5039-9BC6-1548-AC61-7314DB675A9D}" dt="2019-09-23T12:01:44.436" v="1840"/>
        <pc:sldMkLst>
          <pc:docMk/>
          <pc:sldMk cId="128704095" sldId="302"/>
        </pc:sldMkLst>
        <pc:spChg chg="add del">
          <ac:chgData name="Long B Nguyen" userId="f59fb8f3-a021-417a-8bc1-65c8d471c621" providerId="ADAL" clId="{A54A5039-9BC6-1548-AC61-7314DB675A9D}" dt="2019-09-19T16:47:34.465" v="464"/>
          <ac:spMkLst>
            <pc:docMk/>
            <pc:sldMk cId="128704095" sldId="302"/>
            <ac:spMk id="3" creationId="{EA19F625-AB76-8A4B-B39A-0F2D018DC68D}"/>
          </ac:spMkLst>
        </pc:spChg>
        <pc:spChg chg="mod">
          <ac:chgData name="Long B Nguyen" userId="f59fb8f3-a021-417a-8bc1-65c8d471c621" providerId="ADAL" clId="{A54A5039-9BC6-1548-AC61-7314DB675A9D}" dt="2019-09-23T12:01:36.243" v="1838" actId="20577"/>
          <ac:spMkLst>
            <pc:docMk/>
            <pc:sldMk cId="128704095" sldId="30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0:26.516" v="1826" actId="20577"/>
        <pc:sldMkLst>
          <pc:docMk/>
          <pc:sldMk cId="3275945509" sldId="303"/>
        </pc:sldMkLst>
        <pc:spChg chg="mod">
          <ac:chgData name="Long B Nguyen" userId="f59fb8f3-a021-417a-8bc1-65c8d471c621" providerId="ADAL" clId="{A54A5039-9BC6-1548-AC61-7314DB675A9D}" dt="2019-09-23T12:00:26.516" v="1826" actId="20577"/>
          <ac:spMkLst>
            <pc:docMk/>
            <pc:sldMk cId="3275945509" sldId="303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0:38.314" v="1827"/>
        <pc:sldMkLst>
          <pc:docMk/>
          <pc:sldMk cId="406772024" sldId="304"/>
        </pc:sldMkLst>
        <pc:spChg chg="mod">
          <ac:chgData name="Long B Nguyen" userId="f59fb8f3-a021-417a-8bc1-65c8d471c621" providerId="ADAL" clId="{A54A5039-9BC6-1548-AC61-7314DB675A9D}" dt="2019-09-23T12:00:12.500" v="1808" actId="20577"/>
          <ac:spMkLst>
            <pc:docMk/>
            <pc:sldMk cId="406772024" sldId="30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3:27:58.707" v="2000" actId="20577"/>
        <pc:sldMkLst>
          <pc:docMk/>
          <pc:sldMk cId="1703902501" sldId="305"/>
        </pc:sldMkLst>
        <pc:spChg chg="mod">
          <ac:chgData name="Long B Nguyen" userId="f59fb8f3-a021-417a-8bc1-65c8d471c621" providerId="ADAL" clId="{A54A5039-9BC6-1548-AC61-7314DB675A9D}" dt="2019-09-19T14:31:00.333" v="110" actId="20577"/>
          <ac:spMkLst>
            <pc:docMk/>
            <pc:sldMk cId="1703902501" sldId="305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3:27:58.707" v="2000" actId="20577"/>
          <ac:spMkLst>
            <pc:docMk/>
            <pc:sldMk cId="1703902501" sldId="305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58.728" v="1843"/>
        <pc:sldMkLst>
          <pc:docMk/>
          <pc:sldMk cId="3614829039" sldId="306"/>
        </pc:sldMkLst>
        <pc:spChg chg="mod">
          <ac:chgData name="Long B Nguyen" userId="f59fb8f3-a021-417a-8bc1-65c8d471c621" providerId="ADAL" clId="{A54A5039-9BC6-1548-AC61-7314DB675A9D}" dt="2019-09-19T16:51:57.917" v="536" actId="20577"/>
          <ac:spMkLst>
            <pc:docMk/>
            <pc:sldMk cId="3614829039" sldId="306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2:01:50.092" v="1842" actId="20577"/>
          <ac:spMkLst>
            <pc:docMk/>
            <pc:sldMk cId="3614829039" sldId="30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2:15.154" v="1846"/>
        <pc:sldMkLst>
          <pc:docMk/>
          <pc:sldMk cId="295911327" sldId="307"/>
        </pc:sldMkLst>
        <pc:spChg chg="mod">
          <ac:chgData name="Long B Nguyen" userId="f59fb8f3-a021-417a-8bc1-65c8d471c621" providerId="ADAL" clId="{A54A5039-9BC6-1548-AC61-7314DB675A9D}" dt="2019-09-19T17:17:25.590" v="539" actId="20577"/>
          <ac:spMkLst>
            <pc:docMk/>
            <pc:sldMk cId="295911327" sldId="307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2:02:10.526" v="1845" actId="20577"/>
          <ac:spMkLst>
            <pc:docMk/>
            <pc:sldMk cId="295911327" sldId="30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05.311" v="1832"/>
        <pc:sldMkLst>
          <pc:docMk/>
          <pc:sldMk cId="67957925" sldId="308"/>
        </pc:sldMkLst>
        <pc:spChg chg="mod">
          <ac:chgData name="Long B Nguyen" userId="f59fb8f3-a021-417a-8bc1-65c8d471c621" providerId="ADAL" clId="{A54A5039-9BC6-1548-AC61-7314DB675A9D}" dt="2019-09-20T12:22:34.233" v="599" actId="20577"/>
          <ac:spMkLst>
            <pc:docMk/>
            <pc:sldMk cId="67957925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37:26.490" v="1123" actId="20577"/>
          <ac:spMkLst>
            <pc:docMk/>
            <pc:sldMk cId="67957925" sldId="30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18.117" v="1835"/>
        <pc:sldMkLst>
          <pc:docMk/>
          <pc:sldMk cId="1872435103" sldId="309"/>
        </pc:sldMkLst>
        <pc:spChg chg="mod">
          <ac:chgData name="Long B Nguyen" userId="f59fb8f3-a021-417a-8bc1-65c8d471c621" providerId="ADAL" clId="{A54A5039-9BC6-1548-AC61-7314DB675A9D}" dt="2019-09-20T12:24:39.851" v="793" actId="20577"/>
          <ac:spMkLst>
            <pc:docMk/>
            <pc:sldMk cId="1872435103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37:20.580" v="1117" actId="20577"/>
          <ac:spMkLst>
            <pc:docMk/>
            <pc:sldMk cId="1872435103" sldId="30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0T12:40:48.118" v="1409" actId="20577"/>
        <pc:sldMkLst>
          <pc:docMk/>
          <pc:sldMk cId="4088965571" sldId="310"/>
        </pc:sldMkLst>
        <pc:spChg chg="mod">
          <ac:chgData name="Long B Nguyen" userId="f59fb8f3-a021-417a-8bc1-65c8d471c621" providerId="ADAL" clId="{A54A5039-9BC6-1548-AC61-7314DB675A9D}" dt="2019-09-20T12:40:48.118" v="1409" actId="20577"/>
          <ac:spMkLst>
            <pc:docMk/>
            <pc:sldMk cId="4088965571" sldId="310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40:27.809" v="1394" actId="255"/>
          <ac:spMkLst>
            <pc:docMk/>
            <pc:sldMk cId="4088965571" sldId="31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26.997" v="1836"/>
        <pc:sldMkLst>
          <pc:docMk/>
          <pc:sldMk cId="2255846137" sldId="311"/>
        </pc:sldMkLst>
        <pc:spChg chg="mod">
          <ac:chgData name="Long B Nguyen" userId="f59fb8f3-a021-417a-8bc1-65c8d471c621" providerId="ADAL" clId="{A54A5039-9BC6-1548-AC61-7314DB675A9D}" dt="2019-09-20T12:42:38.115" v="1565" actId="20577"/>
          <ac:spMkLst>
            <pc:docMk/>
            <pc:sldMk cId="2255846137" sldId="311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43:18.312" v="1623" actId="20577"/>
          <ac:spMkLst>
            <pc:docMk/>
            <pc:sldMk cId="2255846137" sldId="31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3T11:49:40.764" v="1759" actId="20577"/>
        <pc:sldMkLst>
          <pc:docMk/>
          <pc:sldMk cId="1513627164" sldId="312"/>
        </pc:sldMkLst>
        <pc:spChg chg="mod">
          <ac:chgData name="Long B Nguyen" userId="f59fb8f3-a021-417a-8bc1-65c8d471c621" providerId="ADAL" clId="{A54A5039-9BC6-1548-AC61-7314DB675A9D}" dt="2019-09-20T12:44:10.623" v="1625" actId="20577"/>
          <ac:spMkLst>
            <pc:docMk/>
            <pc:sldMk cId="1513627164" sldId="312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1:49:40.764" v="1759" actId="20577"/>
          <ac:spMkLst>
            <pc:docMk/>
            <pc:sldMk cId="1513627164" sldId="31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1:58:57.499" v="1789"/>
        <pc:sldMkLst>
          <pc:docMk/>
          <pc:sldMk cId="2097059918" sldId="313"/>
        </pc:sldMkLst>
        <pc:spChg chg="mod">
          <ac:chgData name="Long B Nguyen" userId="f59fb8f3-a021-417a-8bc1-65c8d471c621" providerId="ADAL" clId="{A54A5039-9BC6-1548-AC61-7314DB675A9D}" dt="2019-09-23T11:58:47.576" v="1783" actId="20577"/>
          <ac:spMkLst>
            <pc:docMk/>
            <pc:sldMk cId="2097059918" sldId="313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A54A5039-9BC6-1548-AC61-7314DB675A9D}" dt="2019-09-24T11:43:27.284" v="2147" actId="2696"/>
        <pc:sldMkLst>
          <pc:docMk/>
          <pc:sldMk cId="3916896519" sldId="314"/>
        </pc:sldMkLst>
        <pc:spChg chg="mod">
          <ac:chgData name="Long B Nguyen" userId="f59fb8f3-a021-417a-8bc1-65c8d471c621" providerId="ADAL" clId="{A54A5039-9BC6-1548-AC61-7314DB675A9D}" dt="2019-09-24T11:40:07.514" v="2003"/>
          <ac:spMkLst>
            <pc:docMk/>
            <pc:sldMk cId="3916896519" sldId="314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41:32.486" v="2043"/>
          <ac:spMkLst>
            <pc:docMk/>
            <pc:sldMk cId="3916896519" sldId="314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A54A5039-9BC6-1548-AC61-7314DB675A9D}" dt="2019-09-24T14:05:24.942" v="2839" actId="2696"/>
        <pc:sldMkLst>
          <pc:docMk/>
          <pc:sldMk cId="2798321153" sldId="315"/>
        </pc:sldMkLst>
        <pc:spChg chg="mod">
          <ac:chgData name="Long B Nguyen" userId="f59fb8f3-a021-417a-8bc1-65c8d471c621" providerId="ADAL" clId="{A54A5039-9BC6-1548-AC61-7314DB675A9D}" dt="2019-09-24T11:47:07.801" v="2189" actId="20577"/>
          <ac:spMkLst>
            <pc:docMk/>
            <pc:sldMk cId="2798321153" sldId="315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53:13.884" v="2630" actId="20577"/>
          <ac:spMkLst>
            <pc:docMk/>
            <pc:sldMk cId="2798321153" sldId="315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A54A5039-9BC6-1548-AC61-7314DB675A9D}" dt="2019-09-24T11:47:01.081" v="2186"/>
        <pc:sldMkLst>
          <pc:docMk/>
          <pc:sldMk cId="1452600724" sldId="316"/>
        </pc:sldMkLst>
      </pc:sldChg>
      <pc:sldChg chg="modSp add">
        <pc:chgData name="Long B Nguyen" userId="f59fb8f3-a021-417a-8bc1-65c8d471c621" providerId="ADAL" clId="{A54A5039-9BC6-1548-AC61-7314DB675A9D}" dt="2019-09-25T14:26:33.714" v="2899" actId="20577"/>
        <pc:sldMkLst>
          <pc:docMk/>
          <pc:sldMk cId="1787114790" sldId="317"/>
        </pc:sldMkLst>
        <pc:spChg chg="mod">
          <ac:chgData name="Long B Nguyen" userId="f59fb8f3-a021-417a-8bc1-65c8d471c621" providerId="ADAL" clId="{A54A5039-9BC6-1548-AC61-7314DB675A9D}" dt="2019-09-24T11:53:24.383" v="2634" actId="20577"/>
          <ac:spMkLst>
            <pc:docMk/>
            <pc:sldMk cId="1787114790" sldId="317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5T14:26:33.714" v="2899" actId="20577"/>
          <ac:spMkLst>
            <pc:docMk/>
            <pc:sldMk cId="1787114790" sldId="31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4T13:44:10.963" v="2838" actId="20577"/>
        <pc:sldMkLst>
          <pc:docMk/>
          <pc:sldMk cId="1215229427" sldId="318"/>
        </pc:sldMkLst>
        <pc:spChg chg="mod">
          <ac:chgData name="Long B Nguyen" userId="f59fb8f3-a021-417a-8bc1-65c8d471c621" providerId="ADAL" clId="{A54A5039-9BC6-1548-AC61-7314DB675A9D}" dt="2019-09-24T13:44:10.963" v="2838" actId="20577"/>
          <ac:spMkLst>
            <pc:docMk/>
            <pc:sldMk cId="1215229427" sldId="318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DFDAB7FF-5C5F-144A-ABCE-1015D05DDC2A}"/>
    <pc:docChg chg="modSld">
      <pc:chgData name="Long B Nguyen" userId="f59fb8f3-a021-417a-8bc1-65c8d471c621" providerId="ADAL" clId="{DFDAB7FF-5C5F-144A-ABCE-1015D05DDC2A}" dt="2020-01-06T16:56:38.700" v="18" actId="767"/>
      <pc:docMkLst>
        <pc:docMk/>
      </pc:docMkLst>
      <pc:sldChg chg="addSp modSp">
        <pc:chgData name="Long B Nguyen" userId="f59fb8f3-a021-417a-8bc1-65c8d471c621" providerId="ADAL" clId="{DFDAB7FF-5C5F-144A-ABCE-1015D05DDC2A}" dt="2020-01-06T16:56:38.700" v="18" actId="767"/>
        <pc:sldMkLst>
          <pc:docMk/>
          <pc:sldMk cId="4247104139" sldId="256"/>
        </pc:sldMkLst>
        <pc:spChg chg="mod">
          <ac:chgData name="Long B Nguyen" userId="f59fb8f3-a021-417a-8bc1-65c8d471c621" providerId="ADAL" clId="{DFDAB7FF-5C5F-144A-ABCE-1015D05DDC2A}" dt="2020-01-05T22:05:00.732" v="17" actId="20577"/>
          <ac:spMkLst>
            <pc:docMk/>
            <pc:sldMk cId="4247104139" sldId="256"/>
            <ac:spMk id="3" creationId="{1BDC47C8-6776-7B44-9CD4-95FC91452D62}"/>
          </ac:spMkLst>
        </pc:spChg>
        <pc:spChg chg="add mod">
          <ac:chgData name="Long B Nguyen" userId="f59fb8f3-a021-417a-8bc1-65c8d471c621" providerId="ADAL" clId="{DFDAB7FF-5C5F-144A-ABCE-1015D05DDC2A}" dt="2020-01-06T16:56:38.700" v="18" actId="767"/>
          <ac:spMkLst>
            <pc:docMk/>
            <pc:sldMk cId="4247104139" sldId="256"/>
            <ac:spMk id="5" creationId="{E6D86951-019A-8441-B4EA-CE7B2704759F}"/>
          </ac:spMkLst>
        </pc:spChg>
      </pc:sldChg>
    </pc:docChg>
  </pc:docChgLst>
  <pc:docChgLst>
    <pc:chgData name="Long B Nguyen" userId="f59fb8f3-a021-417a-8bc1-65c8d471c621" providerId="ADAL" clId="{B5860C40-AA08-4447-A918-2D2782E0FC0B}"/>
    <pc:docChg chg="delSld modSld">
      <pc:chgData name="Long B Nguyen" userId="f59fb8f3-a021-417a-8bc1-65c8d471c621" providerId="ADAL" clId="{B5860C40-AA08-4447-A918-2D2782E0FC0B}" dt="2019-09-16T13:59:20.091" v="35" actId="2696"/>
      <pc:docMkLst>
        <pc:docMk/>
      </pc:docMkLst>
      <pc:sldChg chg="modSp">
        <pc:chgData name="Long B Nguyen" userId="f59fb8f3-a021-417a-8bc1-65c8d471c621" providerId="ADAL" clId="{B5860C40-AA08-4447-A918-2D2782E0FC0B}" dt="2019-09-16T13:58:36.640" v="18" actId="20577"/>
        <pc:sldMkLst>
          <pc:docMk/>
          <pc:sldMk cId="4247104139" sldId="256"/>
        </pc:sldMkLst>
        <pc:spChg chg="mod">
          <ac:chgData name="Long B Nguyen" userId="f59fb8f3-a021-417a-8bc1-65c8d471c621" providerId="ADAL" clId="{B5860C40-AA08-4447-A918-2D2782E0FC0B}" dt="2019-09-16T13:58:36.640" v="18" actId="20577"/>
          <ac:spMkLst>
            <pc:docMk/>
            <pc:sldMk cId="4247104139" sldId="256"/>
            <ac:spMk id="3" creationId="{1BDC47C8-6776-7B44-9CD4-95FC91452D62}"/>
          </ac:spMkLst>
        </pc:spChg>
      </pc:sldChg>
    </pc:docChg>
  </pc:docChgLst>
  <pc:docChgLst>
    <pc:chgData name="Long B Nguyen" userId="f59fb8f3-a021-417a-8bc1-65c8d471c621" providerId="ADAL" clId="{9799AFC9-BCC1-A047-B695-0A8B229AD33C}"/>
    <pc:docChg chg="custSel addSld delSld modSld">
      <pc:chgData name="Long B Nguyen" userId="f59fb8f3-a021-417a-8bc1-65c8d471c621" providerId="ADAL" clId="{9799AFC9-BCC1-A047-B695-0A8B229AD33C}" dt="2020-11-01T18:40:42.493" v="1340" actId="20577"/>
      <pc:docMkLst>
        <pc:docMk/>
      </pc:docMkLst>
      <pc:sldChg chg="addSp modSp mod">
        <pc:chgData name="Long B Nguyen" userId="f59fb8f3-a021-417a-8bc1-65c8d471c621" providerId="ADAL" clId="{9799AFC9-BCC1-A047-B695-0A8B229AD33C}" dt="2020-10-30T16:06:16.986" v="395" actId="207"/>
        <pc:sldMkLst>
          <pc:docMk/>
          <pc:sldMk cId="1872435103" sldId="309"/>
        </pc:sldMkLst>
        <pc:spChg chg="add mod">
          <ac:chgData name="Long B Nguyen" userId="f59fb8f3-a021-417a-8bc1-65c8d471c621" providerId="ADAL" clId="{9799AFC9-BCC1-A047-B695-0A8B229AD33C}" dt="2020-10-30T16:06:16.986" v="395" actId="207"/>
          <ac:spMkLst>
            <pc:docMk/>
            <pc:sldMk cId="1872435103" sldId="309"/>
            <ac:spMk id="3" creationId="{DC451C8B-97F6-454D-8175-CD0C462539E3}"/>
          </ac:spMkLst>
        </pc:spChg>
      </pc:sldChg>
      <pc:sldChg chg="modSp">
        <pc:chgData name="Long B Nguyen" userId="f59fb8f3-a021-417a-8bc1-65c8d471c621" providerId="ADAL" clId="{9799AFC9-BCC1-A047-B695-0A8B229AD33C}" dt="2020-10-30T12:22:02.552" v="0" actId="207"/>
        <pc:sldMkLst>
          <pc:docMk/>
          <pc:sldMk cId="2255846137" sldId="311"/>
        </pc:sldMkLst>
        <pc:spChg chg="mod">
          <ac:chgData name="Long B Nguyen" userId="f59fb8f3-a021-417a-8bc1-65c8d471c621" providerId="ADAL" clId="{9799AFC9-BCC1-A047-B695-0A8B229AD33C}" dt="2020-10-30T12:22:02.552" v="0" actId="207"/>
          <ac:spMkLst>
            <pc:docMk/>
            <pc:sldMk cId="2255846137" sldId="311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9799AFC9-BCC1-A047-B695-0A8B229AD33C}" dt="2020-11-01T18:16:16.711" v="1157" actId="20577"/>
        <pc:sldMkLst>
          <pc:docMk/>
          <pc:sldMk cId="1787114790" sldId="317"/>
        </pc:sldMkLst>
        <pc:spChg chg="mod">
          <ac:chgData name="Long B Nguyen" userId="f59fb8f3-a021-417a-8bc1-65c8d471c621" providerId="ADAL" clId="{9799AFC9-BCC1-A047-B695-0A8B229AD33C}" dt="2020-11-01T18:16:16.711" v="1157" actId="20577"/>
          <ac:spMkLst>
            <pc:docMk/>
            <pc:sldMk cId="1787114790" sldId="317"/>
            <ac:spMk id="9" creationId="{E3B2E017-30B2-884B-A113-B419A2ED51AD}"/>
          </ac:spMkLst>
        </pc:spChg>
      </pc:sldChg>
      <pc:sldChg chg="modSp del mod">
        <pc:chgData name="Long B Nguyen" userId="f59fb8f3-a021-417a-8bc1-65c8d471c621" providerId="ADAL" clId="{9799AFC9-BCC1-A047-B695-0A8B229AD33C}" dt="2020-11-01T18:40:37.762" v="1337" actId="2696"/>
        <pc:sldMkLst>
          <pc:docMk/>
          <pc:sldMk cId="1215229427" sldId="318"/>
        </pc:sldMkLst>
        <pc:spChg chg="mod">
          <ac:chgData name="Long B Nguyen" userId="f59fb8f3-a021-417a-8bc1-65c8d471c621" providerId="ADAL" clId="{9799AFC9-BCC1-A047-B695-0A8B229AD33C}" dt="2020-11-01T18:15:38.679" v="1149" actId="1076"/>
          <ac:spMkLst>
            <pc:docMk/>
            <pc:sldMk cId="1215229427" sldId="318"/>
            <ac:spMk id="2" creationId="{AA3A228F-61D0-D949-A5E7-F83756230BF8}"/>
          </ac:spMkLst>
        </pc:spChg>
        <pc:spChg chg="mod">
          <ac:chgData name="Long B Nguyen" userId="f59fb8f3-a021-417a-8bc1-65c8d471c621" providerId="ADAL" clId="{9799AFC9-BCC1-A047-B695-0A8B229AD33C}" dt="2020-11-01T18:15:41.013" v="1150" actId="14100"/>
          <ac:spMkLst>
            <pc:docMk/>
            <pc:sldMk cId="1215229427" sldId="318"/>
            <ac:spMk id="9" creationId="{E3B2E017-30B2-884B-A113-B419A2ED51AD}"/>
          </ac:spMkLst>
        </pc:spChg>
      </pc:sldChg>
      <pc:sldChg chg="modSp add mod">
        <pc:chgData name="Long B Nguyen" userId="f59fb8f3-a021-417a-8bc1-65c8d471c621" providerId="ADAL" clId="{9799AFC9-BCC1-A047-B695-0A8B229AD33C}" dt="2020-11-01T18:40:42.493" v="1340" actId="20577"/>
        <pc:sldMkLst>
          <pc:docMk/>
          <pc:sldMk cId="1834144391" sldId="318"/>
        </pc:sldMkLst>
        <pc:spChg chg="mod">
          <ac:chgData name="Long B Nguyen" userId="f59fb8f3-a021-417a-8bc1-65c8d471c621" providerId="ADAL" clId="{9799AFC9-BCC1-A047-B695-0A8B229AD33C}" dt="2020-11-01T18:40:42.493" v="1340" actId="20577"/>
          <ac:spMkLst>
            <pc:docMk/>
            <pc:sldMk cId="1834144391" sldId="318"/>
            <ac:spMk id="2" creationId="{AA3A228F-61D0-D949-A5E7-F83756230BF8}"/>
          </ac:spMkLst>
        </pc:spChg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924617162" sldId="319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3758830494" sldId="320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1022945305" sldId="321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3456840474" sldId="322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1062075874" sldId="323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1310010799" sldId="324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3314372952" sldId="325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3117943122" sldId="326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1025618360" sldId="327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3894299887" sldId="328"/>
        </pc:sldMkLst>
      </pc:sldChg>
      <pc:sldChg chg="del">
        <pc:chgData name="Long B Nguyen" userId="f59fb8f3-a021-417a-8bc1-65c8d471c621" providerId="ADAL" clId="{9799AFC9-BCC1-A047-B695-0A8B229AD33C}" dt="2020-10-30T16:07:29.157" v="396" actId="2696"/>
        <pc:sldMkLst>
          <pc:docMk/>
          <pc:sldMk cId="4294143140" sldId="329"/>
        </pc:sldMkLst>
      </pc:sldChg>
      <pc:sldChg chg="modSp add mod modAnim">
        <pc:chgData name="Long B Nguyen" userId="f59fb8f3-a021-417a-8bc1-65c8d471c621" providerId="ADAL" clId="{9799AFC9-BCC1-A047-B695-0A8B229AD33C}" dt="2020-10-30T16:14:15.265" v="927" actId="20577"/>
        <pc:sldMkLst>
          <pc:docMk/>
          <pc:sldMk cId="2979421659" sldId="330"/>
        </pc:sldMkLst>
        <pc:spChg chg="mod">
          <ac:chgData name="Long B Nguyen" userId="f59fb8f3-a021-417a-8bc1-65c8d471c621" providerId="ADAL" clId="{9799AFC9-BCC1-A047-B695-0A8B229AD33C}" dt="2020-10-30T12:27:17.386" v="233" actId="20577"/>
          <ac:spMkLst>
            <pc:docMk/>
            <pc:sldMk cId="2979421659" sldId="330"/>
            <ac:spMk id="2" creationId="{AA3A228F-61D0-D949-A5E7-F83756230BF8}"/>
          </ac:spMkLst>
        </pc:spChg>
        <pc:spChg chg="mod">
          <ac:chgData name="Long B Nguyen" userId="f59fb8f3-a021-417a-8bc1-65c8d471c621" providerId="ADAL" clId="{9799AFC9-BCC1-A047-B695-0A8B229AD33C}" dt="2020-10-30T16:14:15.265" v="927" actId="20577"/>
          <ac:spMkLst>
            <pc:docMk/>
            <pc:sldMk cId="2979421659" sldId="330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9799AFC9-BCC1-A047-B695-0A8B229AD33C}" dt="2020-10-30T16:09:58.449" v="548" actId="20577"/>
        <pc:sldMkLst>
          <pc:docMk/>
          <pc:sldMk cId="1600871836" sldId="331"/>
        </pc:sldMkLst>
        <pc:spChg chg="mod">
          <ac:chgData name="Long B Nguyen" userId="f59fb8f3-a021-417a-8bc1-65c8d471c621" providerId="ADAL" clId="{9799AFC9-BCC1-A047-B695-0A8B229AD33C}" dt="2020-10-30T16:09:07.283" v="417" actId="20577"/>
          <ac:spMkLst>
            <pc:docMk/>
            <pc:sldMk cId="1600871836" sldId="331"/>
            <ac:spMk id="2" creationId="{AA3A228F-61D0-D949-A5E7-F83756230BF8}"/>
          </ac:spMkLst>
        </pc:spChg>
        <pc:spChg chg="mod">
          <ac:chgData name="Long B Nguyen" userId="f59fb8f3-a021-417a-8bc1-65c8d471c621" providerId="ADAL" clId="{9799AFC9-BCC1-A047-B695-0A8B229AD33C}" dt="2020-10-30T16:09:58.449" v="548" actId="20577"/>
          <ac:spMkLst>
            <pc:docMk/>
            <pc:sldMk cId="1600871836" sldId="331"/>
            <ac:spMk id="9" creationId="{E3B2E017-30B2-884B-A113-B419A2ED51AD}"/>
          </ac:spMkLst>
        </pc:spChg>
      </pc:sldChg>
      <pc:sldChg chg="modSp add mod">
        <pc:chgData name="Long B Nguyen" userId="f59fb8f3-a021-417a-8bc1-65c8d471c621" providerId="ADAL" clId="{9799AFC9-BCC1-A047-B695-0A8B229AD33C}" dt="2020-10-30T16:13:28.983" v="875" actId="207"/>
        <pc:sldMkLst>
          <pc:docMk/>
          <pc:sldMk cId="3010097483" sldId="332"/>
        </pc:sldMkLst>
        <pc:spChg chg="mod">
          <ac:chgData name="Long B Nguyen" userId="f59fb8f3-a021-417a-8bc1-65c8d471c621" providerId="ADAL" clId="{9799AFC9-BCC1-A047-B695-0A8B229AD33C}" dt="2020-10-30T16:11:45.294" v="759" actId="1076"/>
          <ac:spMkLst>
            <pc:docMk/>
            <pc:sldMk cId="3010097483" sldId="332"/>
            <ac:spMk id="2" creationId="{AA3A228F-61D0-D949-A5E7-F83756230BF8}"/>
          </ac:spMkLst>
        </pc:spChg>
        <pc:spChg chg="mod">
          <ac:chgData name="Long B Nguyen" userId="f59fb8f3-a021-417a-8bc1-65c8d471c621" providerId="ADAL" clId="{9799AFC9-BCC1-A047-B695-0A8B229AD33C}" dt="2020-10-30T16:13:28.983" v="875" actId="207"/>
          <ac:spMkLst>
            <pc:docMk/>
            <pc:sldMk cId="3010097483" sldId="332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9799AFC9-BCC1-A047-B695-0A8B229AD33C}" dt="2020-11-01T18:23:47.868" v="1336" actId="1076"/>
        <pc:sldMkLst>
          <pc:docMk/>
          <pc:sldMk cId="3662915732" sldId="333"/>
        </pc:sldMkLst>
        <pc:spChg chg="mod">
          <ac:chgData name="Long B Nguyen" userId="f59fb8f3-a021-417a-8bc1-65c8d471c621" providerId="ADAL" clId="{9799AFC9-BCC1-A047-B695-0A8B229AD33C}" dt="2020-11-01T18:23:40.930" v="1335" actId="1076"/>
          <ac:spMkLst>
            <pc:docMk/>
            <pc:sldMk cId="3662915732" sldId="333"/>
            <ac:spMk id="2" creationId="{AA3A228F-61D0-D949-A5E7-F83756230BF8}"/>
          </ac:spMkLst>
        </pc:spChg>
        <pc:spChg chg="mod">
          <ac:chgData name="Long B Nguyen" userId="f59fb8f3-a021-417a-8bc1-65c8d471c621" providerId="ADAL" clId="{9799AFC9-BCC1-A047-B695-0A8B229AD33C}" dt="2020-11-01T18:23:47.868" v="1336" actId="1076"/>
          <ac:spMkLst>
            <pc:docMk/>
            <pc:sldMk cId="3662915732" sldId="333"/>
            <ac:spMk id="9" creationId="{E3B2E017-30B2-884B-A113-B419A2ED51A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11/1/20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11/1/20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11/1/20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11/1/20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9821" y="2550187"/>
            <a:ext cx="5414104" cy="1277135"/>
          </a:xfrm>
        </p:spPr>
        <p:txBody>
          <a:bodyPr>
            <a:normAutofit/>
          </a:bodyPr>
          <a:lstStyle/>
          <a:p>
            <a:pPr algn="l"/>
            <a:r>
              <a:rPr lang="en-US" sz="2400" b="1"/>
              <a:t>Direct Loops: For Loops</a:t>
            </a:r>
            <a:endParaRPr lang="en-US" sz="24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D86951-019A-8441-B4EA-CE7B2704759F}"/>
              </a:ext>
            </a:extLst>
          </p:cNvPr>
          <p:cNvSpPr txBox="1"/>
          <p:nvPr/>
        </p:nvSpPr>
        <p:spPr>
          <a:xfrm>
            <a:off x="384313" y="410817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Definite Loop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for loop is an example of a </a:t>
            </a:r>
            <a:r>
              <a:rPr lang="en-US" b="1" dirty="0">
                <a:latin typeface="Gill Sans MT" panose="020B0502020104020203" pitchFamily="34" charset="77"/>
              </a:rPr>
              <a:t>definite</a:t>
            </a:r>
            <a:r>
              <a:rPr lang="en-US" dirty="0">
                <a:latin typeface="Gill Sans MT" panose="020B0502020104020203" pitchFamily="34" charset="77"/>
              </a:rPr>
              <a:t> loop. We can determine ahead of time the number of times the loop repeats. Later, we will talk about </a:t>
            </a:r>
            <a:r>
              <a:rPr lang="en-US" b="1" dirty="0">
                <a:latin typeface="Gill Sans MT" panose="020B0502020104020203" pitchFamily="34" charset="77"/>
              </a:rPr>
              <a:t>indefinite loop</a:t>
            </a:r>
            <a:r>
              <a:rPr lang="en-US" dirty="0">
                <a:latin typeface="Gill Sans MT" panose="020B0502020104020203" pitchFamily="34" charset="77"/>
              </a:rPr>
              <a:t>, a loop where we cannot predict the number of times it repeats.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):</a:t>
            </a: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  </a:t>
            </a:r>
            <a:r>
              <a:rPr lang="en-US" b="1">
                <a:solidFill>
                  <a:srgbClr val="006699"/>
                </a:solidFill>
                <a:latin typeface="Inconsolata Medium" panose="020B0609030003000000" pitchFamily="49" charset="77"/>
              </a:rPr>
              <a:t>print("*", end="")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*****</a:t>
            </a:r>
          </a:p>
          <a:p>
            <a:pPr marL="0" indent="0">
              <a:buNone/>
            </a:pPr>
            <a:br>
              <a:rPr lang="en-US" dirty="0">
                <a:latin typeface="Gill Sans MT" panose="020B0502020104020203" pitchFamily="34" charset="77"/>
              </a:rPr>
            </a:br>
            <a:r>
              <a:rPr lang="en-US" dirty="0">
                <a:latin typeface="Gill Sans MT" panose="020B0502020104020203" pitchFamily="34" charset="77"/>
              </a:rPr>
              <a:t>The loop above prints five *'s. We can determine this from the for loop statement.</a:t>
            </a:r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70390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Summing and Counting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There are two common tasks that uses for loops.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1) Summing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2) Counting</a:t>
            </a:r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0087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Summing Values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segment of code that solve the problem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 algn="ctr">
              <a:buNone/>
            </a:pPr>
            <a:r>
              <a:rPr lang="en-US" dirty="0">
                <a:latin typeface="Gill Sans MT" panose="020B0502020104020203" pitchFamily="34" charset="77"/>
              </a:rPr>
              <a:t>1 + 2 + 3 + … + 98 + 99 + 100.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 	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sum = 0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(1,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101</a:t>
            </a:r>
            <a:r>
              <a:rPr lang="en-US" b="1" dirty="0">
                <a:latin typeface="Inconsolata Medium" panose="020B0609030003000000" pitchFamily="49" charset="77"/>
              </a:rPr>
              <a:t>):</a:t>
            </a: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    sum += </a:t>
            </a:r>
            <a:r>
              <a:rPr lang="en-US" b="1" dirty="0" err="1">
                <a:solidFill>
                  <a:srgbClr val="006699"/>
                </a:solidFill>
                <a:latin typeface="Inconsolata Medium" panose="020B0609030003000000" pitchFamily="49" charset="77"/>
              </a:rPr>
              <a:t>i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67957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840" y="233563"/>
            <a:ext cx="7053542" cy="683886"/>
          </a:xfrm>
        </p:spPr>
        <p:txBody>
          <a:bodyPr/>
          <a:lstStyle/>
          <a:p>
            <a:r>
              <a:rPr lang="en-US" dirty="0"/>
              <a:t>Writing a function to sum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370" y="917449"/>
            <a:ext cx="8813260" cy="4797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Now write a function that accepts a non-negative integer input n and returns the sum of integers from 1 to n(including).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 	</a:t>
            </a: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sum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(n): </a:t>
            </a:r>
            <a:endParaRPr lang="en-US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1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		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sum = 0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	for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(1,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n+1</a:t>
            </a:r>
            <a:r>
              <a:rPr lang="en-US" b="1" dirty="0">
                <a:latin typeface="Inconsolata Medium" panose="020B0609030003000000" pitchFamily="49" charset="77"/>
              </a:rPr>
              <a:t>):</a:t>
            </a: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    		sum += </a:t>
            </a:r>
            <a:r>
              <a:rPr lang="en-US" b="1" dirty="0" err="1">
                <a:solidFill>
                  <a:srgbClr val="006699"/>
                </a:solidFill>
                <a:latin typeface="Inconsolata Medium" panose="020B0609030003000000" pitchFamily="49" charset="77"/>
              </a:rPr>
              <a:t>i</a:t>
            </a:r>
            <a:endParaRPr lang="en-US" b="1" dirty="0">
              <a:solidFill>
                <a:srgbClr val="00669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	</a:t>
            </a:r>
            <a:r>
              <a:rPr lang="en-US" b="1" dirty="0">
                <a:latin typeface="Inconsolata Medium" panose="020B0609030003000000" pitchFamily="49" charset="77"/>
              </a:rPr>
              <a:t>return sum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print(sum(5))   # 1+2+3+4+5=15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15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</a:t>
            </a: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7942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Conditional Summing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segment of code that compute the sum of all numbers from 1 to 100 that are multiples of 3.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 	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sum = 0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(0,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101, 3</a:t>
            </a:r>
            <a:r>
              <a:rPr lang="en-US" b="1" dirty="0">
                <a:latin typeface="Inconsolata Medium" panose="020B0609030003000000" pitchFamily="49" charset="77"/>
              </a:rPr>
              <a:t>):</a:t>
            </a: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    sum += </a:t>
            </a:r>
            <a:r>
              <a:rPr lang="en-US" b="1" dirty="0" err="1">
                <a:solidFill>
                  <a:srgbClr val="006699"/>
                </a:solidFill>
                <a:latin typeface="Inconsolata Medium" panose="020B0609030003000000" pitchFamily="49" charset="77"/>
              </a:rPr>
              <a:t>i</a:t>
            </a:r>
            <a:endParaRPr lang="en-US" b="1" dirty="0">
              <a:solidFill>
                <a:srgbClr val="00669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Or equivalently, we can use a conditional to select the numbers to add: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 	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sum = 0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for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(1,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101</a:t>
            </a:r>
            <a:r>
              <a:rPr lang="en-US" b="1" dirty="0">
                <a:latin typeface="Inconsolata Medium" panose="020B0609030003000000" pitchFamily="49" charset="77"/>
              </a:rPr>
              <a:t>):</a:t>
            </a: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    if </a:t>
            </a:r>
            <a:r>
              <a:rPr lang="en-US" b="1" dirty="0" err="1">
                <a:solidFill>
                  <a:srgbClr val="006699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% 3 == 0: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        sum += </a:t>
            </a:r>
            <a:r>
              <a:rPr lang="en-US" b="1" dirty="0" err="1">
                <a:solidFill>
                  <a:srgbClr val="006699"/>
                </a:solidFill>
                <a:latin typeface="Inconsolata Medium" panose="020B0609030003000000" pitchFamily="49" charset="77"/>
              </a:rPr>
              <a:t>i</a:t>
            </a:r>
            <a:endParaRPr lang="en-US" b="1" dirty="0">
              <a:solidFill>
                <a:srgbClr val="00669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451C8B-97F6-454D-8175-CD0C462539E3}"/>
              </a:ext>
            </a:extLst>
          </p:cNvPr>
          <p:cNvSpPr txBox="1"/>
          <p:nvPr/>
        </p:nvSpPr>
        <p:spPr>
          <a:xfrm>
            <a:off x="5292305" y="4324643"/>
            <a:ext cx="38516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Better to use if conditional for filtering.</a:t>
            </a:r>
          </a:p>
          <a:p>
            <a:r>
              <a:rPr lang="en-US" sz="1800" dirty="0">
                <a:solidFill>
                  <a:srgbClr val="FF0000"/>
                </a:solidFill>
              </a:rPr>
              <a:t>In general, using the step size above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might not always work.</a:t>
            </a:r>
          </a:p>
        </p:txBody>
      </p:sp>
    </p:spTree>
    <p:extLst>
      <p:ext uri="{BB962C8B-B14F-4D97-AF65-F5344CB8AC3E}">
        <p14:creationId xmlns:p14="http://schemas.microsoft.com/office/powerpoint/2010/main" val="187243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Conditional Summing Example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segment of code that compute the sum of all numbers from 1 to 100. However: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if a number is a multiple of 3, double it before adding, 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if a number is a multiple of 5, triple it before adding,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If a number is a multiple of both, quadruple it before adding.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</a:t>
            </a:r>
            <a:endParaRPr lang="en-US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88965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62" y="134008"/>
            <a:ext cx="7053542" cy="683886"/>
          </a:xfrm>
        </p:spPr>
        <p:txBody>
          <a:bodyPr/>
          <a:lstStyle/>
          <a:p>
            <a:r>
              <a:rPr lang="en-US" dirty="0"/>
              <a:t>Conditional Summing Solution?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562" y="817895"/>
            <a:ext cx="8385011" cy="4763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Is the following a correct solution?</a:t>
            </a:r>
            <a:endParaRPr lang="en-US" sz="1800" b="1" dirty="0">
              <a:solidFill>
                <a:srgbClr val="00669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sum = 0</a:t>
            </a:r>
            <a:endParaRPr lang="en-US" sz="18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sz="18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>
                <a:latin typeface="Inconsolata Medium" panose="020B0609030003000000" pitchFamily="49" charset="77"/>
              </a:rPr>
              <a:t>in </a:t>
            </a:r>
            <a:r>
              <a:rPr lang="en-US" sz="18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sz="1800" b="1" dirty="0">
                <a:latin typeface="Inconsolata Medium" panose="020B0609030003000000" pitchFamily="49" charset="77"/>
              </a:rPr>
              <a:t>(1, 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101</a:t>
            </a:r>
            <a:r>
              <a:rPr lang="en-US" sz="1800" b="1" dirty="0">
                <a:latin typeface="Inconsolata Medium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	if i % 3 == 0: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		sum += 2 * </a:t>
            </a:r>
            <a:r>
              <a:rPr lang="en-US" sz="1800" b="1" dirty="0" err="1">
                <a:latin typeface="Inconsolata Medium" panose="020B0609030003000000" pitchFamily="49" charset="77"/>
              </a:rPr>
              <a:t>i</a:t>
            </a:r>
            <a:endParaRPr lang="en-US" sz="18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	</a:t>
            </a:r>
            <a:r>
              <a:rPr lang="en-US" sz="1800" b="1" dirty="0" err="1">
                <a:latin typeface="Inconsolata Medium" panose="020B0609030003000000" pitchFamily="49" charset="77"/>
              </a:rPr>
              <a:t>elif</a:t>
            </a:r>
            <a:r>
              <a:rPr lang="en-US" sz="1800" b="1" dirty="0">
                <a:latin typeface="Inconsolata Medium" panose="020B0609030003000000" pitchFamily="49" charset="77"/>
              </a:rPr>
              <a:t> </a:t>
            </a:r>
            <a:r>
              <a:rPr lang="en-US" sz="1800" b="1" dirty="0" err="1">
                <a:latin typeface="Inconsolata Medium" panose="020B0609030003000000" pitchFamily="49" charset="77"/>
              </a:rPr>
              <a:t>i</a:t>
            </a:r>
            <a:r>
              <a:rPr lang="en-US" sz="1800" b="1" dirty="0">
                <a:latin typeface="Inconsolata Medium" panose="020B0609030003000000" pitchFamily="49" charset="77"/>
              </a:rPr>
              <a:t> % 5 == 0: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		sum += 3 * </a:t>
            </a:r>
            <a:r>
              <a:rPr lang="en-US" sz="1800" b="1" dirty="0" err="1">
                <a:latin typeface="Inconsolata Medium" panose="020B0609030003000000" pitchFamily="49" charset="77"/>
              </a:rPr>
              <a:t>i</a:t>
            </a:r>
            <a:r>
              <a:rPr lang="en-US" sz="1800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	</a:t>
            </a:r>
            <a:r>
              <a:rPr lang="en-US" sz="1800" b="1" dirty="0" err="1">
                <a:latin typeface="Inconsolata Medium" panose="020B0609030003000000" pitchFamily="49" charset="77"/>
              </a:rPr>
              <a:t>elif</a:t>
            </a:r>
            <a:r>
              <a:rPr lang="en-US" sz="1800" b="1" dirty="0">
                <a:latin typeface="Inconsolata Medium" panose="020B0609030003000000" pitchFamily="49" charset="77"/>
              </a:rPr>
              <a:t> </a:t>
            </a:r>
            <a:r>
              <a:rPr lang="en-US" sz="1800" b="1" dirty="0" err="1">
                <a:latin typeface="Inconsolata Medium" panose="020B0609030003000000" pitchFamily="49" charset="77"/>
              </a:rPr>
              <a:t>i</a:t>
            </a:r>
            <a:r>
              <a:rPr lang="en-US" sz="1800" b="1" dirty="0">
                <a:latin typeface="Inconsolata Medium" panose="020B0609030003000000" pitchFamily="49" charset="77"/>
              </a:rPr>
              <a:t> % 3 == 0 and </a:t>
            </a:r>
            <a:r>
              <a:rPr lang="en-US" sz="1800" b="1" dirty="0" err="1">
                <a:latin typeface="Inconsolata Medium" panose="020B0609030003000000" pitchFamily="49" charset="77"/>
              </a:rPr>
              <a:t>i</a:t>
            </a:r>
            <a:r>
              <a:rPr lang="en-US" sz="1800" b="1" dirty="0">
                <a:latin typeface="Inconsolata Medium" panose="020B0609030003000000" pitchFamily="49" charset="77"/>
              </a:rPr>
              <a:t> % 5 == 0: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		sum += 4 * i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	else: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		sum += </a:t>
            </a:r>
            <a:r>
              <a:rPr lang="en-US" sz="1800" b="1" dirty="0" err="1">
                <a:latin typeface="Inconsolata Medium" panose="020B0609030003000000" pitchFamily="49" charset="77"/>
              </a:rPr>
              <a:t>i</a:t>
            </a:r>
            <a:endParaRPr lang="en-US" sz="18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No! Why not?</a:t>
            </a:r>
            <a:br>
              <a:rPr lang="en-US" sz="1800" b="1" dirty="0">
                <a:solidFill>
                  <a:srgbClr val="FF0000"/>
                </a:solidFill>
                <a:latin typeface="Inconsolata Medium" panose="020B0609030003000000" pitchFamily="49" charset="77"/>
              </a:rPr>
            </a:br>
            <a:r>
              <a:rPr lang="en-US" sz="18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       </a:t>
            </a:r>
          </a:p>
          <a:p>
            <a:pPr marL="0" indent="0">
              <a:buNone/>
            </a:pPr>
            <a:endParaRPr lang="en-US" sz="18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55846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100" y="134008"/>
            <a:ext cx="7053542" cy="683886"/>
          </a:xfrm>
        </p:spPr>
        <p:txBody>
          <a:bodyPr/>
          <a:lstStyle/>
          <a:p>
            <a:r>
              <a:rPr lang="en-US" dirty="0"/>
              <a:t>Conditional Summing Solution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100" y="817895"/>
            <a:ext cx="8330474" cy="4763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Gill Sans MT" panose="020B0502020104020203" pitchFamily="34" charset="77"/>
              </a:rPr>
              <a:t>The following is correct.</a:t>
            </a:r>
            <a:endParaRPr lang="en-US" sz="18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8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sum = 0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sz="18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sz="18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sz="1800" b="1" dirty="0">
                <a:latin typeface="Inconsolata Medium" panose="020B0609030003000000" pitchFamily="49" charset="77"/>
              </a:rPr>
              <a:t>in </a:t>
            </a:r>
            <a:r>
              <a:rPr lang="en-US" sz="1800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sz="1800" b="1" dirty="0">
                <a:latin typeface="Inconsolata Medium" panose="020B0609030003000000" pitchFamily="49" charset="77"/>
              </a:rPr>
              <a:t>(1, </a:t>
            </a:r>
            <a:r>
              <a:rPr lang="en-US" sz="18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101</a:t>
            </a:r>
            <a:r>
              <a:rPr lang="en-US" sz="1800" b="1" dirty="0">
                <a:latin typeface="Inconsolata Medium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	if i % 3 == 0 and </a:t>
            </a:r>
            <a:r>
              <a:rPr lang="en-US" sz="1800" b="1" dirty="0" err="1">
                <a:latin typeface="Inconsolata Medium" panose="020B0609030003000000" pitchFamily="49" charset="77"/>
              </a:rPr>
              <a:t>i</a:t>
            </a:r>
            <a:r>
              <a:rPr lang="en-US" sz="1800" b="1" dirty="0">
                <a:latin typeface="Inconsolata Medium" panose="020B0609030003000000" pitchFamily="49" charset="77"/>
              </a:rPr>
              <a:t> % 5 == 0: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		sum += 4 * </a:t>
            </a:r>
            <a:r>
              <a:rPr lang="en-US" sz="1800" b="1" dirty="0" err="1">
                <a:latin typeface="Inconsolata Medium" panose="020B0609030003000000" pitchFamily="49" charset="77"/>
              </a:rPr>
              <a:t>i</a:t>
            </a:r>
            <a:endParaRPr lang="en-US" sz="18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	</a:t>
            </a:r>
            <a:r>
              <a:rPr lang="en-US" sz="1800" b="1" dirty="0" err="1">
                <a:latin typeface="Inconsolata Medium" panose="020B0609030003000000" pitchFamily="49" charset="77"/>
              </a:rPr>
              <a:t>elif</a:t>
            </a:r>
            <a:r>
              <a:rPr lang="en-US" sz="1800" b="1" dirty="0">
                <a:latin typeface="Inconsolata Medium" panose="020B0609030003000000" pitchFamily="49" charset="77"/>
              </a:rPr>
              <a:t> </a:t>
            </a:r>
            <a:r>
              <a:rPr lang="en-US" sz="1800" b="1" dirty="0" err="1">
                <a:latin typeface="Inconsolata Medium" panose="020B0609030003000000" pitchFamily="49" charset="77"/>
              </a:rPr>
              <a:t>i</a:t>
            </a:r>
            <a:r>
              <a:rPr lang="en-US" sz="1800" b="1" dirty="0">
                <a:latin typeface="Inconsolata Medium" panose="020B0609030003000000" pitchFamily="49" charset="77"/>
              </a:rPr>
              <a:t> % 3 == 0: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		sum += 2 * </a:t>
            </a:r>
            <a:r>
              <a:rPr lang="en-US" sz="1800" b="1" dirty="0" err="1">
                <a:latin typeface="Inconsolata Medium" panose="020B0609030003000000" pitchFamily="49" charset="77"/>
              </a:rPr>
              <a:t>i</a:t>
            </a:r>
            <a:r>
              <a:rPr lang="en-US" sz="1800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	</a:t>
            </a:r>
            <a:r>
              <a:rPr lang="en-US" sz="1800" b="1" dirty="0" err="1">
                <a:latin typeface="Inconsolata Medium" panose="020B0609030003000000" pitchFamily="49" charset="77"/>
              </a:rPr>
              <a:t>elif</a:t>
            </a:r>
            <a:r>
              <a:rPr lang="en-US" sz="1800" b="1" dirty="0">
                <a:latin typeface="Inconsolata Medium" panose="020B0609030003000000" pitchFamily="49" charset="77"/>
              </a:rPr>
              <a:t> </a:t>
            </a:r>
            <a:r>
              <a:rPr lang="en-US" sz="1800" b="1" dirty="0" err="1">
                <a:latin typeface="Inconsolata Medium" panose="020B0609030003000000" pitchFamily="49" charset="77"/>
              </a:rPr>
              <a:t>i</a:t>
            </a:r>
            <a:r>
              <a:rPr lang="en-US" sz="1800" b="1" dirty="0">
                <a:latin typeface="Inconsolata Medium" panose="020B0609030003000000" pitchFamily="49" charset="77"/>
              </a:rPr>
              <a:t> % 5 == 0 :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		sum += 3 * i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	else: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		sum += </a:t>
            </a:r>
            <a:r>
              <a:rPr lang="en-US" sz="1800" b="1" dirty="0" err="1">
                <a:latin typeface="Inconsolata Medium" panose="020B0609030003000000" pitchFamily="49" charset="77"/>
              </a:rPr>
              <a:t>i</a:t>
            </a:r>
            <a:endParaRPr lang="en-US" sz="18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8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13627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95" y="301656"/>
            <a:ext cx="7053542" cy="683886"/>
          </a:xfrm>
        </p:spPr>
        <p:txBody>
          <a:bodyPr/>
          <a:lstStyle/>
          <a:p>
            <a:r>
              <a:rPr lang="en-US" dirty="0"/>
              <a:t>Counting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96" y="985543"/>
            <a:ext cx="8246278" cy="45954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function that accepts an integer n and returns the number of factors of n.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 	</a:t>
            </a: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count_factors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(n): </a:t>
            </a:r>
            <a:endParaRPr lang="en-US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		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count = 0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	for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(1,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n+1</a:t>
            </a:r>
            <a:r>
              <a:rPr lang="en-US" b="1" dirty="0">
                <a:latin typeface="Inconsolata Medium" panose="020B0609030003000000" pitchFamily="49" charset="77"/>
              </a:rPr>
              <a:t>):</a:t>
            </a: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    		if n % </a:t>
            </a:r>
            <a:r>
              <a:rPr lang="en-US" b="1" dirty="0" err="1">
                <a:solidFill>
                  <a:srgbClr val="006699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== 0:  # </a:t>
            </a:r>
            <a:r>
              <a:rPr lang="en-US" b="1" dirty="0" err="1">
                <a:solidFill>
                  <a:srgbClr val="006699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is a factor of n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			count += 1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	</a:t>
            </a:r>
            <a:r>
              <a:rPr lang="en-US" b="1" dirty="0">
                <a:latin typeface="Inconsolata Medium" panose="020B0609030003000000" pitchFamily="49" charset="77"/>
              </a:rPr>
              <a:t>return count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print(</a:t>
            </a:r>
            <a:r>
              <a:rPr lang="en-US" b="1" dirty="0" err="1">
                <a:latin typeface="Inconsolata Medium" panose="020B0609030003000000" pitchFamily="49" charset="77"/>
              </a:rPr>
              <a:t>count_factors</a:t>
            </a:r>
            <a:r>
              <a:rPr lang="en-US" b="1" dirty="0">
                <a:latin typeface="Inconsolata Medium" panose="020B0609030003000000" pitchFamily="49" charset="77"/>
              </a:rPr>
              <a:t>(10)) 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4  					</a:t>
            </a:r>
            <a:r>
              <a:rPr lang="en-US" b="1" dirty="0">
                <a:solidFill>
                  <a:schemeClr val="accent1"/>
                </a:solidFill>
                <a:latin typeface="Inconsolata Medium" panose="020B0609030003000000" pitchFamily="49" charset="77"/>
              </a:rPr>
              <a:t># 4 factors of 10={1,2,5,10}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10097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Nested Loops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A </a:t>
            </a:r>
            <a:r>
              <a:rPr lang="en-US" i="1" dirty="0">
                <a:latin typeface="Gill Sans MT" panose="020B0502020104020203" pitchFamily="34" charset="77"/>
              </a:rPr>
              <a:t>nested loop</a:t>
            </a:r>
            <a:r>
              <a:rPr lang="en-US" dirty="0">
                <a:latin typeface="Gill Sans MT" panose="020B0502020104020203" pitchFamily="34" charset="77"/>
              </a:rPr>
              <a:t> is a loop inside of another loop.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1, 4</a:t>
            </a:r>
            <a:r>
              <a:rPr lang="en-US" b="1" dirty="0">
                <a:latin typeface="Inconsolata Medium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	  	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j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1, 5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	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* j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‘ ’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		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b="1" dirty="0">
                <a:latin typeface="Inconsolata Medium" panose="020B0609030003000000" pitchFamily="49" charset="77"/>
              </a:rPr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1 2 3 4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2 4 6 8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3 6 9 12 </a:t>
            </a:r>
            <a:endParaRPr lang="en-US" sz="21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870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For Loops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Break vs. Continue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Nested Loops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840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Nested Loops Example 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1, 6</a:t>
            </a:r>
            <a:r>
              <a:rPr lang="en-US" b="1" dirty="0">
                <a:latin typeface="Inconsolata Medium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	  	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j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1, i+1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	print</a:t>
            </a:r>
            <a:r>
              <a:rPr lang="en-US" b="1" dirty="0">
                <a:latin typeface="Inconsolata Medium" panose="020B0609030003000000" pitchFamily="49" charset="77"/>
              </a:rPr>
              <a:t>(j,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‘ ’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		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b="1" dirty="0">
                <a:latin typeface="Inconsolata Medium" panose="020B0609030003000000" pitchFamily="49" charset="77"/>
              </a:rPr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1 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1 2 </a:t>
            </a:r>
          </a:p>
          <a:p>
            <a:pPr marL="0" indent="0">
              <a:buNone/>
            </a:pPr>
            <a:r>
              <a:rPr lang="en-US" sz="2100" b="1" dirty="0">
                <a:latin typeface="Inconsolata Medium" panose="020B0609030003000000" pitchFamily="49" charset="77"/>
              </a:rPr>
              <a:t>1 2 3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1 2 3 4 </a:t>
            </a:r>
          </a:p>
          <a:p>
            <a:pPr marL="0" indent="0">
              <a:buNone/>
            </a:pPr>
            <a:r>
              <a:rPr lang="en-US" sz="2100" b="1" dirty="0">
                <a:latin typeface="Inconsolata Medium" panose="020B0609030003000000" pitchFamily="49" charset="77"/>
              </a:rPr>
              <a:t>1 2 3 4 5</a:t>
            </a:r>
          </a:p>
        </p:txBody>
      </p:sp>
    </p:spTree>
    <p:extLst>
      <p:ext uri="{BB962C8B-B14F-4D97-AF65-F5344CB8AC3E}">
        <p14:creationId xmlns:p14="http://schemas.microsoft.com/office/powerpoint/2010/main" val="361482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Nested Loops Example 2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1, 6</a:t>
            </a:r>
            <a:r>
              <a:rPr lang="en-US" b="1" dirty="0">
                <a:latin typeface="Inconsolata Medium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	  	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j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6, </a:t>
            </a:r>
            <a:r>
              <a:rPr lang="en-US" b="1" dirty="0" err="1">
                <a:solidFill>
                  <a:srgbClr val="FF6600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, -1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	print</a:t>
            </a:r>
            <a:r>
              <a:rPr lang="en-US" b="1" dirty="0">
                <a:latin typeface="Inconsolata Medium" panose="020B0609030003000000" pitchFamily="49" charset="77"/>
              </a:rPr>
              <a:t>(j,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‘ ’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		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b="1" dirty="0">
                <a:latin typeface="Inconsolata Medium" panose="020B0609030003000000" pitchFamily="49" charset="77"/>
              </a:rPr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6 5 4 3 2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6 5 4 3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6 5 4</a:t>
            </a:r>
          </a:p>
          <a:p>
            <a:pPr marL="0" indent="0">
              <a:buNone/>
            </a:pPr>
            <a:r>
              <a:rPr lang="en-US" sz="2100" b="1" dirty="0">
                <a:latin typeface="Inconsolata Medium" panose="020B0609030003000000" pitchFamily="49" charset="77"/>
              </a:rPr>
              <a:t>6 5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6</a:t>
            </a:r>
            <a:endParaRPr lang="en-US" sz="21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591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For Loop in Movies and TV-Shows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b="1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Movies:</a:t>
            </a:r>
          </a:p>
          <a:p>
            <a:pPr marL="0" indent="0">
              <a:buNone/>
            </a:pPr>
            <a:r>
              <a:rPr lang="en-US" altLang="en-US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Groundhog Day(1993); Bill Murray.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Looper(2010); Bruce Willis and Joseph Gordon-Levitt, Emily Blunt.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Edge of Tomorrow(2014); Tom Cruise, Emily Blunt.</a:t>
            </a:r>
          </a:p>
          <a:p>
            <a:pPr marL="0" indent="0">
              <a:buNone/>
            </a:pPr>
            <a:r>
              <a:rPr lang="en-US" dirty="0"/>
              <a:t>Happy Death Day(2017).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en-US" b="1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TV-Show:</a:t>
            </a:r>
          </a:p>
          <a:p>
            <a:pPr marL="0" indent="0">
              <a:buNone/>
            </a:pPr>
            <a:r>
              <a:rPr lang="en-US" dirty="0"/>
              <a:t>Russian Doll(Netflix, Emmy-Nominated)</a:t>
            </a:r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Lab 1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3B2E017-30B2-884B-A113-B419A2ED51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3848" y="1150913"/>
                <a:ext cx="8051725" cy="444059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Create a new </a:t>
                </a:r>
                <a:r>
                  <a:rPr lang="en-US" dirty="0" err="1"/>
                  <a:t>repl</a:t>
                </a:r>
                <a:r>
                  <a:rPr lang="en-US" dirty="0"/>
                  <a:t> on </a:t>
                </a:r>
                <a:r>
                  <a:rPr lang="en-US" dirty="0" err="1"/>
                  <a:t>repl.it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Write </a:t>
                </a:r>
                <a:r>
                  <a:rPr lang="en-US" b="1" dirty="0"/>
                  <a:t>a for loop </a:t>
                </a:r>
                <a:r>
                  <a:rPr lang="en-US" dirty="0"/>
                  <a:t>to do each of the following: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457200" indent="-457200">
                  <a:buAutoNum type="arabicParenR"/>
                </a:pPr>
                <a:r>
                  <a:rPr lang="en-US" dirty="0"/>
                  <a:t>Print out "Hello!" 10 times, each on a different line.</a:t>
                </a:r>
              </a:p>
              <a:p>
                <a:pPr marL="457200" indent="-457200">
                  <a:buAutoNum type="arabicParenR"/>
                </a:pPr>
                <a:r>
                  <a:rPr lang="en-US" dirty="0"/>
                  <a:t>Alternate between printing "Hello" and "Hi" for a total of 20 times, each on a separate line. Use only one for loop. (Hint: Use a conditional)</a:t>
                </a:r>
              </a:p>
              <a:p>
                <a:pPr marL="457200" indent="-457200">
                  <a:buAutoNum type="arabicParenR"/>
                </a:pPr>
                <a:r>
                  <a:rPr lang="en-US" dirty="0"/>
                  <a:t>Print 1 4 9 16 25 … 100</a:t>
                </a:r>
              </a:p>
              <a:p>
                <a:pPr marL="457200" indent="-457200">
                  <a:buAutoNum type="arabicParenR"/>
                </a:pPr>
                <a:r>
                  <a:rPr lang="en-US" dirty="0"/>
                  <a:t>Print 10 8 6 4 2 0 -2</a:t>
                </a:r>
              </a:p>
              <a:p>
                <a:pPr marL="457200" indent="-457200">
                  <a:buAutoNum type="arabicParenR"/>
                </a:pPr>
                <a:r>
                  <a:rPr lang="en-US" dirty="0"/>
                  <a:t>Compute the sum: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+…+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19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Continue on next page.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457200" indent="-457200">
                  <a:buAutoNum type="arabicParenR"/>
                </a:pPr>
                <a:endParaRPr lang="en-US" dirty="0"/>
              </a:p>
              <a:p>
                <a:pPr marL="457200" indent="-457200">
                  <a:buAutoNum type="arabicParenR"/>
                </a:pPr>
                <a:endParaRPr lang="en-US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3B2E017-30B2-884B-A113-B419A2ED51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3848" y="1150913"/>
                <a:ext cx="8051725" cy="4440590"/>
              </a:xfrm>
              <a:blipFill>
                <a:blip r:embed="rId2"/>
                <a:stretch>
                  <a:fillRect l="-787" t="-1425" b="-31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71147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3497"/>
            <a:ext cx="7053542" cy="683886"/>
          </a:xfrm>
        </p:spPr>
        <p:txBody>
          <a:bodyPr/>
          <a:lstStyle/>
          <a:p>
            <a:r>
              <a:rPr lang="en-US" dirty="0"/>
              <a:t>Lab 2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18" y="671196"/>
            <a:ext cx="8343555" cy="4784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Create a new repl. </a:t>
            </a:r>
          </a:p>
          <a:p>
            <a:pPr marL="0" indent="0">
              <a:buNone/>
            </a:pPr>
            <a:r>
              <a:rPr lang="en-US" dirty="0"/>
              <a:t>1) Rewrite the function </a:t>
            </a:r>
            <a:r>
              <a:rPr lang="en-US" dirty="0" err="1"/>
              <a:t>count_factors</a:t>
            </a:r>
            <a:r>
              <a:rPr lang="en-US" dirty="0"/>
              <a:t> as explained in a previous slide. </a:t>
            </a:r>
          </a:p>
          <a:p>
            <a:pPr marL="0" indent="0">
              <a:buNone/>
            </a:pPr>
            <a:r>
              <a:rPr lang="en-US" dirty="0"/>
              <a:t>2) A number n is prime if its only factors are 1 and n. Write the function </a:t>
            </a:r>
            <a:r>
              <a:rPr lang="en-US" dirty="0" err="1"/>
              <a:t>is_prime</a:t>
            </a:r>
            <a:r>
              <a:rPr lang="en-US" dirty="0"/>
              <a:t> which accepts an integer n and returns whether it is prime.  Note that 1 is not prime. </a:t>
            </a:r>
            <a:r>
              <a:rPr lang="en-US" dirty="0">
                <a:solidFill>
                  <a:srgbClr val="FF0000"/>
                </a:solidFill>
              </a:rPr>
              <a:t>You must call the function </a:t>
            </a:r>
            <a:r>
              <a:rPr lang="en-US" dirty="0" err="1">
                <a:solidFill>
                  <a:srgbClr val="FF0000"/>
                </a:solidFill>
              </a:rPr>
              <a:t>count_factors</a:t>
            </a:r>
            <a:r>
              <a:rPr lang="en-US" dirty="0">
                <a:solidFill>
                  <a:srgbClr val="FF0000"/>
                </a:solidFill>
              </a:rPr>
              <a:t> in your implementation of </a:t>
            </a:r>
            <a:r>
              <a:rPr lang="en-US" dirty="0" err="1">
                <a:solidFill>
                  <a:srgbClr val="FF0000"/>
                </a:solidFill>
              </a:rPr>
              <a:t>is_prime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is_prime</a:t>
            </a:r>
            <a:r>
              <a:rPr lang="en-US" dirty="0">
                <a:solidFill>
                  <a:srgbClr val="FF0000"/>
                </a:solidFill>
              </a:rPr>
              <a:t>(13) returns true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is_prime</a:t>
            </a:r>
            <a:r>
              <a:rPr lang="en-US" dirty="0">
                <a:solidFill>
                  <a:srgbClr val="FF0000"/>
                </a:solidFill>
              </a:rPr>
              <a:t>(1245) returns false</a:t>
            </a:r>
          </a:p>
          <a:p>
            <a:pPr marL="0" indent="0">
              <a:buNone/>
            </a:pPr>
            <a:r>
              <a:rPr lang="en-US" dirty="0"/>
              <a:t>3) Write the function </a:t>
            </a:r>
            <a:r>
              <a:rPr lang="en-US" dirty="0" err="1"/>
              <a:t>num_primes</a:t>
            </a:r>
            <a:r>
              <a:rPr lang="en-US" dirty="0"/>
              <a:t> which accepts an integer n and and returns the number of primes up to and including n.  </a:t>
            </a:r>
            <a:r>
              <a:rPr lang="en-US" dirty="0">
                <a:solidFill>
                  <a:srgbClr val="FF0000"/>
                </a:solidFill>
              </a:rPr>
              <a:t>You must call the function </a:t>
            </a:r>
            <a:r>
              <a:rPr lang="en-US" dirty="0" err="1">
                <a:solidFill>
                  <a:srgbClr val="FF0000"/>
                </a:solidFill>
              </a:rPr>
              <a:t>is_prime</a:t>
            </a:r>
            <a:r>
              <a:rPr lang="en-US" dirty="0">
                <a:solidFill>
                  <a:srgbClr val="FF0000"/>
                </a:solidFill>
              </a:rPr>
              <a:t> in your implementation.</a:t>
            </a:r>
          </a:p>
          <a:p>
            <a:pPr marL="0" indent="0">
              <a:buNone/>
            </a:pPr>
            <a:r>
              <a:rPr lang="en-US" dirty="0" err="1"/>
              <a:t>num_prime</a:t>
            </a:r>
            <a:r>
              <a:rPr lang="en-US" dirty="0"/>
              <a:t>(11) returns 5 since 2, 3, 5, 7, 11 are the 5 prime numbers less than or equal to 11. </a:t>
            </a:r>
          </a:p>
          <a:p>
            <a:pPr marL="0" indent="0">
              <a:buNone/>
            </a:pPr>
            <a:r>
              <a:rPr lang="en-US" dirty="0"/>
              <a:t>Write the main function and calls the three above functions with different input and make sure that your functions work as expected. </a:t>
            </a:r>
          </a:p>
        </p:txBody>
      </p:sp>
    </p:spTree>
    <p:extLst>
      <p:ext uri="{BB962C8B-B14F-4D97-AF65-F5344CB8AC3E}">
        <p14:creationId xmlns:p14="http://schemas.microsoft.com/office/powerpoint/2010/main" val="36629157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836" y="123497"/>
            <a:ext cx="7053542" cy="683886"/>
          </a:xfrm>
        </p:spPr>
        <p:txBody>
          <a:bodyPr/>
          <a:lstStyle/>
          <a:p>
            <a:r>
              <a:rPr lang="en-US" dirty="0"/>
              <a:t>Lab 3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836" y="807383"/>
            <a:ext cx="8372737" cy="4784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Write </a:t>
            </a:r>
            <a:r>
              <a:rPr lang="en-US" b="1" dirty="0"/>
              <a:t>a nested for loop </a:t>
            </a:r>
            <a:r>
              <a:rPr lang="en-US" dirty="0"/>
              <a:t>to do each of the following:</a:t>
            </a:r>
          </a:p>
          <a:p>
            <a:pPr marL="457200" indent="-457200">
              <a:buAutoNum type="arabicParenR"/>
            </a:pPr>
            <a:r>
              <a:rPr lang="en-US" dirty="0"/>
              <a:t>Print out 10 lines, each line containing 5 "Hello" separated by spaces. </a:t>
            </a:r>
          </a:p>
          <a:p>
            <a:pPr marL="0" indent="0">
              <a:buNone/>
            </a:pPr>
            <a:r>
              <a:rPr lang="en-US" dirty="0"/>
              <a:t>2) 	******</a:t>
            </a:r>
          </a:p>
          <a:p>
            <a:pPr marL="0" indent="0">
              <a:buNone/>
            </a:pPr>
            <a:r>
              <a:rPr lang="en-US" dirty="0"/>
              <a:t>	******</a:t>
            </a:r>
          </a:p>
          <a:p>
            <a:pPr marL="0" indent="0">
              <a:buNone/>
            </a:pPr>
            <a:r>
              <a:rPr lang="en-US" dirty="0"/>
              <a:t>	******</a:t>
            </a:r>
          </a:p>
          <a:p>
            <a:pPr marL="0" indent="0">
              <a:buNone/>
            </a:pPr>
            <a:r>
              <a:rPr lang="en-US" dirty="0"/>
              <a:t>3)    Print</a:t>
            </a:r>
          </a:p>
          <a:p>
            <a:pPr marL="0" indent="0">
              <a:buNone/>
            </a:pPr>
            <a:r>
              <a:rPr lang="en-US" dirty="0"/>
              <a:t>*</a:t>
            </a:r>
          </a:p>
          <a:p>
            <a:pPr marL="0" indent="0">
              <a:buNone/>
            </a:pPr>
            <a:r>
              <a:rPr lang="en-US" dirty="0"/>
              <a:t>**</a:t>
            </a:r>
          </a:p>
          <a:p>
            <a:pPr marL="0" indent="0">
              <a:buNone/>
            </a:pPr>
            <a:r>
              <a:rPr lang="en-US" dirty="0"/>
              <a:t>***</a:t>
            </a:r>
          </a:p>
          <a:p>
            <a:pPr marL="0" indent="0">
              <a:buNone/>
            </a:pPr>
            <a:r>
              <a:rPr lang="en-US" dirty="0"/>
              <a:t>****</a:t>
            </a:r>
          </a:p>
          <a:p>
            <a:pPr marL="0" indent="0">
              <a:buNone/>
            </a:pPr>
            <a:r>
              <a:rPr lang="en-US" dirty="0"/>
              <a:t>*****	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1443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A Whirlwind Tour of Python, </a:t>
            </a:r>
            <a:r>
              <a:rPr lang="en-US" dirty="0" err="1"/>
              <a:t>O’reilly</a:t>
            </a:r>
            <a:r>
              <a:rPr lang="en-US" dirty="0"/>
              <a:t> Media.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600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In general, a loop allows a sequence of instructions to execute repeatedly until some condition is met.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Python’s </a:t>
            </a:r>
            <a:r>
              <a:rPr lang="en-US" i="1" dirty="0">
                <a:latin typeface="Gill Sans MT" panose="020B0502020104020203" pitchFamily="34" charset="77"/>
              </a:rPr>
              <a:t>for</a:t>
            </a:r>
            <a:r>
              <a:rPr lang="en-US" dirty="0">
                <a:latin typeface="Gill Sans MT" panose="020B0502020104020203" pitchFamily="34" charset="77"/>
              </a:rPr>
              <a:t> loop iterates over items of a sequence(e.g. a list, string or tuple) and process them with some code.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latin typeface="Inconsolata Medium" panose="020B0609030003000000" pitchFamily="49" charset="77"/>
              </a:rPr>
              <a:t>in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sequence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latin typeface="Inconsolata Medium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block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 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2000" b="1" dirty="0">
                <a:latin typeface="Inconsolata Medium" panose="020B0609030003000000" pitchFamily="49" charset="77"/>
              </a:rPr>
              <a:t>in 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7</a:t>
            </a:r>
            <a:r>
              <a:rPr lang="en-US" sz="2000" b="1" dirty="0">
                <a:latin typeface="Inconsolata Medium" panose="020B0609030003000000" pitchFamily="49" charset="77"/>
              </a:rPr>
              <a:t>]:</a:t>
            </a:r>
            <a:br>
              <a:rPr lang="en-US" sz="2000" b="1" dirty="0">
                <a:latin typeface="Inconsolata Medium" panose="020B0609030003000000" pitchFamily="49" charset="77"/>
              </a:rPr>
            </a:br>
            <a:r>
              <a:rPr lang="en-US" sz="2000" b="1" dirty="0">
                <a:latin typeface="Inconsolata Medium" panose="020B0609030003000000" pitchFamily="49" charset="77"/>
              </a:rPr>
              <a:t>		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000" b="1" dirty="0"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sz="2000" b="1" dirty="0">
                <a:latin typeface="Inconsolata Medium" panose="020B0609030003000000" pitchFamily="49" charset="77"/>
              </a:rPr>
              <a:t>,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sz="2000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“ ”</a:t>
            </a:r>
            <a:r>
              <a:rPr lang="en-US" sz="2000" b="1" dirty="0">
                <a:latin typeface="Inconsolata Medium" panose="020B0609030003000000" pitchFamily="49" charset="77"/>
              </a:rPr>
              <a:t>)    </a:t>
            </a:r>
            <a:r>
              <a:rPr lang="en-US" sz="2000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print all on same line 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>
              <a:latin typeface="UbuntuMono"/>
            </a:endParaRPr>
          </a:p>
          <a:p>
            <a:pPr marL="0" indent="0">
              <a:buNone/>
            </a:pPr>
            <a:r>
              <a:rPr lang="en-US" dirty="0">
                <a:latin typeface="UbuntuMono"/>
              </a:rPr>
              <a:t>2 3 5 7 </a:t>
            </a:r>
            <a:endParaRPr lang="en-US" dirty="0"/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AD888D-2F6F-BB43-86CA-1A3B376061A2}"/>
              </a:ext>
            </a:extLst>
          </p:cNvPr>
          <p:cNvSpPr txBox="1"/>
          <p:nvPr/>
        </p:nvSpPr>
        <p:spPr>
          <a:xfrm>
            <a:off x="3915263" y="3434532"/>
            <a:ext cx="4744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This is a list. More on lists in a later lecture.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FA56ED4-EC25-B14C-B73E-DC4E17ADBF86}"/>
              </a:ext>
            </a:extLst>
          </p:cNvPr>
          <p:cNvCxnSpPr>
            <a:cxnSpLocks/>
          </p:cNvCxnSpPr>
          <p:nvPr/>
        </p:nvCxnSpPr>
        <p:spPr>
          <a:xfrm flipH="1">
            <a:off x="3790684" y="3768132"/>
            <a:ext cx="520059" cy="30145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94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For Loops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 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2000" b="1" dirty="0">
                <a:latin typeface="Inconsolata Medium" panose="020B0609030003000000" pitchFamily="49" charset="77"/>
              </a:rPr>
              <a:t>in 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latin typeface="Inconsolata Medium" panose="020B0609030003000000" pitchFamily="49" charset="77"/>
              </a:rPr>
              <a:t>,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7</a:t>
            </a:r>
            <a:r>
              <a:rPr lang="en-US" sz="2000" b="1" dirty="0">
                <a:latin typeface="Inconsolata Medium" panose="020B0609030003000000" pitchFamily="49" charset="77"/>
              </a:rPr>
              <a:t>]:</a:t>
            </a:r>
            <a:br>
              <a:rPr lang="en-US" sz="2000" b="1" dirty="0">
                <a:latin typeface="Inconsolata Medium" panose="020B0609030003000000" pitchFamily="49" charset="77"/>
              </a:rPr>
            </a:br>
            <a:r>
              <a:rPr lang="en-US" sz="2000" b="1" dirty="0">
                <a:latin typeface="Inconsolata Medium" panose="020B0609030003000000" pitchFamily="49" charset="77"/>
              </a:rPr>
              <a:t>		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000" b="1" dirty="0"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sz="2000" b="1" dirty="0">
                <a:latin typeface="Inconsolata Medium" panose="020B0609030003000000" pitchFamily="49" charset="77"/>
              </a:rPr>
              <a:t>)    </a:t>
            </a:r>
          </a:p>
          <a:p>
            <a:pPr marL="0" indent="0">
              <a:buNone/>
            </a:pPr>
            <a:endParaRPr lang="en-US" dirty="0">
              <a:latin typeface="UbuntuMono"/>
            </a:endParaRPr>
          </a:p>
          <a:p>
            <a:pPr marL="0" indent="0">
              <a:buNone/>
            </a:pPr>
            <a:r>
              <a:rPr lang="en-US" dirty="0">
                <a:latin typeface="UbuntuMono"/>
              </a:rPr>
              <a:t>2 </a:t>
            </a:r>
          </a:p>
          <a:p>
            <a:pPr marL="0" indent="0">
              <a:buNone/>
            </a:pPr>
            <a:r>
              <a:rPr lang="en-US" dirty="0">
                <a:latin typeface="UbuntuMono"/>
              </a:rPr>
              <a:t>3 </a:t>
            </a:r>
          </a:p>
          <a:p>
            <a:pPr marL="0" indent="0">
              <a:buNone/>
            </a:pPr>
            <a:r>
              <a:rPr lang="en-US" dirty="0">
                <a:latin typeface="UbuntuMono"/>
              </a:rPr>
              <a:t>5 </a:t>
            </a:r>
          </a:p>
          <a:p>
            <a:pPr marL="0" indent="0">
              <a:buNone/>
            </a:pPr>
            <a:r>
              <a:rPr lang="en-US" dirty="0">
                <a:latin typeface="UbuntuMono"/>
              </a:rPr>
              <a:t>7 </a:t>
            </a:r>
            <a:endParaRPr lang="en-US" dirty="0"/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97059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range(stop)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A simple use of a </a:t>
            </a:r>
            <a:r>
              <a:rPr lang="en-US" i="1" dirty="0">
                <a:latin typeface="Gill Sans MT" panose="020B0502020104020203" pitchFamily="34" charset="77"/>
              </a:rPr>
              <a:t>for</a:t>
            </a:r>
            <a:r>
              <a:rPr lang="en-US" dirty="0">
                <a:latin typeface="Gill Sans MT" panose="020B0502020104020203" pitchFamily="34" charset="77"/>
              </a:rPr>
              <a:t> loop runs some code a specified number of times using the </a:t>
            </a:r>
            <a:r>
              <a:rPr lang="en-US" i="1" dirty="0">
                <a:latin typeface="Gill Sans MT" panose="020B0502020104020203" pitchFamily="34" charset="77"/>
              </a:rPr>
              <a:t>range()</a:t>
            </a:r>
            <a:r>
              <a:rPr lang="en-US" dirty="0">
                <a:latin typeface="Gill Sans MT" panose="020B0502020104020203" pitchFamily="34" charset="77"/>
              </a:rPr>
              <a:t> function.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range(stop): returns sequence of numbers from 0 (default) up to but not including stop. Increment by 1 (default).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" "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0 1 2 3 4 5 6 7 8 9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5300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range(start, stop)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range(start, stop): from start up to but not including stop. Increment by 1(default).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8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 ‘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2 3 4 5 6 7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0617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range(start, stop, step)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range(start, stop, step): from start up to but not including stop, increment by step.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10, 2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 '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1 3 5 7 9 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If step is negative, a list can be traversed backwards.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2, -1</a:t>
            </a:r>
            <a:r>
              <a:rPr lang="en-US" b="1" dirty="0">
                <a:latin typeface="Inconsolata Medium" panose="020B0609030003000000" pitchFamily="49" charset="77"/>
              </a:rPr>
              <a:t>):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i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 '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10 9 8 7 6 5 4 3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150557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continue vs. break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</a:t>
            </a:r>
            <a:r>
              <a:rPr lang="en-US" b="1" dirty="0">
                <a:latin typeface="Gill Sans MT" panose="020B0502020104020203" pitchFamily="34" charset="77"/>
              </a:rPr>
              <a:t>continue</a:t>
            </a:r>
            <a:r>
              <a:rPr lang="en-US" dirty="0">
                <a:latin typeface="Gill Sans MT" panose="020B0502020104020203" pitchFamily="34" charset="77"/>
              </a:rPr>
              <a:t> statement is used to skip the current iteration and move to the next iteration whereas the </a:t>
            </a:r>
            <a:r>
              <a:rPr lang="en-US" b="1" dirty="0">
                <a:latin typeface="Gill Sans MT" panose="020B0502020104020203" pitchFamily="34" charset="77"/>
              </a:rPr>
              <a:t>break</a:t>
            </a:r>
            <a:r>
              <a:rPr lang="en-US" dirty="0">
                <a:latin typeface="Gill Sans MT" panose="020B0502020104020203" pitchFamily="34" charset="77"/>
              </a:rPr>
              <a:t> statement is used to exit a for loop.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b="1" dirty="0">
                <a:latin typeface="Inconsolata Medium" panose="020B0609030003000000" pitchFamily="49" charset="77"/>
              </a:rPr>
              <a:t>):</a:t>
            </a: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  if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%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	continue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  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‘ ’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1 3 5 7 9 </a:t>
            </a:r>
          </a:p>
          <a:p>
            <a:pPr marL="0" indent="0">
              <a:buNone/>
            </a:pPr>
            <a:br>
              <a:rPr lang="en-US" b="1" dirty="0">
                <a:latin typeface="Inconsolata Medium" panose="020B0609030003000000" pitchFamily="49" charset="77"/>
              </a:rPr>
            </a:b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275945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continue vs. break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</a:t>
            </a:r>
            <a:r>
              <a:rPr lang="en-US" b="1" dirty="0">
                <a:latin typeface="Gill Sans MT" panose="020B0502020104020203" pitchFamily="34" charset="77"/>
              </a:rPr>
              <a:t>continue</a:t>
            </a:r>
            <a:r>
              <a:rPr lang="en-US" dirty="0">
                <a:latin typeface="Gill Sans MT" panose="020B0502020104020203" pitchFamily="34" charset="77"/>
              </a:rPr>
              <a:t> statement is used to skip the current iteration and move to the next iteration whereas the </a:t>
            </a:r>
            <a:r>
              <a:rPr lang="en-US" b="1" dirty="0">
                <a:latin typeface="Gill Sans MT" panose="020B0502020104020203" pitchFamily="34" charset="77"/>
              </a:rPr>
              <a:t>break</a:t>
            </a:r>
            <a:r>
              <a:rPr lang="en-US" dirty="0">
                <a:latin typeface="Gill Sans MT" panose="020B0502020104020203" pitchFamily="34" charset="77"/>
              </a:rPr>
              <a:t> statement is used to exit a loop.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for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 </a:t>
            </a:r>
            <a:r>
              <a:rPr lang="en-US" b="1" dirty="0"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srgbClr val="336666"/>
                </a:solidFill>
                <a:latin typeface="Inconsolata Medium" panose="020B0609030003000000" pitchFamily="49" charset="77"/>
              </a:rPr>
              <a:t>range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):</a:t>
            </a:r>
            <a:br>
              <a:rPr lang="en-US" b="1" dirty="0">
                <a:latin typeface="Inconsolata Medium" panose="020B0609030003000000" pitchFamily="49" charset="77"/>
              </a:rPr>
            </a:b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  if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	break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	  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</a:t>
            </a:r>
            <a:r>
              <a:rPr lang="en-US" b="1" dirty="0">
                <a:latin typeface="Inconsolata Medium" panose="020B0609030003000000" pitchFamily="49" charset="77"/>
              </a:rPr>
              <a:t>,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end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‘ ’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0 1 2 </a:t>
            </a:r>
          </a:p>
          <a:p>
            <a:pPr marL="0" indent="0">
              <a:buNone/>
            </a:pPr>
            <a:br>
              <a:rPr lang="en-US" b="1" dirty="0">
                <a:latin typeface="Inconsolata Medium" panose="020B0609030003000000" pitchFamily="49" charset="77"/>
              </a:rPr>
            </a:b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677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4300</TotalTime>
  <Words>1833</Words>
  <Application>Microsoft Macintosh PowerPoint</Application>
  <PresentationFormat>On-screen Show (16:10)</PresentationFormat>
  <Paragraphs>241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UbuntuMono</vt:lpstr>
      <vt:lpstr>Arial</vt:lpstr>
      <vt:lpstr>Cambria Math</vt:lpstr>
      <vt:lpstr>Gill Sans MT</vt:lpstr>
      <vt:lpstr>Inconsolata Medium</vt:lpstr>
      <vt:lpstr>Office Theme</vt:lpstr>
      <vt:lpstr>Introduction to Python</vt:lpstr>
      <vt:lpstr>Topics</vt:lpstr>
      <vt:lpstr>For Loops</vt:lpstr>
      <vt:lpstr>For Loops</vt:lpstr>
      <vt:lpstr>range(stop)</vt:lpstr>
      <vt:lpstr>range(start, stop)</vt:lpstr>
      <vt:lpstr>range(start, stop, step)</vt:lpstr>
      <vt:lpstr>continue vs. break</vt:lpstr>
      <vt:lpstr>continue vs. break</vt:lpstr>
      <vt:lpstr>Definite Loop</vt:lpstr>
      <vt:lpstr>Summing and Counting</vt:lpstr>
      <vt:lpstr>Summing Values</vt:lpstr>
      <vt:lpstr>Writing a function to sum</vt:lpstr>
      <vt:lpstr>Conditional Summing</vt:lpstr>
      <vt:lpstr>Conditional Summing Example</vt:lpstr>
      <vt:lpstr>Conditional Summing Solution?</vt:lpstr>
      <vt:lpstr>Conditional Summing Solution</vt:lpstr>
      <vt:lpstr>Counting</vt:lpstr>
      <vt:lpstr>Nested Loops</vt:lpstr>
      <vt:lpstr>Nested Loops Example 1</vt:lpstr>
      <vt:lpstr>Nested Loops Example 2</vt:lpstr>
      <vt:lpstr>For Loop in Movies and TV-Shows</vt:lpstr>
      <vt:lpstr>Lab 1 </vt:lpstr>
      <vt:lpstr>Lab 2 </vt:lpstr>
      <vt:lpstr>Lab 3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5</cp:revision>
  <dcterms:created xsi:type="dcterms:W3CDTF">2019-05-29T16:38:51Z</dcterms:created>
  <dcterms:modified xsi:type="dcterms:W3CDTF">2020-11-01T18:41:07Z</dcterms:modified>
</cp:coreProperties>
</file>