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29"/>
  </p:notesMasterIdLst>
  <p:sldIdLst>
    <p:sldId id="555" r:id="rId2"/>
    <p:sldId id="556" r:id="rId3"/>
    <p:sldId id="557" r:id="rId4"/>
    <p:sldId id="571" r:id="rId5"/>
    <p:sldId id="558" r:id="rId6"/>
    <p:sldId id="308" r:id="rId7"/>
    <p:sldId id="313" r:id="rId8"/>
    <p:sldId id="312" r:id="rId9"/>
    <p:sldId id="566" r:id="rId10"/>
    <p:sldId id="567" r:id="rId11"/>
    <p:sldId id="306" r:id="rId12"/>
    <p:sldId id="257" r:id="rId13"/>
    <p:sldId id="342" r:id="rId14"/>
    <p:sldId id="341" r:id="rId15"/>
    <p:sldId id="368" r:id="rId16"/>
    <p:sldId id="373" r:id="rId17"/>
    <p:sldId id="383" r:id="rId18"/>
    <p:sldId id="371" r:id="rId19"/>
    <p:sldId id="385" r:id="rId20"/>
    <p:sldId id="372" r:id="rId21"/>
    <p:sldId id="569" r:id="rId22"/>
    <p:sldId id="374" r:id="rId23"/>
    <p:sldId id="375" r:id="rId24"/>
    <p:sldId id="561" r:id="rId25"/>
    <p:sldId id="424" r:id="rId26"/>
    <p:sldId id="565" r:id="rId27"/>
    <p:sldId id="572" r:id="rId28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68B748-66AA-0742-9E6D-C568D3B99E77}" v="1587" dt="2021-02-01T02:58:22.4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66"/>
    <p:restoredTop sz="90590"/>
  </p:normalViewPr>
  <p:slideViewPr>
    <p:cSldViewPr snapToGrid="0" snapToObjects="1">
      <p:cViewPr varScale="1">
        <p:scale>
          <a:sx n="125" d="100"/>
          <a:sy n="125" d="100"/>
        </p:scale>
        <p:origin x="17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59CB9C7B-CBC7-E549-B176-97F9C29CB310}"/>
    <pc:docChg chg="undo custSel addSld delSld modSld">
      <pc:chgData name="Long B Nguyen" userId="f59fb8f3-a021-417a-8bc1-65c8d471c621" providerId="ADAL" clId="{59CB9C7B-CBC7-E549-B176-97F9C29CB310}" dt="2019-11-19T12:47:14.779" v="13175" actId="20577"/>
      <pc:docMkLst>
        <pc:docMk/>
      </pc:docMkLst>
      <pc:sldChg chg="modSp modAnim">
        <pc:chgData name="Long B Nguyen" userId="f59fb8f3-a021-417a-8bc1-65c8d471c621" providerId="ADAL" clId="{59CB9C7B-CBC7-E549-B176-97F9C29CB310}" dt="2019-11-14T12:40:42.660" v="12558"/>
        <pc:sldMkLst>
          <pc:docMk/>
          <pc:sldMk cId="278045358" sldId="257"/>
        </pc:sldMkLst>
        <pc:spChg chg="mod">
          <ac:chgData name="Long B Nguyen" userId="f59fb8f3-a021-417a-8bc1-65c8d471c621" providerId="ADAL" clId="{59CB9C7B-CBC7-E549-B176-97F9C29CB310}" dt="2019-11-12T01:11:38.632" v="9417" actId="20577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5:49:37.520" v="12034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12T15:11:32.112" v="11690" actId="20577"/>
        <pc:sldMkLst>
          <pc:docMk/>
          <pc:sldMk cId="1438711869" sldId="284"/>
        </pc:sldMkLst>
        <pc:spChg chg="mod">
          <ac:chgData name="Long B Nguyen" userId="f59fb8f3-a021-417a-8bc1-65c8d471c621" providerId="ADAL" clId="{59CB9C7B-CBC7-E549-B176-97F9C29CB310}" dt="2019-11-12T15:11:32.112" v="11690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13T15:48:40.306" v="11995" actId="20577"/>
        <pc:sldMkLst>
          <pc:docMk/>
          <pc:sldMk cId="131840209" sldId="286"/>
        </pc:sldMkLst>
        <pc:spChg chg="mod">
          <ac:chgData name="Long B Nguyen" userId="f59fb8f3-a021-417a-8bc1-65c8d471c621" providerId="ADAL" clId="{59CB9C7B-CBC7-E549-B176-97F9C29CB310}" dt="2019-11-13T15:48:40.306" v="11995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addSp delSp modSp">
        <pc:chgData name="Long B Nguyen" userId="f59fb8f3-a021-417a-8bc1-65c8d471c621" providerId="ADAL" clId="{59CB9C7B-CBC7-E549-B176-97F9C29CB310}" dt="2019-11-10T19:22:00.946" v="8903" actId="20577"/>
        <pc:sldMkLst>
          <pc:docMk/>
          <pc:sldMk cId="3036972376" sldId="321"/>
        </pc:sldMkLst>
        <pc:spChg chg="add del mod">
          <ac:chgData name="Long B Nguyen" userId="f59fb8f3-a021-417a-8bc1-65c8d471c621" providerId="ADAL" clId="{59CB9C7B-CBC7-E549-B176-97F9C29CB310}" dt="2019-11-05T13:54:02.337" v="1287"/>
          <ac:spMkLst>
            <pc:docMk/>
            <pc:sldMk cId="3036972376" sldId="321"/>
            <ac:spMk id="3" creationId="{24F99C46-A32E-3148-9B44-9521E1A1E87B}"/>
          </ac:spMkLst>
        </pc:spChg>
        <pc:spChg chg="add mod">
          <ac:chgData name="Long B Nguyen" userId="f59fb8f3-a021-417a-8bc1-65c8d471c621" providerId="ADAL" clId="{59CB9C7B-CBC7-E549-B176-97F9C29CB310}" dt="2019-11-10T19:22:00.946" v="8903" actId="20577"/>
          <ac:spMkLst>
            <pc:docMk/>
            <pc:sldMk cId="3036972376" sldId="321"/>
            <ac:spMk id="4" creationId="{8659479A-1929-8C41-9815-9AEA66125320}"/>
          </ac:spMkLst>
        </pc:spChg>
        <pc:spChg chg="mod">
          <ac:chgData name="Long B Nguyen" userId="f59fb8f3-a021-417a-8bc1-65c8d471c621" providerId="ADAL" clId="{59CB9C7B-CBC7-E549-B176-97F9C29CB310}" dt="2019-11-04T19:50:37.380" v="66" actId="20577"/>
          <ac:spMkLst>
            <pc:docMk/>
            <pc:sldMk cId="3036972376" sldId="321"/>
            <ac:spMk id="9" creationId="{E3B2E017-30B2-884B-A113-B419A2ED51AD}"/>
          </ac:spMkLst>
        </pc:spChg>
        <pc:cxnChg chg="add del mod">
          <ac:chgData name="Long B Nguyen" userId="f59fb8f3-a021-417a-8bc1-65c8d471c621" providerId="ADAL" clId="{59CB9C7B-CBC7-E549-B176-97F9C29CB310}" dt="2019-11-05T13:54:02.337" v="1287"/>
          <ac:cxnSpMkLst>
            <pc:docMk/>
            <pc:sldMk cId="3036972376" sldId="321"/>
            <ac:cxnSpMk id="5" creationId="{4DB27AD3-BE1D-8F44-BD28-286CB0C4F16D}"/>
          </ac:cxnSpMkLst>
        </pc:cxnChg>
      </pc:sldChg>
      <pc:sldChg chg="addSp modSp modAnim">
        <pc:chgData name="Long B Nguyen" userId="f59fb8f3-a021-417a-8bc1-65c8d471c621" providerId="ADAL" clId="{59CB9C7B-CBC7-E549-B176-97F9C29CB310}" dt="2019-11-14T13:00:38.436" v="12869" actId="20577"/>
        <pc:sldMkLst>
          <pc:docMk/>
          <pc:sldMk cId="3329169435" sldId="324"/>
        </pc:sldMkLst>
        <pc:spChg chg="mod">
          <ac:chgData name="Long B Nguyen" userId="f59fb8f3-a021-417a-8bc1-65c8d471c621" providerId="ADAL" clId="{59CB9C7B-CBC7-E549-B176-97F9C29CB310}" dt="2019-11-10T19:19:28.717" v="8860" actId="20577"/>
          <ac:spMkLst>
            <pc:docMk/>
            <pc:sldMk cId="3329169435" sldId="324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2T14:36:53.122" v="9544" actId="20577"/>
          <ac:spMkLst>
            <pc:docMk/>
            <pc:sldMk cId="3329169435" sldId="324"/>
            <ac:spMk id="3" creationId="{A1DFF59C-0607-DD47-93E1-3B5DBC7CB72D}"/>
          </ac:spMkLst>
        </pc:spChg>
        <pc:spChg chg="add mod">
          <ac:chgData name="Long B Nguyen" userId="f59fb8f3-a021-417a-8bc1-65c8d471c621" providerId="ADAL" clId="{59CB9C7B-CBC7-E549-B176-97F9C29CB310}" dt="2019-11-12T14:53:54.886" v="10799" actId="20577"/>
          <ac:spMkLst>
            <pc:docMk/>
            <pc:sldMk cId="3329169435" sldId="324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14T13:00:38.436" v="12869" actId="20577"/>
          <ac:spMkLst>
            <pc:docMk/>
            <pc:sldMk cId="3329169435" sldId="324"/>
            <ac:spMk id="9" creationId="{E3B2E017-30B2-884B-A113-B419A2ED51AD}"/>
          </ac:spMkLst>
        </pc:spChg>
        <pc:spChg chg="add mod">
          <ac:chgData name="Long B Nguyen" userId="f59fb8f3-a021-417a-8bc1-65c8d471c621" providerId="ADAL" clId="{59CB9C7B-CBC7-E549-B176-97F9C29CB310}" dt="2019-11-12T14:54:40.604" v="10805" actId="113"/>
          <ac:spMkLst>
            <pc:docMk/>
            <pc:sldMk cId="3329169435" sldId="324"/>
            <ac:spMk id="14" creationId="{5EDF072F-75BE-8741-9067-D2D254F08E47}"/>
          </ac:spMkLst>
        </pc:spChg>
        <pc:cxnChg chg="add mod">
          <ac:chgData name="Long B Nguyen" userId="f59fb8f3-a021-417a-8bc1-65c8d471c621" providerId="ADAL" clId="{59CB9C7B-CBC7-E549-B176-97F9C29CB310}" dt="2019-11-12T14:54:15.245" v="10800" actId="14100"/>
          <ac:cxnSpMkLst>
            <pc:docMk/>
            <pc:sldMk cId="3329169435" sldId="324"/>
            <ac:cxnSpMk id="4" creationId="{A46F3D1F-4E4F-FA42-90BE-0487CC045C6E}"/>
          </ac:cxnSpMkLst>
        </pc:cxnChg>
        <pc:cxnChg chg="add mod">
          <ac:chgData name="Long B Nguyen" userId="f59fb8f3-a021-417a-8bc1-65c8d471c621" providerId="ADAL" clId="{59CB9C7B-CBC7-E549-B176-97F9C29CB310}" dt="2019-11-05T13:38:52.025" v="508" actId="1036"/>
          <ac:cxnSpMkLst>
            <pc:docMk/>
            <pc:sldMk cId="3329169435" sldId="324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12T14:54:28.685" v="10803" actId="14100"/>
          <ac:cxnSpMkLst>
            <pc:docMk/>
            <pc:sldMk cId="3329169435" sldId="324"/>
            <ac:cxnSpMk id="15" creationId="{F7544DEB-4070-1144-B42C-B2D00FB2B589}"/>
          </ac:cxnSpMkLst>
        </pc:cxnChg>
      </pc:sldChg>
      <pc:sldChg chg="addSp delSp modSp add delAnim modAnim">
        <pc:chgData name="Long B Nguyen" userId="f59fb8f3-a021-417a-8bc1-65c8d471c621" providerId="ADAL" clId="{59CB9C7B-CBC7-E549-B176-97F9C29CB310}" dt="2019-11-14T12:43:23.402" v="12581"/>
        <pc:sldMkLst>
          <pc:docMk/>
          <pc:sldMk cId="1776864183" sldId="328"/>
        </pc:sldMkLst>
        <pc:spChg chg="mod">
          <ac:chgData name="Long B Nguyen" userId="f59fb8f3-a021-417a-8bc1-65c8d471c621" providerId="ADAL" clId="{59CB9C7B-CBC7-E549-B176-97F9C29CB310}" dt="2019-11-12T15:14:06.124" v="11712" actId="20577"/>
          <ac:spMkLst>
            <pc:docMk/>
            <pc:sldMk cId="1776864183" sldId="328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2T15:15:01.451" v="11782" actId="255"/>
          <ac:spMkLst>
            <pc:docMk/>
            <pc:sldMk cId="1776864183" sldId="328"/>
            <ac:spMk id="4" creationId="{FED0F1E3-82CD-B346-A913-A640D9993422}"/>
          </ac:spMkLst>
        </pc:spChg>
        <pc:spChg chg="del">
          <ac:chgData name="Long B Nguyen" userId="f59fb8f3-a021-417a-8bc1-65c8d471c621" providerId="ADAL" clId="{59CB9C7B-CBC7-E549-B176-97F9C29CB310}" dt="2019-11-12T15:14:09.609" v="11713" actId="478"/>
          <ac:spMkLst>
            <pc:docMk/>
            <pc:sldMk cId="1776864183" sldId="328"/>
            <ac:spMk id="8" creationId="{D57AD83D-A164-2C46-A5D9-850FF63C92FB}"/>
          </ac:spMkLst>
        </pc:spChg>
        <pc:spChg chg="add mod">
          <ac:chgData name="Long B Nguyen" userId="f59fb8f3-a021-417a-8bc1-65c8d471c621" providerId="ADAL" clId="{59CB9C7B-CBC7-E549-B176-97F9C29CB310}" dt="2019-11-12T15:17:48.107" v="11936" actId="1076"/>
          <ac:spMkLst>
            <pc:docMk/>
            <pc:sldMk cId="1776864183" sldId="328"/>
            <ac:spMk id="12" creationId="{9E2D0245-4E8B-0243-AE9F-4DE1A924CAF4}"/>
          </ac:spMkLst>
        </pc:spChg>
        <pc:spChg chg="del">
          <ac:chgData name="Long B Nguyen" userId="f59fb8f3-a021-417a-8bc1-65c8d471c621" providerId="ADAL" clId="{59CB9C7B-CBC7-E549-B176-97F9C29CB310}" dt="2019-11-12T15:14:25.270" v="11719" actId="478"/>
          <ac:spMkLst>
            <pc:docMk/>
            <pc:sldMk cId="1776864183" sldId="328"/>
            <ac:spMk id="15" creationId="{785021ED-C20D-0141-8AF2-FBA30E60D3E6}"/>
          </ac:spMkLst>
        </pc:spChg>
        <pc:spChg chg="del">
          <ac:chgData name="Long B Nguyen" userId="f59fb8f3-a021-417a-8bc1-65c8d471c621" providerId="ADAL" clId="{59CB9C7B-CBC7-E549-B176-97F9C29CB310}" dt="2019-11-12T15:14:22.851" v="11718" actId="478"/>
          <ac:spMkLst>
            <pc:docMk/>
            <pc:sldMk cId="1776864183" sldId="328"/>
            <ac:spMk id="16" creationId="{2C3068F1-27B1-8745-AC00-F5D5109130CF}"/>
          </ac:spMkLst>
        </pc:spChg>
        <pc:spChg chg="add mod">
          <ac:chgData name="Long B Nguyen" userId="f59fb8f3-a021-417a-8bc1-65c8d471c621" providerId="ADAL" clId="{59CB9C7B-CBC7-E549-B176-97F9C29CB310}" dt="2019-11-12T15:17:53.168" v="11938" actId="1076"/>
          <ac:spMkLst>
            <pc:docMk/>
            <pc:sldMk cId="1776864183" sldId="328"/>
            <ac:spMk id="18" creationId="{7116D9A5-60C1-8D4E-997E-2550DA5CAD84}"/>
          </ac:spMkLst>
        </pc:spChg>
        <pc:spChg chg="add mod">
          <ac:chgData name="Long B Nguyen" userId="f59fb8f3-a021-417a-8bc1-65c8d471c621" providerId="ADAL" clId="{59CB9C7B-CBC7-E549-B176-97F9C29CB310}" dt="2019-11-12T15:18:20.491" v="11962" actId="1076"/>
          <ac:spMkLst>
            <pc:docMk/>
            <pc:sldMk cId="1776864183" sldId="328"/>
            <ac:spMk id="22" creationId="{0E62641D-9476-0F48-9611-7021ACF92407}"/>
          </ac:spMkLst>
        </pc:spChg>
        <pc:graphicFrameChg chg="mod modGraphic">
          <ac:chgData name="Long B Nguyen" userId="f59fb8f3-a021-417a-8bc1-65c8d471c621" providerId="ADAL" clId="{59CB9C7B-CBC7-E549-B176-97F9C29CB310}" dt="2019-11-12T15:18:38.395" v="11977" actId="20577"/>
          <ac:graphicFrameMkLst>
            <pc:docMk/>
            <pc:sldMk cId="1776864183" sldId="328"/>
            <ac:graphicFrameMk id="3" creationId="{9AFC970E-3FBA-F843-9AA5-DEA44EAA51C8}"/>
          </ac:graphicFrameMkLst>
        </pc:graphicFrameChg>
        <pc:graphicFrameChg chg="del">
          <ac:chgData name="Long B Nguyen" userId="f59fb8f3-a021-417a-8bc1-65c8d471c621" providerId="ADAL" clId="{59CB9C7B-CBC7-E549-B176-97F9C29CB310}" dt="2019-11-12T15:14:13.755" v="11714" actId="478"/>
          <ac:graphicFrameMkLst>
            <pc:docMk/>
            <pc:sldMk cId="1776864183" sldId="328"/>
            <ac:graphicFrameMk id="5" creationId="{A202C015-BB96-FC4D-B798-E01CEEDE818A}"/>
          </ac:graphicFrameMkLst>
        </pc:graphicFrameChg>
        <pc:graphicFrameChg chg="del modGraphic">
          <ac:chgData name="Long B Nguyen" userId="f59fb8f3-a021-417a-8bc1-65c8d471c621" providerId="ADAL" clId="{59CB9C7B-CBC7-E549-B176-97F9C29CB310}" dt="2019-11-12T15:14:20.723" v="11717" actId="478"/>
          <ac:graphicFrameMkLst>
            <pc:docMk/>
            <pc:sldMk cId="1776864183" sldId="328"/>
            <ac:graphicFrameMk id="6" creationId="{CD4D97C6-774B-044C-9810-2CE615865126}"/>
          </ac:graphicFrameMkLst>
        </pc:graphicFrameChg>
        <pc:cxnChg chg="del">
          <ac:chgData name="Long B Nguyen" userId="f59fb8f3-a021-417a-8bc1-65c8d471c621" providerId="ADAL" clId="{59CB9C7B-CBC7-E549-B176-97F9C29CB310}" dt="2019-11-12T15:14:13.755" v="11714" actId="478"/>
          <ac:cxnSpMkLst>
            <pc:docMk/>
            <pc:sldMk cId="1776864183" sldId="328"/>
            <ac:cxnSpMk id="7" creationId="{0957043E-1F8C-8543-A3F1-31C9D596FC1F}"/>
          </ac:cxnSpMkLst>
        </pc:cxnChg>
        <pc:cxnChg chg="del">
          <ac:chgData name="Long B Nguyen" userId="f59fb8f3-a021-417a-8bc1-65c8d471c621" providerId="ADAL" clId="{59CB9C7B-CBC7-E549-B176-97F9C29CB310}" dt="2019-11-12T15:14:16.300" v="11715" actId="478"/>
          <ac:cxnSpMkLst>
            <pc:docMk/>
            <pc:sldMk cId="1776864183" sldId="328"/>
            <ac:cxnSpMk id="11" creationId="{EF130512-CDDF-C947-9F4C-970628FD5926}"/>
          </ac:cxnSpMkLst>
        </pc:cxnChg>
        <pc:cxnChg chg="add mod">
          <ac:chgData name="Long B Nguyen" userId="f59fb8f3-a021-417a-8bc1-65c8d471c621" providerId="ADAL" clId="{59CB9C7B-CBC7-E549-B176-97F9C29CB310}" dt="2019-11-12T15:17:50.325" v="11937" actId="14100"/>
          <ac:cxnSpMkLst>
            <pc:docMk/>
            <pc:sldMk cId="1776864183" sldId="328"/>
            <ac:cxnSpMk id="13" creationId="{8BC38A77-D77A-B949-95AE-18A25DC3C3F5}"/>
          </ac:cxnSpMkLst>
        </pc:cxnChg>
        <pc:cxnChg chg="add del mod">
          <ac:chgData name="Long B Nguyen" userId="f59fb8f3-a021-417a-8bc1-65c8d471c621" providerId="ADAL" clId="{59CB9C7B-CBC7-E549-B176-97F9C29CB310}" dt="2019-11-12T15:17:38.758" v="11908" actId="478"/>
          <ac:cxnSpMkLst>
            <pc:docMk/>
            <pc:sldMk cId="1776864183" sldId="328"/>
            <ac:cxnSpMk id="17" creationId="{F92AA7AF-571E-0D4A-BBBB-FE7856A0832F}"/>
          </ac:cxnSpMkLst>
        </pc:cxnChg>
        <pc:cxnChg chg="add mod">
          <ac:chgData name="Long B Nguyen" userId="f59fb8f3-a021-417a-8bc1-65c8d471c621" providerId="ADAL" clId="{59CB9C7B-CBC7-E549-B176-97F9C29CB310}" dt="2019-11-12T15:17:45.207" v="11935" actId="1037"/>
          <ac:cxnSpMkLst>
            <pc:docMk/>
            <pc:sldMk cId="1776864183" sldId="328"/>
            <ac:cxnSpMk id="20" creationId="{2FFEFA06-1569-2D46-A3A4-72572FB3A0DD}"/>
          </ac:cxnSpMkLst>
        </pc:cxnChg>
        <pc:cxnChg chg="add mod">
          <ac:chgData name="Long B Nguyen" userId="f59fb8f3-a021-417a-8bc1-65c8d471c621" providerId="ADAL" clId="{59CB9C7B-CBC7-E549-B176-97F9C29CB310}" dt="2019-11-12T15:18:16.030" v="11961" actId="14100"/>
          <ac:cxnSpMkLst>
            <pc:docMk/>
            <pc:sldMk cId="1776864183" sldId="328"/>
            <ac:cxnSpMk id="23" creationId="{DF859B50-AEDB-5C4C-BD6F-2305261149EE}"/>
          </ac:cxnSpMkLst>
        </pc:cxnChg>
      </pc:sldChg>
      <pc:sldChg chg="addSp modSp modAnim">
        <pc:chgData name="Long B Nguyen" userId="f59fb8f3-a021-417a-8bc1-65c8d471c621" providerId="ADAL" clId="{59CB9C7B-CBC7-E549-B176-97F9C29CB310}" dt="2019-11-14T12:51:19.338" v="12789"/>
        <pc:sldMkLst>
          <pc:docMk/>
          <pc:sldMk cId="1403592009" sldId="331"/>
        </pc:sldMkLst>
        <pc:spChg chg="add mod">
          <ac:chgData name="Long B Nguyen" userId="f59fb8f3-a021-417a-8bc1-65c8d471c621" providerId="ADAL" clId="{59CB9C7B-CBC7-E549-B176-97F9C29CB310}" dt="2019-11-12T00:48:36.243" v="9287" actId="1076"/>
          <ac:spMkLst>
            <pc:docMk/>
            <pc:sldMk cId="1403592009" sldId="331"/>
            <ac:spMk id="4" creationId="{557F7968-AE4D-9746-81FE-F79B57BD6EFE}"/>
          </ac:spMkLst>
        </pc:spChg>
        <pc:spChg chg="add mod">
          <ac:chgData name="Long B Nguyen" userId="f59fb8f3-a021-417a-8bc1-65c8d471c621" providerId="ADAL" clId="{59CB9C7B-CBC7-E549-B176-97F9C29CB310}" dt="2019-11-12T00:48:25.450" v="9284" actId="1076"/>
          <ac:spMkLst>
            <pc:docMk/>
            <pc:sldMk cId="1403592009" sldId="331"/>
            <ac:spMk id="6" creationId="{95DF8A1A-4837-3C40-9A2C-4A5FFE885A41}"/>
          </ac:spMkLst>
        </pc:spChg>
        <pc:spChg chg="mod">
          <ac:chgData name="Long B Nguyen" userId="f59fb8f3-a021-417a-8bc1-65c8d471c621" providerId="ADAL" clId="{59CB9C7B-CBC7-E549-B176-97F9C29CB310}" dt="2019-11-12T00:46:34.030" v="9046" actId="207"/>
          <ac:spMkLst>
            <pc:docMk/>
            <pc:sldMk cId="1403592009" sldId="331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12T00:48:45.586" v="9289" actId="14100"/>
          <ac:cxnSpMkLst>
            <pc:docMk/>
            <pc:sldMk cId="1403592009" sldId="331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12T00:48:32.563" v="9286" actId="14100"/>
          <ac:cxnSpMkLst>
            <pc:docMk/>
            <pc:sldMk cId="1403592009" sldId="331"/>
            <ac:cxnSpMk id="7" creationId="{C6885A45-616A-744B-A4F0-146A3737FC47}"/>
          </ac:cxnSpMkLst>
        </pc:cxnChg>
      </pc:sldChg>
      <pc:sldChg chg="addSp modSp add modAnim">
        <pc:chgData name="Long B Nguyen" userId="f59fb8f3-a021-417a-8bc1-65c8d471c621" providerId="ADAL" clId="{59CB9C7B-CBC7-E549-B176-97F9C29CB310}" dt="2019-11-14T12:50:48.962" v="12785"/>
        <pc:sldMkLst>
          <pc:docMk/>
          <pc:sldMk cId="1776526477" sldId="332"/>
        </pc:sldMkLst>
        <pc:spChg chg="mod">
          <ac:chgData name="Long B Nguyen" userId="f59fb8f3-a021-417a-8bc1-65c8d471c621" providerId="ADAL" clId="{59CB9C7B-CBC7-E549-B176-97F9C29CB310}" dt="2019-11-06T17:40:28.615" v="1921" actId="1076"/>
          <ac:spMkLst>
            <pc:docMk/>
            <pc:sldMk cId="1776526477" sldId="332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4T12:49:55.911" v="12769" actId="1076"/>
          <ac:spMkLst>
            <pc:docMk/>
            <pc:sldMk cId="1776526477" sldId="332"/>
            <ac:spMk id="4" creationId="{BE66D76A-BB4F-8A4D-AB4B-A968E4D75F6C}"/>
          </ac:spMkLst>
        </pc:spChg>
        <pc:spChg chg="add mod">
          <ac:chgData name="Long B Nguyen" userId="f59fb8f3-a021-417a-8bc1-65c8d471c621" providerId="ADAL" clId="{59CB9C7B-CBC7-E549-B176-97F9C29CB310}" dt="2019-11-14T12:50:26.552" v="12783" actId="20577"/>
          <ac:spMkLst>
            <pc:docMk/>
            <pc:sldMk cId="1776526477" sldId="332"/>
            <ac:spMk id="6" creationId="{933C1516-15E0-6241-839C-CC896EC7C958}"/>
          </ac:spMkLst>
        </pc:spChg>
        <pc:spChg chg="mod">
          <ac:chgData name="Long B Nguyen" userId="f59fb8f3-a021-417a-8bc1-65c8d471c621" providerId="ADAL" clId="{59CB9C7B-CBC7-E549-B176-97F9C29CB310}" dt="2019-11-06T17:41:05.504" v="1934" actId="20577"/>
          <ac:spMkLst>
            <pc:docMk/>
            <pc:sldMk cId="1776526477" sldId="332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06T17:41:10.033" v="1935" actId="14100"/>
          <ac:cxnSpMkLst>
            <pc:docMk/>
            <pc:sldMk cId="1776526477" sldId="332"/>
            <ac:cxnSpMk id="5" creationId="{2ACA8F3D-2AEE-0146-8A7F-D08353AD1C3A}"/>
          </ac:cxnSpMkLst>
        </pc:cxnChg>
      </pc:sldChg>
      <pc:sldChg chg="addSp delSp modSp add modAnim">
        <pc:chgData name="Long B Nguyen" userId="f59fb8f3-a021-417a-8bc1-65c8d471c621" providerId="ADAL" clId="{59CB9C7B-CBC7-E549-B176-97F9C29CB310}" dt="2019-11-14T13:02:05.813" v="12882"/>
        <pc:sldMkLst>
          <pc:docMk/>
          <pc:sldMk cId="3768911574" sldId="333"/>
        </pc:sldMkLst>
        <pc:spChg chg="del">
          <ac:chgData name="Long B Nguyen" userId="f59fb8f3-a021-417a-8bc1-65c8d471c621" providerId="ADAL" clId="{59CB9C7B-CBC7-E549-B176-97F9C29CB310}" dt="2019-11-05T13:39:00.362" v="509" actId="478"/>
          <ac:spMkLst>
            <pc:docMk/>
            <pc:sldMk cId="3768911574" sldId="333"/>
            <ac:spMk id="3" creationId="{A1DFF59C-0607-DD47-93E1-3B5DBC7CB72D}"/>
          </ac:spMkLst>
        </pc:spChg>
        <pc:spChg chg="del">
          <ac:chgData name="Long B Nguyen" userId="f59fb8f3-a021-417a-8bc1-65c8d471c621" providerId="ADAL" clId="{59CB9C7B-CBC7-E549-B176-97F9C29CB310}" dt="2019-11-05T13:39:12.947" v="513" actId="478"/>
          <ac:spMkLst>
            <pc:docMk/>
            <pc:sldMk cId="3768911574" sldId="333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05T13:44:18.384" v="791" actId="20577"/>
          <ac:spMkLst>
            <pc:docMk/>
            <pc:sldMk cId="3768911574" sldId="333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14T12:45:21.882" v="12589" actId="20577"/>
          <ac:spMkLst>
            <pc:docMk/>
            <pc:sldMk cId="3768911574" sldId="333"/>
            <ac:spMk id="14" creationId="{5EDF072F-75BE-8741-9067-D2D254F08E47}"/>
          </ac:spMkLst>
        </pc:spChg>
        <pc:spChg chg="add mod">
          <ac:chgData name="Long B Nguyen" userId="f59fb8f3-a021-417a-8bc1-65c8d471c621" providerId="ADAL" clId="{59CB9C7B-CBC7-E549-B176-97F9C29CB310}" dt="2019-11-14T12:45:25.993" v="12592" actId="20577"/>
          <ac:spMkLst>
            <pc:docMk/>
            <pc:sldMk cId="3768911574" sldId="333"/>
            <ac:spMk id="16" creationId="{5A9C07C4-A578-9340-813C-79D04F7B9BE1}"/>
          </ac:spMkLst>
        </pc:spChg>
        <pc:spChg chg="add mod">
          <ac:chgData name="Long B Nguyen" userId="f59fb8f3-a021-417a-8bc1-65c8d471c621" providerId="ADAL" clId="{59CB9C7B-CBC7-E549-B176-97F9C29CB310}" dt="2019-11-14T12:46:25.792" v="12667" actId="1076"/>
          <ac:spMkLst>
            <pc:docMk/>
            <pc:sldMk cId="3768911574" sldId="333"/>
            <ac:spMk id="17" creationId="{A0DA8034-18BF-A04B-95E1-E02483E3609C}"/>
          </ac:spMkLst>
        </pc:spChg>
        <pc:spChg chg="add mod">
          <ac:chgData name="Long B Nguyen" userId="f59fb8f3-a021-417a-8bc1-65c8d471c621" providerId="ADAL" clId="{59CB9C7B-CBC7-E549-B176-97F9C29CB310}" dt="2019-11-14T12:45:11.008" v="12586" actId="20577"/>
          <ac:spMkLst>
            <pc:docMk/>
            <pc:sldMk cId="3768911574" sldId="333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5T13:39:02.337" v="510" actId="478"/>
          <ac:cxnSpMkLst>
            <pc:docMk/>
            <pc:sldMk cId="3768911574" sldId="333"/>
            <ac:cxnSpMk id="4" creationId="{A46F3D1F-4E4F-FA42-90BE-0487CC045C6E}"/>
          </ac:cxnSpMkLst>
        </pc:cxnChg>
        <pc:cxnChg chg="del">
          <ac:chgData name="Long B Nguyen" userId="f59fb8f3-a021-417a-8bc1-65c8d471c621" providerId="ADAL" clId="{59CB9C7B-CBC7-E549-B176-97F9C29CB310}" dt="2019-11-05T13:39:12.947" v="513" actId="478"/>
          <ac:cxnSpMkLst>
            <pc:docMk/>
            <pc:sldMk cId="3768911574" sldId="333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10T19:21:05.339" v="8892" actId="1037"/>
          <ac:cxnSpMkLst>
            <pc:docMk/>
            <pc:sldMk cId="3768911574" sldId="333"/>
            <ac:cxnSpMk id="10" creationId="{78689255-3173-164C-A63E-73DEF65651F2}"/>
          </ac:cxnSpMkLst>
        </pc:cxnChg>
        <pc:cxnChg chg="add mod">
          <ac:chgData name="Long B Nguyen" userId="f59fb8f3-a021-417a-8bc1-65c8d471c621" providerId="ADAL" clId="{59CB9C7B-CBC7-E549-B176-97F9C29CB310}" dt="2019-11-05T13:39:49.663" v="528" actId="14100"/>
          <ac:cxnSpMkLst>
            <pc:docMk/>
            <pc:sldMk cId="3768911574" sldId="333"/>
            <ac:cxnSpMk id="12" creationId="{CC48B4CD-941B-0741-BFA8-B9998C524923}"/>
          </ac:cxnSpMkLst>
        </pc:cxnChg>
        <pc:cxnChg chg="add mod">
          <ac:chgData name="Long B Nguyen" userId="f59fb8f3-a021-417a-8bc1-65c8d471c621" providerId="ADAL" clId="{59CB9C7B-CBC7-E549-B176-97F9C29CB310}" dt="2019-11-05T13:39:43.740" v="525" actId="14100"/>
          <ac:cxnSpMkLst>
            <pc:docMk/>
            <pc:sldMk cId="3768911574" sldId="333"/>
            <ac:cxnSpMk id="13" creationId="{031D278B-4055-D447-8A45-9C9C2EE370C7}"/>
          </ac:cxnSpMkLst>
        </pc:cxnChg>
        <pc:cxnChg chg="mod">
          <ac:chgData name="Long B Nguyen" userId="f59fb8f3-a021-417a-8bc1-65c8d471c621" providerId="ADAL" clId="{59CB9C7B-CBC7-E549-B176-97F9C29CB310}" dt="2019-11-05T13:39:24.362" v="520" actId="692"/>
          <ac:cxnSpMkLst>
            <pc:docMk/>
            <pc:sldMk cId="3768911574" sldId="333"/>
            <ac:cxnSpMk id="15" creationId="{F7544DEB-4070-1144-B42C-B2D00FB2B589}"/>
          </ac:cxnSpMkLst>
        </pc:cxnChg>
        <pc:cxnChg chg="add mod">
          <ac:chgData name="Long B Nguyen" userId="f59fb8f3-a021-417a-8bc1-65c8d471c621" providerId="ADAL" clId="{59CB9C7B-CBC7-E549-B176-97F9C29CB310}" dt="2019-11-05T13:45:56.060" v="830" actId="14100"/>
          <ac:cxnSpMkLst>
            <pc:docMk/>
            <pc:sldMk cId="3768911574" sldId="333"/>
            <ac:cxnSpMk id="18" creationId="{0455C446-0CB9-7542-A5E5-DF0CA973519D}"/>
          </ac:cxnSpMkLst>
        </pc:cxnChg>
        <pc:cxnChg chg="add mod">
          <ac:chgData name="Long B Nguyen" userId="f59fb8f3-a021-417a-8bc1-65c8d471c621" providerId="ADAL" clId="{59CB9C7B-CBC7-E549-B176-97F9C29CB310}" dt="2019-11-14T12:46:41.528" v="12671" actId="14100"/>
          <ac:cxnSpMkLst>
            <pc:docMk/>
            <pc:sldMk cId="3768911574" sldId="333"/>
            <ac:cxnSpMk id="19" creationId="{A6C5B7ED-9686-3549-A3DD-5DD0CF6E8DE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12T00:58:03.638" v="9374" actId="20577"/>
        <pc:sldMkLst>
          <pc:docMk/>
          <pc:sldMk cId="1520390356" sldId="334"/>
        </pc:sldMkLst>
        <pc:spChg chg="del">
          <ac:chgData name="Long B Nguyen" userId="f59fb8f3-a021-417a-8bc1-65c8d471c621" providerId="ADAL" clId="{59CB9C7B-CBC7-E549-B176-97F9C29CB310}" dt="2019-11-06T17:31:26.918" v="1461" actId="478"/>
          <ac:spMkLst>
            <pc:docMk/>
            <pc:sldMk cId="1520390356" sldId="334"/>
            <ac:spMk id="4" creationId="{557F7968-AE4D-9746-81FE-F79B57BD6EFE}"/>
          </ac:spMkLst>
        </pc:spChg>
        <pc:spChg chg="mod">
          <ac:chgData name="Long B Nguyen" userId="f59fb8f3-a021-417a-8bc1-65c8d471c621" providerId="ADAL" clId="{59CB9C7B-CBC7-E549-B176-97F9C29CB310}" dt="2019-11-12T00:58:03.638" v="9374" actId="20577"/>
          <ac:spMkLst>
            <pc:docMk/>
            <pc:sldMk cId="1520390356" sldId="334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30:58.532" v="1457" actId="14100"/>
          <ac:cxnSpMkLst>
            <pc:docMk/>
            <pc:sldMk cId="1520390356" sldId="334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06T17:31:06.805" v="1460" actId="14100"/>
          <ac:cxnSpMkLst>
            <pc:docMk/>
            <pc:sldMk cId="1520390356" sldId="334"/>
            <ac:cxnSpMk id="8" creationId="{EADE529A-64EB-0A40-B575-D437D32FAB41}"/>
          </ac:cxnSpMkLst>
        </pc:cxnChg>
      </pc:sldChg>
      <pc:sldChg chg="delSp modSp add modAnim">
        <pc:chgData name="Long B Nguyen" userId="f59fb8f3-a021-417a-8bc1-65c8d471c621" providerId="ADAL" clId="{59CB9C7B-CBC7-E549-B176-97F9C29CB310}" dt="2019-11-14T12:48:46.852" v="12698" actId="20577"/>
        <pc:sldMkLst>
          <pc:docMk/>
          <pc:sldMk cId="1370301937" sldId="335"/>
        </pc:sldMkLst>
        <pc:spChg chg="del">
          <ac:chgData name="Long B Nguyen" userId="f59fb8f3-a021-417a-8bc1-65c8d471c621" providerId="ADAL" clId="{59CB9C7B-CBC7-E549-B176-97F9C29CB310}" dt="2019-11-06T17:36:49.176" v="1782" actId="478"/>
          <ac:spMkLst>
            <pc:docMk/>
            <pc:sldMk cId="1370301937" sldId="335"/>
            <ac:spMk id="14" creationId="{5EDF072F-75BE-8741-9067-D2D254F08E47}"/>
          </ac:spMkLst>
        </pc:spChg>
        <pc:spChg chg="mod">
          <ac:chgData name="Long B Nguyen" userId="f59fb8f3-a021-417a-8bc1-65c8d471c621" providerId="ADAL" clId="{59CB9C7B-CBC7-E549-B176-97F9C29CB310}" dt="2019-11-14T12:48:46.852" v="12698" actId="20577"/>
          <ac:spMkLst>
            <pc:docMk/>
            <pc:sldMk cId="1370301937" sldId="335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2" creationId="{CC48B4CD-941B-0741-BFA8-B9998C524923}"/>
          </ac:cxnSpMkLst>
        </pc:cxn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3" creationId="{031D278B-4055-D447-8A45-9C9C2EE370C7}"/>
          </ac:cxnSpMkLst>
        </pc:cxnChg>
        <pc:cxnChg chg="del">
          <ac:chgData name="Long B Nguyen" userId="f59fb8f3-a021-417a-8bc1-65c8d471c621" providerId="ADAL" clId="{59CB9C7B-CBC7-E549-B176-97F9C29CB310}" dt="2019-11-06T17:36:41.962" v="1781" actId="478"/>
          <ac:cxnSpMkLst>
            <pc:docMk/>
            <pc:sldMk cId="1370301937" sldId="335"/>
            <ac:cxnSpMk id="15" creationId="{F7544DEB-4070-1144-B42C-B2D00FB2B589}"/>
          </ac:cxnSpMkLst>
        </pc:cxnChg>
        <pc:cxnChg chg="del">
          <ac:chgData name="Long B Nguyen" userId="f59fb8f3-a021-417a-8bc1-65c8d471c621" providerId="ADAL" clId="{59CB9C7B-CBC7-E549-B176-97F9C29CB310}" dt="2019-11-06T17:36:40.542" v="1780" actId="478"/>
          <ac:cxnSpMkLst>
            <pc:docMk/>
            <pc:sldMk cId="1370301937" sldId="335"/>
            <ac:cxnSpMk id="18" creationId="{0455C446-0CB9-7542-A5E5-DF0CA973519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06T17:41:57.400" v="1984" actId="255"/>
        <pc:sldMkLst>
          <pc:docMk/>
          <pc:sldMk cId="649473723" sldId="336"/>
        </pc:sldMkLst>
        <pc:spChg chg="del">
          <ac:chgData name="Long B Nguyen" userId="f59fb8f3-a021-417a-8bc1-65c8d471c621" providerId="ADAL" clId="{59CB9C7B-CBC7-E549-B176-97F9C29CB310}" dt="2019-11-06T17:41:40.395" v="1977" actId="478"/>
          <ac:spMkLst>
            <pc:docMk/>
            <pc:sldMk cId="649473723" sldId="336"/>
            <ac:spMk id="4" creationId="{BE66D76A-BB4F-8A4D-AB4B-A968E4D75F6C}"/>
          </ac:spMkLst>
        </pc:spChg>
        <pc:spChg chg="add mod">
          <ac:chgData name="Long B Nguyen" userId="f59fb8f3-a021-417a-8bc1-65c8d471c621" providerId="ADAL" clId="{59CB9C7B-CBC7-E549-B176-97F9C29CB310}" dt="2019-11-06T17:41:57.400" v="1984" actId="255"/>
          <ac:spMkLst>
            <pc:docMk/>
            <pc:sldMk cId="649473723" sldId="336"/>
            <ac:spMk id="7" creationId="{A9401C64-AC9A-004F-A248-696EF36A106F}"/>
          </ac:spMkLst>
        </pc:spChg>
        <pc:spChg chg="mod">
          <ac:chgData name="Long B Nguyen" userId="f59fb8f3-a021-417a-8bc1-65c8d471c621" providerId="ADAL" clId="{59CB9C7B-CBC7-E549-B176-97F9C29CB310}" dt="2019-11-06T17:40:57.398" v="1930" actId="20577"/>
          <ac:spMkLst>
            <pc:docMk/>
            <pc:sldMk cId="649473723" sldId="336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40:49.393" v="1926" actId="14100"/>
          <ac:cxnSpMkLst>
            <pc:docMk/>
            <pc:sldMk cId="649473723" sldId="336"/>
            <ac:cxnSpMk id="5" creationId="{2ACA8F3D-2AEE-0146-8A7F-D08353AD1C3A}"/>
          </ac:cxnSpMkLst>
        </pc:cxnChg>
      </pc:sldChg>
      <pc:sldChg chg="modSp add modAnim">
        <pc:chgData name="Long B Nguyen" userId="f59fb8f3-a021-417a-8bc1-65c8d471c621" providerId="ADAL" clId="{59CB9C7B-CBC7-E549-B176-97F9C29CB310}" dt="2019-11-14T12:57:06.015" v="12816"/>
        <pc:sldMkLst>
          <pc:docMk/>
          <pc:sldMk cId="1454819895" sldId="337"/>
        </pc:sldMkLst>
        <pc:spChg chg="mod">
          <ac:chgData name="Long B Nguyen" userId="f59fb8f3-a021-417a-8bc1-65c8d471c621" providerId="ADAL" clId="{59CB9C7B-CBC7-E549-B176-97F9C29CB310}" dt="2019-11-12T00:45:18.003" v="9033" actId="20577"/>
          <ac:spMkLst>
            <pc:docMk/>
            <pc:sldMk cId="1454819895" sldId="33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7:17.150" v="12819"/>
        <pc:sldMkLst>
          <pc:docMk/>
          <pc:sldMk cId="3761802647" sldId="338"/>
        </pc:sldMkLst>
        <pc:spChg chg="mod">
          <ac:chgData name="Long B Nguyen" userId="f59fb8f3-a021-417a-8bc1-65c8d471c621" providerId="ADAL" clId="{59CB9C7B-CBC7-E549-B176-97F9C29CB310}" dt="2019-11-12T00:50:29.296" v="9342" actId="20577"/>
          <ac:spMkLst>
            <pc:docMk/>
            <pc:sldMk cId="3761802647" sldId="33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1:27.577" v="12568"/>
        <pc:sldMkLst>
          <pc:docMk/>
          <pc:sldMk cId="2700872664" sldId="339"/>
        </pc:sldMkLst>
        <pc:spChg chg="mod">
          <ac:chgData name="Long B Nguyen" userId="f59fb8f3-a021-417a-8bc1-65c8d471c621" providerId="ADAL" clId="{59CB9C7B-CBC7-E549-B176-97F9C29CB310}" dt="2019-11-10T19:18:36.909" v="8819" actId="20577"/>
          <ac:spMkLst>
            <pc:docMk/>
            <pc:sldMk cId="2700872664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0:38.623" v="10523" actId="20577"/>
          <ac:spMkLst>
            <pc:docMk/>
            <pc:sldMk cId="2700872664" sldId="33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3:00:08.319" v="12834"/>
        <pc:sldMkLst>
          <pc:docMk/>
          <pc:sldMk cId="2044636910" sldId="340"/>
        </pc:sldMkLst>
        <pc:spChg chg="mod">
          <ac:chgData name="Long B Nguyen" userId="f59fb8f3-a021-417a-8bc1-65c8d471c621" providerId="ADAL" clId="{59CB9C7B-CBC7-E549-B176-97F9C29CB310}" dt="2019-11-10T19:19:14.943" v="8840" actId="20577"/>
          <ac:spMkLst>
            <pc:docMk/>
            <pc:sldMk cId="2044636910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1:01:37.390" v="9406" actId="20577"/>
          <ac:spMkLst>
            <pc:docMk/>
            <pc:sldMk cId="2044636910" sldId="34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1:05.691" v="12564"/>
        <pc:sldMkLst>
          <pc:docMk/>
          <pc:sldMk cId="2849583976" sldId="341"/>
        </pc:sldMkLst>
        <pc:spChg chg="mod">
          <ac:chgData name="Long B Nguyen" userId="f59fb8f3-a021-417a-8bc1-65c8d471c621" providerId="ADAL" clId="{59CB9C7B-CBC7-E549-B176-97F9C29CB310}" dt="2019-11-13T15:50:19.846" v="12040" actId="20577"/>
          <ac:spMkLst>
            <pc:docMk/>
            <pc:sldMk cId="2849583976" sldId="34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0:58.843" v="12562"/>
        <pc:sldMkLst>
          <pc:docMk/>
          <pc:sldMk cId="1097937752" sldId="342"/>
        </pc:sldMkLst>
        <pc:spChg chg="mod">
          <ac:chgData name="Long B Nguyen" userId="f59fb8f3-a021-417a-8bc1-65c8d471c621" providerId="ADAL" clId="{59CB9C7B-CBC7-E549-B176-97F9C29CB310}" dt="2019-11-10T19:18:08.769" v="8792" actId="20577"/>
          <ac:spMkLst>
            <pc:docMk/>
            <pc:sldMk cId="1097937752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5:50:02.213" v="12038" actId="114"/>
          <ac:spMkLst>
            <pc:docMk/>
            <pc:sldMk cId="1097937752" sldId="34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1:56.869" v="12795"/>
        <pc:sldMkLst>
          <pc:docMk/>
          <pc:sldMk cId="2946703032" sldId="346"/>
        </pc:sldMkLst>
        <pc:spChg chg="mod">
          <ac:chgData name="Long B Nguyen" userId="f59fb8f3-a021-417a-8bc1-65c8d471c621" providerId="ADAL" clId="{59CB9C7B-CBC7-E549-B176-97F9C29CB310}" dt="2019-11-12T00:56:32.031" v="9344" actId="14100"/>
          <ac:spMkLst>
            <pc:docMk/>
            <pc:sldMk cId="2946703032" sldId="346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0:23.500" v="11132" actId="20577"/>
          <ac:spMkLst>
            <pc:docMk/>
            <pc:sldMk cId="2946703032" sldId="346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10T19:16:44.615" v="8779" actId="1076"/>
          <ac:spMkLst>
            <pc:docMk/>
            <pc:sldMk cId="2946703032" sldId="346"/>
            <ac:spMk id="10" creationId="{9947108E-12E8-044F-805D-DC505E96834C}"/>
          </ac:spMkLst>
        </pc:spChg>
      </pc:sldChg>
      <pc:sldChg chg="delSp modSp add modAnim">
        <pc:chgData name="Long B Nguyen" userId="f59fb8f3-a021-417a-8bc1-65c8d471c621" providerId="ADAL" clId="{59CB9C7B-CBC7-E549-B176-97F9C29CB310}" dt="2019-11-14T12:52:03.644" v="12797"/>
        <pc:sldMkLst>
          <pc:docMk/>
          <pc:sldMk cId="3861312264" sldId="347"/>
        </pc:sldMkLst>
        <pc:spChg chg="mod">
          <ac:chgData name="Long B Nguyen" userId="f59fb8f3-a021-417a-8bc1-65c8d471c621" providerId="ADAL" clId="{59CB9C7B-CBC7-E549-B176-97F9C29CB310}" dt="2019-11-10T18:41:18.297" v="6968" actId="20577"/>
          <ac:spMkLst>
            <pc:docMk/>
            <pc:sldMk cId="3861312264" sldId="3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0:43:16.595" v="9017" actId="20577"/>
          <ac:spMkLst>
            <pc:docMk/>
            <pc:sldMk cId="3861312264" sldId="347"/>
            <ac:spMk id="9" creationId="{E3B2E017-30B2-884B-A113-B419A2ED51AD}"/>
          </ac:spMkLst>
        </pc:spChg>
        <pc:spChg chg="del">
          <ac:chgData name="Long B Nguyen" userId="f59fb8f3-a021-417a-8bc1-65c8d471c621" providerId="ADAL" clId="{59CB9C7B-CBC7-E549-B176-97F9C29CB310}" dt="2019-11-10T18:40:13.153" v="6927" actId="478"/>
          <ac:spMkLst>
            <pc:docMk/>
            <pc:sldMk cId="3861312264" sldId="347"/>
            <ac:spMk id="10" creationId="{9947108E-12E8-044F-805D-DC505E96834C}"/>
          </ac:spMkLst>
        </pc:spChg>
      </pc:sldChg>
      <pc:sldChg chg="addSp delSp modSp add modAnim">
        <pc:chgData name="Long B Nguyen" userId="f59fb8f3-a021-417a-8bc1-65c8d471c621" providerId="ADAL" clId="{59CB9C7B-CBC7-E549-B176-97F9C29CB310}" dt="2019-11-14T13:12:01.541" v="12955" actId="20577"/>
        <pc:sldMkLst>
          <pc:docMk/>
          <pc:sldMk cId="4152312606" sldId="348"/>
        </pc:sldMkLst>
        <pc:spChg chg="add mod">
          <ac:chgData name="Long B Nguyen" userId="f59fb8f3-a021-417a-8bc1-65c8d471c621" providerId="ADAL" clId="{59CB9C7B-CBC7-E549-B176-97F9C29CB310}" dt="2019-11-14T13:12:01.541" v="12955" actId="20577"/>
          <ac:spMkLst>
            <pc:docMk/>
            <pc:sldMk cId="4152312606" sldId="348"/>
            <ac:spMk id="3" creationId="{74672431-8FFA-904A-BC8A-F824A588FCDD}"/>
          </ac:spMkLst>
        </pc:spChg>
        <pc:spChg chg="add del mod">
          <ac:chgData name="Long B Nguyen" userId="f59fb8f3-a021-417a-8bc1-65c8d471c621" providerId="ADAL" clId="{59CB9C7B-CBC7-E549-B176-97F9C29CB310}" dt="2019-11-10T19:00:18.499" v="7687" actId="478"/>
          <ac:spMkLst>
            <pc:docMk/>
            <pc:sldMk cId="4152312606" sldId="348"/>
            <ac:spMk id="3" creationId="{ABB60266-6ED5-534D-8933-CA03ABF66C15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4" creationId="{AFC1027A-A2B6-B44B-9245-2E5D826BC5DB}"/>
          </ac:spMkLst>
        </pc:spChg>
        <pc:spChg chg="add mod">
          <ac:chgData name="Long B Nguyen" userId="f59fb8f3-a021-417a-8bc1-65c8d471c621" providerId="ADAL" clId="{59CB9C7B-CBC7-E549-B176-97F9C29CB310}" dt="2019-11-10T19:11:32.585" v="8514" actId="207"/>
          <ac:spMkLst>
            <pc:docMk/>
            <pc:sldMk cId="4152312606" sldId="348"/>
            <ac:spMk id="5" creationId="{BABC40CC-AD73-DE40-9706-D1FABABD38CB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6" creationId="{DA0DFD29-B861-3643-8A1F-6A851B97825B}"/>
          </ac:spMkLst>
        </pc:spChg>
        <pc:spChg chg="add mod">
          <ac:chgData name="Long B Nguyen" userId="f59fb8f3-a021-417a-8bc1-65c8d471c621" providerId="ADAL" clId="{59CB9C7B-CBC7-E549-B176-97F9C29CB310}" dt="2019-11-10T19:10:20.645" v="8414" actId="255"/>
          <ac:spMkLst>
            <pc:docMk/>
            <pc:sldMk cId="4152312606" sldId="348"/>
            <ac:spMk id="7" creationId="{7FA88EF5-A7E3-4B42-AC10-E3709C51AEBA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8" creationId="{9678D9F0-77F4-7A43-B46C-EBDB97CE2005}"/>
          </ac:spMkLst>
        </pc:spChg>
        <pc:spChg chg="mod">
          <ac:chgData name="Long B Nguyen" userId="f59fb8f3-a021-417a-8bc1-65c8d471c621" providerId="ADAL" clId="{59CB9C7B-CBC7-E549-B176-97F9C29CB310}" dt="2019-11-12T00:43:34.297" v="9020" actId="20577"/>
          <ac:spMkLst>
            <pc:docMk/>
            <pc:sldMk cId="4152312606" sldId="34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3:07:01.353" v="12891" actId="20577"/>
        <pc:sldMkLst>
          <pc:docMk/>
          <pc:sldMk cId="2239308720" sldId="349"/>
        </pc:sldMkLst>
        <pc:spChg chg="mod">
          <ac:chgData name="Long B Nguyen" userId="f59fb8f3-a021-417a-8bc1-65c8d471c621" providerId="ADAL" clId="{59CB9C7B-CBC7-E549-B176-97F9C29CB310}" dt="2019-11-14T13:07:01.353" v="12891" actId="20577"/>
          <ac:spMkLst>
            <pc:docMk/>
            <pc:sldMk cId="2239308720" sldId="349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2:50.729" v="8607" actId="20577"/>
          <ac:spMkLst>
            <pc:docMk/>
            <pc:sldMk cId="2239308720" sldId="349"/>
            <ac:spMk id="7" creationId="{7FA88EF5-A7E3-4B42-AC10-E3709C51AEBA}"/>
          </ac:spMkLst>
        </pc:spChg>
        <pc:spChg chg="mod">
          <ac:chgData name="Long B Nguyen" userId="f59fb8f3-a021-417a-8bc1-65c8d471c621" providerId="ADAL" clId="{59CB9C7B-CBC7-E549-B176-97F9C29CB310}" dt="2019-11-10T19:11:23.207" v="8508" actId="20577"/>
          <ac:spMkLst>
            <pc:docMk/>
            <pc:sldMk cId="2239308720" sldId="34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6:28.365" v="12807"/>
        <pc:sldMkLst>
          <pc:docMk/>
          <pc:sldMk cId="1532134668" sldId="350"/>
        </pc:sldMkLst>
        <pc:spChg chg="mod">
          <ac:chgData name="Long B Nguyen" userId="f59fb8f3-a021-417a-8bc1-65c8d471c621" providerId="ADAL" clId="{59CB9C7B-CBC7-E549-B176-97F9C29CB310}" dt="2019-11-10T19:13:39.293" v="8668" actId="20577"/>
          <ac:spMkLst>
            <pc:docMk/>
            <pc:sldMk cId="1532134668" sldId="350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4:01.220" v="8681" actId="1076"/>
          <ac:spMkLst>
            <pc:docMk/>
            <pc:sldMk cId="1532134668" sldId="350"/>
            <ac:spMk id="7" creationId="{7FA88EF5-A7E3-4B42-AC10-E3709C51AEBA}"/>
          </ac:spMkLst>
        </pc:spChg>
        <pc:spChg chg="mod">
          <ac:chgData name="Long B Nguyen" userId="f59fb8f3-a021-417a-8bc1-65c8d471c621" providerId="ADAL" clId="{59CB9C7B-CBC7-E549-B176-97F9C29CB310}" dt="2019-11-10T19:13:22.858" v="8649" actId="20577"/>
          <ac:spMkLst>
            <pc:docMk/>
            <pc:sldMk cId="1532134668" sldId="350"/>
            <ac:spMk id="9" creationId="{E3B2E017-30B2-884B-A113-B419A2ED51AD}"/>
          </ac:spMkLst>
        </pc:spChg>
      </pc:sldChg>
      <pc:sldChg chg="add modAnim">
        <pc:chgData name="Long B Nguyen" userId="f59fb8f3-a021-417a-8bc1-65c8d471c621" providerId="ADAL" clId="{59CB9C7B-CBC7-E549-B176-97F9C29CB310}" dt="2019-11-14T12:55:27.111" v="12804"/>
        <pc:sldMkLst>
          <pc:docMk/>
          <pc:sldMk cId="3420249496" sldId="351"/>
        </pc:sldMkLst>
      </pc:sldChg>
      <pc:sldChg chg="modSp add modAnim">
        <pc:chgData name="Long B Nguyen" userId="f59fb8f3-a021-417a-8bc1-65c8d471c621" providerId="ADAL" clId="{59CB9C7B-CBC7-E549-B176-97F9C29CB310}" dt="2019-11-14T12:40:25.058" v="12554"/>
        <pc:sldMkLst>
          <pc:docMk/>
          <pc:sldMk cId="2101795491" sldId="545"/>
        </pc:sldMkLst>
        <pc:spChg chg="mod">
          <ac:chgData name="Long B Nguyen" userId="f59fb8f3-a021-417a-8bc1-65c8d471c621" providerId="ADAL" clId="{59CB9C7B-CBC7-E549-B176-97F9C29CB310}" dt="2019-11-12T00:41:44.199" v="8972" actId="20577"/>
          <ac:spMkLst>
            <pc:docMk/>
            <pc:sldMk cId="2101795491" sldId="545"/>
            <ac:spMk id="27650" creationId="{CDDBD0B0-F30B-EE40-92BE-F8B3992FD62C}"/>
          </ac:spMkLst>
        </pc:spChg>
      </pc:sldChg>
      <pc:sldChg chg="modSp add modAnim">
        <pc:chgData name="Long B Nguyen" userId="f59fb8f3-a021-417a-8bc1-65c8d471c621" providerId="ADAL" clId="{59CB9C7B-CBC7-E549-B176-97F9C29CB310}" dt="2019-11-12T15:20:09.141" v="11989" actId="20577"/>
        <pc:sldMkLst>
          <pc:docMk/>
          <pc:sldMk cId="1854861563" sldId="546"/>
        </pc:sldMkLst>
        <pc:spChg chg="mod">
          <ac:chgData name="Long B Nguyen" userId="f59fb8f3-a021-417a-8bc1-65c8d471c621" providerId="ADAL" clId="{59CB9C7B-CBC7-E549-B176-97F9C29CB310}" dt="2019-11-12T01:38:55.875" v="9475" actId="20577"/>
          <ac:spMkLst>
            <pc:docMk/>
            <pc:sldMk cId="1854861563" sldId="546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20:09.141" v="11989" actId="20577"/>
          <ac:spMkLst>
            <pc:docMk/>
            <pc:sldMk cId="1854861563" sldId="54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2:09.435" v="12575"/>
        <pc:sldMkLst>
          <pc:docMk/>
          <pc:sldMk cId="906346442" sldId="547"/>
        </pc:sldMkLst>
        <pc:spChg chg="mod">
          <ac:chgData name="Long B Nguyen" userId="f59fb8f3-a021-417a-8bc1-65c8d471c621" providerId="ADAL" clId="{59CB9C7B-CBC7-E549-B176-97F9C29CB310}" dt="2019-11-12T14:52:49.478" v="10756" actId="20577"/>
          <ac:spMkLst>
            <pc:docMk/>
            <pc:sldMk cId="906346442" sldId="5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7:25.508" v="10934" actId="20577"/>
          <ac:spMkLst>
            <pc:docMk/>
            <pc:sldMk cId="906346442" sldId="54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9:01.182" v="12701"/>
        <pc:sldMkLst>
          <pc:docMk/>
          <pc:sldMk cId="2079192273" sldId="548"/>
        </pc:sldMkLst>
        <pc:spChg chg="mod">
          <ac:chgData name="Long B Nguyen" userId="f59fb8f3-a021-417a-8bc1-65c8d471c621" providerId="ADAL" clId="{59CB9C7B-CBC7-E549-B176-97F9C29CB310}" dt="2019-11-12T14:56:52.237" v="10880" actId="20577"/>
          <ac:spMkLst>
            <pc:docMk/>
            <pc:sldMk cId="2079192273" sldId="548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8:49.833" v="11089" actId="20577"/>
          <ac:spMkLst>
            <pc:docMk/>
            <pc:sldMk cId="2079192273" sldId="548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59CB9C7B-CBC7-E549-B176-97F9C29CB310}" dt="2019-11-14T12:57:41.484" v="12822"/>
        <pc:sldMkLst>
          <pc:docMk/>
          <pc:sldMk cId="1299838656" sldId="549"/>
        </pc:sldMkLst>
        <pc:spChg chg="mod">
          <ac:chgData name="Long B Nguyen" userId="f59fb8f3-a021-417a-8bc1-65c8d471c621" providerId="ADAL" clId="{59CB9C7B-CBC7-E549-B176-97F9C29CB310}" dt="2019-11-12T15:10:57.849" v="11689" actId="20577"/>
          <ac:spMkLst>
            <pc:docMk/>
            <pc:sldMk cId="1299838656" sldId="549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5:29.135" v="11446" actId="20577"/>
          <ac:spMkLst>
            <pc:docMk/>
            <pc:sldMk cId="1299838656" sldId="549"/>
            <ac:spMk id="9" creationId="{E3B2E017-30B2-884B-A113-B419A2ED51AD}"/>
          </ac:spMkLst>
        </pc:spChg>
        <pc:spChg chg="del">
          <ac:chgData name="Long B Nguyen" userId="f59fb8f3-a021-417a-8bc1-65c8d471c621" providerId="ADAL" clId="{59CB9C7B-CBC7-E549-B176-97F9C29CB310}" dt="2019-11-12T14:59:58.015" v="11128" actId="478"/>
          <ac:spMkLst>
            <pc:docMk/>
            <pc:sldMk cId="1299838656" sldId="549"/>
            <ac:spMk id="10" creationId="{9947108E-12E8-044F-805D-DC505E96834C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8:19.218" v="12827"/>
        <pc:sldMkLst>
          <pc:docMk/>
          <pc:sldMk cId="2820908233" sldId="551"/>
        </pc:sldMkLst>
        <pc:spChg chg="mod">
          <ac:chgData name="Long B Nguyen" userId="f59fb8f3-a021-417a-8bc1-65c8d471c621" providerId="ADAL" clId="{59CB9C7B-CBC7-E549-B176-97F9C29CB310}" dt="2019-11-12T15:08:09.321" v="11682" actId="20577"/>
          <ac:spMkLst>
            <pc:docMk/>
            <pc:sldMk cId="2820908233" sldId="551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8:50.392" v="11688" actId="207"/>
          <ac:spMkLst>
            <pc:docMk/>
            <pc:sldMk cId="2820908233" sldId="551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59CB9C7B-CBC7-E549-B176-97F9C29CB310}" dt="2019-11-19T12:45:40.186" v="12957" actId="2696"/>
        <pc:sldMkLst>
          <pc:docMk/>
          <pc:sldMk cId="1559918550" sldId="552"/>
        </pc:sldMkLst>
      </pc:sldChg>
      <pc:sldChg chg="modSp add modAnim">
        <pc:chgData name="Long B Nguyen" userId="f59fb8f3-a021-417a-8bc1-65c8d471c621" providerId="ADAL" clId="{59CB9C7B-CBC7-E549-B176-97F9C29CB310}" dt="2019-11-14T12:56:42.041" v="12810"/>
        <pc:sldMkLst>
          <pc:docMk/>
          <pc:sldMk cId="1358728332" sldId="553"/>
        </pc:sldMkLst>
        <pc:spChg chg="mod">
          <ac:chgData name="Long B Nguyen" userId="f59fb8f3-a021-417a-8bc1-65c8d471c621" providerId="ADAL" clId="{59CB9C7B-CBC7-E549-B176-97F9C29CB310}" dt="2019-11-13T15:57:03.762" v="12061" actId="20577"/>
          <ac:spMkLst>
            <pc:docMk/>
            <pc:sldMk cId="1358728332" sldId="553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6:02:48.086" v="12552" actId="255"/>
          <ac:spMkLst>
            <pc:docMk/>
            <pc:sldMk cId="1358728332" sldId="55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59CB9C7B-CBC7-E549-B176-97F9C29CB310}" dt="2019-11-19T12:47:14.779" v="13175" actId="20577"/>
        <pc:sldMkLst>
          <pc:docMk/>
          <pc:sldMk cId="3027756854" sldId="554"/>
        </pc:sldMkLst>
        <pc:spChg chg="mod">
          <ac:chgData name="Long B Nguyen" userId="f59fb8f3-a021-417a-8bc1-65c8d471c621" providerId="ADAL" clId="{59CB9C7B-CBC7-E549-B176-97F9C29CB310}" dt="2019-11-19T12:47:14.779" v="13175" actId="20577"/>
          <ac:spMkLst>
            <pc:docMk/>
            <pc:sldMk cId="3027756854" sldId="55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308CFCF3-47BA-8D4A-8A80-5ECC75BA7E52}"/>
    <pc:docChg chg="addSld delSld modSld">
      <pc:chgData name="Long B Nguyen" userId="f59fb8f3-a021-417a-8bc1-65c8d471c621" providerId="ADAL" clId="{308CFCF3-47BA-8D4A-8A80-5ECC75BA7E52}" dt="2019-11-19T12:50:23.367" v="38" actId="207"/>
      <pc:docMkLst>
        <pc:docMk/>
      </pc:docMkLst>
      <pc:sldChg chg="del">
        <pc:chgData name="Long B Nguyen" userId="f59fb8f3-a021-417a-8bc1-65c8d471c621" providerId="ADAL" clId="{308CFCF3-47BA-8D4A-8A80-5ECC75BA7E52}" dt="2019-11-19T12:49:13.963" v="1" actId="2696"/>
        <pc:sldMkLst>
          <pc:docMk/>
          <pc:sldMk cId="4247104139" sldId="256"/>
        </pc:sldMkLst>
      </pc:sldChg>
      <pc:sldChg chg="del">
        <pc:chgData name="Long B Nguyen" userId="f59fb8f3-a021-417a-8bc1-65c8d471c621" providerId="ADAL" clId="{308CFCF3-47BA-8D4A-8A80-5ECC75BA7E52}" dt="2019-11-19T12:49:54.751" v="6" actId="2696"/>
        <pc:sldMkLst>
          <pc:docMk/>
          <pc:sldMk cId="278045358" sldId="257"/>
        </pc:sldMkLst>
      </pc:sldChg>
      <pc:sldChg chg="del">
        <pc:chgData name="Long B Nguyen" userId="f59fb8f3-a021-417a-8bc1-65c8d471c621" providerId="ADAL" clId="{308CFCF3-47BA-8D4A-8A80-5ECC75BA7E52}" dt="2019-11-19T12:49:55.390" v="35" actId="2696"/>
        <pc:sldMkLst>
          <pc:docMk/>
          <pc:sldMk cId="1438711869" sldId="284"/>
        </pc:sldMkLst>
      </pc:sldChg>
      <pc:sldChg chg="del">
        <pc:chgData name="Long B Nguyen" userId="f59fb8f3-a021-417a-8bc1-65c8d471c621" providerId="ADAL" clId="{308CFCF3-47BA-8D4A-8A80-5ECC75BA7E52}" dt="2019-11-19T12:49:54.721" v="4" actId="2696"/>
        <pc:sldMkLst>
          <pc:docMk/>
          <pc:sldMk cId="131840209" sldId="28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769313612" sldId="30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175113722" sldId="307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855133670" sldId="308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585856351" sldId="309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276587347" sldId="310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863905040" sldId="312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871198671" sldId="313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880090826" sldId="31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518539467" sldId="317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878693247" sldId="318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014449171" sldId="319"/>
        </pc:sldMkLst>
      </pc:sldChg>
      <pc:sldChg chg="del">
        <pc:chgData name="Long B Nguyen" userId="f59fb8f3-a021-417a-8bc1-65c8d471c621" providerId="ADAL" clId="{308CFCF3-47BA-8D4A-8A80-5ECC75BA7E52}" dt="2019-11-19T12:49:55.067" v="19" actId="2696"/>
        <pc:sldMkLst>
          <pc:docMk/>
          <pc:sldMk cId="3036972376" sldId="321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925491708" sldId="322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856464997" sldId="323"/>
        </pc:sldMkLst>
      </pc:sldChg>
      <pc:sldChg chg="del">
        <pc:chgData name="Long B Nguyen" userId="f59fb8f3-a021-417a-8bc1-65c8d471c621" providerId="ADAL" clId="{308CFCF3-47BA-8D4A-8A80-5ECC75BA7E52}" dt="2019-11-19T12:49:54.854" v="12" actId="2696"/>
        <pc:sldMkLst>
          <pc:docMk/>
          <pc:sldMk cId="3329169435" sldId="32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537719982" sldId="325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73332731" sldId="32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935762855" sldId="327"/>
        </pc:sldMkLst>
      </pc:sldChg>
      <pc:sldChg chg="del">
        <pc:chgData name="Long B Nguyen" userId="f59fb8f3-a021-417a-8bc1-65c8d471c621" providerId="ADAL" clId="{308CFCF3-47BA-8D4A-8A80-5ECC75BA7E52}" dt="2019-11-19T12:49:54.890" v="13" actId="2696"/>
        <pc:sldMkLst>
          <pc:docMk/>
          <pc:sldMk cId="1776864183" sldId="328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369627949" sldId="330"/>
        </pc:sldMkLst>
      </pc:sldChg>
      <pc:sldChg chg="del">
        <pc:chgData name="Long B Nguyen" userId="f59fb8f3-a021-417a-8bc1-65c8d471c621" providerId="ADAL" clId="{308CFCF3-47BA-8D4A-8A80-5ECC75BA7E52}" dt="2019-11-19T12:49:55.092" v="20" actId="2696"/>
        <pc:sldMkLst>
          <pc:docMk/>
          <pc:sldMk cId="1403592009" sldId="331"/>
        </pc:sldMkLst>
      </pc:sldChg>
      <pc:sldChg chg="del">
        <pc:chgData name="Long B Nguyen" userId="f59fb8f3-a021-417a-8bc1-65c8d471c621" providerId="ADAL" clId="{308CFCF3-47BA-8D4A-8A80-5ECC75BA7E52}" dt="2019-11-19T12:49:55.001" v="17" actId="2696"/>
        <pc:sldMkLst>
          <pc:docMk/>
          <pc:sldMk cId="1776526477" sldId="332"/>
        </pc:sldMkLst>
      </pc:sldChg>
      <pc:sldChg chg="del">
        <pc:chgData name="Long B Nguyen" userId="f59fb8f3-a021-417a-8bc1-65c8d471c621" providerId="ADAL" clId="{308CFCF3-47BA-8D4A-8A80-5ECC75BA7E52}" dt="2019-11-19T12:49:54.925" v="14" actId="2696"/>
        <pc:sldMkLst>
          <pc:docMk/>
          <pc:sldMk cId="3768911574" sldId="333"/>
        </pc:sldMkLst>
      </pc:sldChg>
      <pc:sldChg chg="del">
        <pc:chgData name="Long B Nguyen" userId="f59fb8f3-a021-417a-8bc1-65c8d471c621" providerId="ADAL" clId="{308CFCF3-47BA-8D4A-8A80-5ECC75BA7E52}" dt="2019-11-19T12:49:55.115" v="21" actId="2696"/>
        <pc:sldMkLst>
          <pc:docMk/>
          <pc:sldMk cId="1520390356" sldId="334"/>
        </pc:sldMkLst>
      </pc:sldChg>
      <pc:sldChg chg="del">
        <pc:chgData name="Long B Nguyen" userId="f59fb8f3-a021-417a-8bc1-65c8d471c621" providerId="ADAL" clId="{308CFCF3-47BA-8D4A-8A80-5ECC75BA7E52}" dt="2019-11-19T12:49:54.938" v="15" actId="2696"/>
        <pc:sldMkLst>
          <pc:docMk/>
          <pc:sldMk cId="1370301937" sldId="335"/>
        </pc:sldMkLst>
      </pc:sldChg>
      <pc:sldChg chg="del">
        <pc:chgData name="Long B Nguyen" userId="f59fb8f3-a021-417a-8bc1-65c8d471c621" providerId="ADAL" clId="{308CFCF3-47BA-8D4A-8A80-5ECC75BA7E52}" dt="2019-11-19T12:49:55.033" v="18" actId="2696"/>
        <pc:sldMkLst>
          <pc:docMk/>
          <pc:sldMk cId="649473723" sldId="336"/>
        </pc:sldMkLst>
      </pc:sldChg>
      <pc:sldChg chg="del">
        <pc:chgData name="Long B Nguyen" userId="f59fb8f3-a021-417a-8bc1-65c8d471c621" providerId="ADAL" clId="{308CFCF3-47BA-8D4A-8A80-5ECC75BA7E52}" dt="2019-11-19T12:49:55.295" v="29" actId="2696"/>
        <pc:sldMkLst>
          <pc:docMk/>
          <pc:sldMk cId="1454819895" sldId="337"/>
        </pc:sldMkLst>
      </pc:sldChg>
      <pc:sldChg chg="del">
        <pc:chgData name="Long B Nguyen" userId="f59fb8f3-a021-417a-8bc1-65c8d471c621" providerId="ADAL" clId="{308CFCF3-47BA-8D4A-8A80-5ECC75BA7E52}" dt="2019-11-19T12:49:55.313" v="30" actId="2696"/>
        <pc:sldMkLst>
          <pc:docMk/>
          <pc:sldMk cId="3761802647" sldId="338"/>
        </pc:sldMkLst>
      </pc:sldChg>
      <pc:sldChg chg="del">
        <pc:chgData name="Long B Nguyen" userId="f59fb8f3-a021-417a-8bc1-65c8d471c621" providerId="ADAL" clId="{308CFCF3-47BA-8D4A-8A80-5ECC75BA7E52}" dt="2019-11-19T12:49:54.789" v="9" actId="2696"/>
        <pc:sldMkLst>
          <pc:docMk/>
          <pc:sldMk cId="2700872664" sldId="339"/>
        </pc:sldMkLst>
      </pc:sldChg>
      <pc:sldChg chg="del">
        <pc:chgData name="Long B Nguyen" userId="f59fb8f3-a021-417a-8bc1-65c8d471c621" providerId="ADAL" clId="{308CFCF3-47BA-8D4A-8A80-5ECC75BA7E52}" dt="2019-11-19T12:49:54.803" v="10" actId="2696"/>
        <pc:sldMkLst>
          <pc:docMk/>
          <pc:sldMk cId="2044636910" sldId="340"/>
        </pc:sldMkLst>
      </pc:sldChg>
      <pc:sldChg chg="del">
        <pc:chgData name="Long B Nguyen" userId="f59fb8f3-a021-417a-8bc1-65c8d471c621" providerId="ADAL" clId="{308CFCF3-47BA-8D4A-8A80-5ECC75BA7E52}" dt="2019-11-19T12:49:54.775" v="8" actId="2696"/>
        <pc:sldMkLst>
          <pc:docMk/>
          <pc:sldMk cId="2849583976" sldId="341"/>
        </pc:sldMkLst>
      </pc:sldChg>
      <pc:sldChg chg="del">
        <pc:chgData name="Long B Nguyen" userId="f59fb8f3-a021-417a-8bc1-65c8d471c621" providerId="ADAL" clId="{308CFCF3-47BA-8D4A-8A80-5ECC75BA7E52}" dt="2019-11-19T12:49:54.762" v="7" actId="2696"/>
        <pc:sldMkLst>
          <pc:docMk/>
          <pc:sldMk cId="1097937752" sldId="342"/>
        </pc:sldMkLst>
      </pc:sldChg>
      <pc:sldChg chg="del">
        <pc:chgData name="Long B Nguyen" userId="f59fb8f3-a021-417a-8bc1-65c8d471c621" providerId="ADAL" clId="{308CFCF3-47BA-8D4A-8A80-5ECC75BA7E52}" dt="2019-11-19T12:49:55.133" v="22" actId="2696"/>
        <pc:sldMkLst>
          <pc:docMk/>
          <pc:sldMk cId="2946703032" sldId="346"/>
        </pc:sldMkLst>
      </pc:sldChg>
      <pc:sldChg chg="del">
        <pc:chgData name="Long B Nguyen" userId="f59fb8f3-a021-417a-8bc1-65c8d471c621" providerId="ADAL" clId="{308CFCF3-47BA-8D4A-8A80-5ECC75BA7E52}" dt="2019-11-19T12:49:55.164" v="23" actId="2696"/>
        <pc:sldMkLst>
          <pc:docMk/>
          <pc:sldMk cId="3861312264" sldId="347"/>
        </pc:sldMkLst>
      </pc:sldChg>
      <pc:sldChg chg="del">
        <pc:chgData name="Long B Nguyen" userId="f59fb8f3-a021-417a-8bc1-65c8d471c621" providerId="ADAL" clId="{308CFCF3-47BA-8D4A-8A80-5ECC75BA7E52}" dt="2019-11-19T12:49:55.189" v="24" actId="2696"/>
        <pc:sldMkLst>
          <pc:docMk/>
          <pc:sldMk cId="4152312606" sldId="348"/>
        </pc:sldMkLst>
      </pc:sldChg>
      <pc:sldChg chg="del">
        <pc:chgData name="Long B Nguyen" userId="f59fb8f3-a021-417a-8bc1-65c8d471c621" providerId="ADAL" clId="{308CFCF3-47BA-8D4A-8A80-5ECC75BA7E52}" dt="2019-11-19T12:49:55.235" v="26" actId="2696"/>
        <pc:sldMkLst>
          <pc:docMk/>
          <pc:sldMk cId="2239308720" sldId="349"/>
        </pc:sldMkLst>
      </pc:sldChg>
      <pc:sldChg chg="del">
        <pc:chgData name="Long B Nguyen" userId="f59fb8f3-a021-417a-8bc1-65c8d471c621" providerId="ADAL" clId="{308CFCF3-47BA-8D4A-8A80-5ECC75BA7E52}" dt="2019-11-19T12:49:55.252" v="27" actId="2696"/>
        <pc:sldMkLst>
          <pc:docMk/>
          <pc:sldMk cId="1532134668" sldId="350"/>
        </pc:sldMkLst>
      </pc:sldChg>
      <pc:sldChg chg="del">
        <pc:chgData name="Long B Nguyen" userId="f59fb8f3-a021-417a-8bc1-65c8d471c621" providerId="ADAL" clId="{308CFCF3-47BA-8D4A-8A80-5ECC75BA7E52}" dt="2019-11-19T12:49:55.212" v="25" actId="2696"/>
        <pc:sldMkLst>
          <pc:docMk/>
          <pc:sldMk cId="3420249496" sldId="351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212712238" sldId="42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744089513" sldId="425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169230028" sldId="426"/>
        </pc:sldMkLst>
      </pc:sldChg>
      <pc:sldChg chg="del">
        <pc:chgData name="Long B Nguyen" userId="f59fb8f3-a021-417a-8bc1-65c8d471c621" providerId="ADAL" clId="{308CFCF3-47BA-8D4A-8A80-5ECC75BA7E52}" dt="2019-11-19T12:49:54.737" v="5" actId="2696"/>
        <pc:sldMkLst>
          <pc:docMk/>
          <pc:sldMk cId="2101795491" sldId="545"/>
        </pc:sldMkLst>
      </pc:sldChg>
      <pc:sldChg chg="del">
        <pc:chgData name="Long B Nguyen" userId="f59fb8f3-a021-417a-8bc1-65c8d471c621" providerId="ADAL" clId="{308CFCF3-47BA-8D4A-8A80-5ECC75BA7E52}" dt="2019-11-19T12:49:55.369" v="33" actId="2696"/>
        <pc:sldMkLst>
          <pc:docMk/>
          <pc:sldMk cId="1854861563" sldId="546"/>
        </pc:sldMkLst>
      </pc:sldChg>
      <pc:sldChg chg="del">
        <pc:chgData name="Long B Nguyen" userId="f59fb8f3-a021-417a-8bc1-65c8d471c621" providerId="ADAL" clId="{308CFCF3-47BA-8D4A-8A80-5ECC75BA7E52}" dt="2019-11-19T12:49:54.838" v="11" actId="2696"/>
        <pc:sldMkLst>
          <pc:docMk/>
          <pc:sldMk cId="906346442" sldId="547"/>
        </pc:sldMkLst>
      </pc:sldChg>
      <pc:sldChg chg="del">
        <pc:chgData name="Long B Nguyen" userId="f59fb8f3-a021-417a-8bc1-65c8d471c621" providerId="ADAL" clId="{308CFCF3-47BA-8D4A-8A80-5ECC75BA7E52}" dt="2019-11-19T12:49:54.972" v="16" actId="2696"/>
        <pc:sldMkLst>
          <pc:docMk/>
          <pc:sldMk cId="2079192273" sldId="548"/>
        </pc:sldMkLst>
      </pc:sldChg>
      <pc:sldChg chg="del">
        <pc:chgData name="Long B Nguyen" userId="f59fb8f3-a021-417a-8bc1-65c8d471c621" providerId="ADAL" clId="{308CFCF3-47BA-8D4A-8A80-5ECC75BA7E52}" dt="2019-11-19T12:49:55.340" v="31" actId="2696"/>
        <pc:sldMkLst>
          <pc:docMk/>
          <pc:sldMk cId="1299838656" sldId="549"/>
        </pc:sldMkLst>
      </pc:sldChg>
      <pc:sldChg chg="del">
        <pc:chgData name="Long B Nguyen" userId="f59fb8f3-a021-417a-8bc1-65c8d471c621" providerId="ADAL" clId="{308CFCF3-47BA-8D4A-8A80-5ECC75BA7E52}" dt="2019-11-19T12:49:55.357" v="32" actId="2696"/>
        <pc:sldMkLst>
          <pc:docMk/>
          <pc:sldMk cId="2820908233" sldId="551"/>
        </pc:sldMkLst>
      </pc:sldChg>
      <pc:sldChg chg="del">
        <pc:chgData name="Long B Nguyen" userId="f59fb8f3-a021-417a-8bc1-65c8d471c621" providerId="ADAL" clId="{308CFCF3-47BA-8D4A-8A80-5ECC75BA7E52}" dt="2019-11-19T12:49:55.279" v="28" actId="2696"/>
        <pc:sldMkLst>
          <pc:docMk/>
          <pc:sldMk cId="1358728332" sldId="553"/>
        </pc:sldMkLst>
      </pc:sldChg>
      <pc:sldChg chg="del">
        <pc:chgData name="Long B Nguyen" userId="f59fb8f3-a021-417a-8bc1-65c8d471c621" providerId="ADAL" clId="{308CFCF3-47BA-8D4A-8A80-5ECC75BA7E52}" dt="2019-11-19T12:49:55.378" v="34" actId="2696"/>
        <pc:sldMkLst>
          <pc:docMk/>
          <pc:sldMk cId="3027756854" sldId="55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847347657" sldId="555"/>
        </pc:sldMkLst>
      </pc:sldChg>
      <pc:sldChg chg="modSp add">
        <pc:chgData name="Long B Nguyen" userId="f59fb8f3-a021-417a-8bc1-65c8d471c621" providerId="ADAL" clId="{308CFCF3-47BA-8D4A-8A80-5ECC75BA7E52}" dt="2019-11-19T12:50:23.367" v="38" actId="207"/>
        <pc:sldMkLst>
          <pc:docMk/>
          <pc:sldMk cId="3515362357" sldId="556"/>
        </pc:sldMkLst>
        <pc:spChg chg="mod">
          <ac:chgData name="Long B Nguyen" userId="f59fb8f3-a021-417a-8bc1-65c8d471c621" providerId="ADAL" clId="{308CFCF3-47BA-8D4A-8A80-5ECC75BA7E52}" dt="2019-11-19T12:50:23.367" v="38" actId="207"/>
          <ac:spMkLst>
            <pc:docMk/>
            <pc:sldMk cId="3515362357" sldId="556"/>
            <ac:spMk id="20483" creationId="{11D6A34E-F264-984B-AD46-8F4C5C826246}"/>
          </ac:spMkLst>
        </pc:spChg>
      </pc:sldChg>
      <pc:sldChg chg="modSp add">
        <pc:chgData name="Long B Nguyen" userId="f59fb8f3-a021-417a-8bc1-65c8d471c621" providerId="ADAL" clId="{308CFCF3-47BA-8D4A-8A80-5ECC75BA7E52}" dt="2019-11-19T12:49:34.413" v="3" actId="1076"/>
        <pc:sldMkLst>
          <pc:docMk/>
          <pc:sldMk cId="56364418" sldId="557"/>
        </pc:sldMkLst>
        <pc:spChg chg="mod">
          <ac:chgData name="Long B Nguyen" userId="f59fb8f3-a021-417a-8bc1-65c8d471c621" providerId="ADAL" clId="{308CFCF3-47BA-8D4A-8A80-5ECC75BA7E52}" dt="2019-11-19T12:49:34.413" v="3" actId="1076"/>
          <ac:spMkLst>
            <pc:docMk/>
            <pc:sldMk cId="56364418" sldId="557"/>
            <ac:spMk id="20482" creationId="{6D756BCF-3D62-744E-A1A2-5EA11AF1F5DE}"/>
          </ac:spMkLst>
        </pc:spChg>
      </pc:sldChg>
      <pc:sldChg chg="modSp add">
        <pc:chgData name="Long B Nguyen" userId="f59fb8f3-a021-417a-8bc1-65c8d471c621" providerId="ADAL" clId="{308CFCF3-47BA-8D4A-8A80-5ECC75BA7E52}" dt="2019-11-19T12:49:29.575" v="2" actId="1076"/>
        <pc:sldMkLst>
          <pc:docMk/>
          <pc:sldMk cId="4185702486" sldId="558"/>
        </pc:sldMkLst>
        <pc:spChg chg="mod">
          <ac:chgData name="Long B Nguyen" userId="f59fb8f3-a021-417a-8bc1-65c8d471c621" providerId="ADAL" clId="{308CFCF3-47BA-8D4A-8A80-5ECC75BA7E52}" dt="2019-11-19T12:49:29.575" v="2" actId="1076"/>
          <ac:spMkLst>
            <pc:docMk/>
            <pc:sldMk cId="4185702486" sldId="558"/>
            <ac:spMk id="20482" creationId="{6D756BCF-3D62-744E-A1A2-5EA11AF1F5DE}"/>
          </ac:spMkLst>
        </pc:spChg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190184513" sldId="559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797534927" sldId="560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461972299" sldId="561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056856836" sldId="562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129266536" sldId="563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602950482" sldId="56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4104989124" sldId="565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615412358" sldId="566"/>
        </pc:sldMkLst>
      </pc:sldChg>
    </pc:docChg>
  </pc:docChgLst>
  <pc:docChgLst>
    <pc:chgData name="Long B Nguyen" userId="f59fb8f3-a021-417a-8bc1-65c8d471c621" providerId="ADAL" clId="{8C729B60-193B-8444-910A-752A96A0942F}"/>
    <pc:docChg chg="modSld">
      <pc:chgData name="Long B Nguyen" userId="f59fb8f3-a021-417a-8bc1-65c8d471c621" providerId="ADAL" clId="{8C729B60-193B-8444-910A-752A96A0942F}" dt="2020-03-29T01:57:52.362" v="1" actId="20577"/>
      <pc:docMkLst>
        <pc:docMk/>
      </pc:docMkLst>
      <pc:sldChg chg="modSp">
        <pc:chgData name="Long B Nguyen" userId="f59fb8f3-a021-417a-8bc1-65c8d471c621" providerId="ADAL" clId="{8C729B60-193B-8444-910A-752A96A0942F}" dt="2020-03-29T01:57:52.362" v="1" actId="20577"/>
        <pc:sldMkLst>
          <pc:docMk/>
          <pc:sldMk cId="1880090826" sldId="316"/>
        </pc:sldMkLst>
        <pc:spChg chg="mod">
          <ac:chgData name="Long B Nguyen" userId="f59fb8f3-a021-417a-8bc1-65c8d471c621" providerId="ADAL" clId="{8C729B60-193B-8444-910A-752A96A0942F}" dt="2020-03-29T01:57:52.362" v="1" actId="20577"/>
          <ac:spMkLst>
            <pc:docMk/>
            <pc:sldMk cId="1880090826" sldId="316"/>
            <ac:spMk id="10242" creationId="{2E23079A-5ACF-FA4B-BC1D-0D52C05F7CA4}"/>
          </ac:spMkLst>
        </pc:spChg>
      </pc:sldChg>
    </pc:docChg>
  </pc:docChgLst>
  <pc:docChgLst>
    <pc:chgData name="Long B Nguyen" userId="f59fb8f3-a021-417a-8bc1-65c8d471c621" providerId="ADAL" clId="{9268B748-66AA-0742-9E6D-C568D3B99E77}"/>
    <pc:docChg chg="undo custSel addSld delSld modSld">
      <pc:chgData name="Long B Nguyen" userId="f59fb8f3-a021-417a-8bc1-65c8d471c621" providerId="ADAL" clId="{9268B748-66AA-0742-9E6D-C568D3B99E77}" dt="2021-02-01T13:11:34.507" v="6215" actId="20577"/>
      <pc:docMkLst>
        <pc:docMk/>
      </pc:docMkLst>
      <pc:sldChg chg="modSp add del mod">
        <pc:chgData name="Long B Nguyen" userId="f59fb8f3-a021-417a-8bc1-65c8d471c621" providerId="ADAL" clId="{9268B748-66AA-0742-9E6D-C568D3B99E77}" dt="2021-01-28T03:54:03.699" v="3911" actId="2696"/>
        <pc:sldMkLst>
          <pc:docMk/>
          <pc:sldMk cId="1095332021" sldId="257"/>
        </pc:sldMkLst>
        <pc:spChg chg="mod">
          <ac:chgData name="Long B Nguyen" userId="f59fb8f3-a021-417a-8bc1-65c8d471c621" providerId="ADAL" clId="{9268B748-66AA-0742-9E6D-C568D3B99E77}" dt="2021-01-28T03:27:21.454" v="3656" actId="1076"/>
          <ac:spMkLst>
            <pc:docMk/>
            <pc:sldMk cId="1095332021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9268B748-66AA-0742-9E6D-C568D3B99E77}" dt="2021-01-28T03:27:23.729" v="3657" actId="14100"/>
          <ac:spMkLst>
            <pc:docMk/>
            <pc:sldMk cId="1095332021" sldId="25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9268B748-66AA-0742-9E6D-C568D3B99E77}" dt="2021-01-28T04:11:29.551" v="4100" actId="20577"/>
        <pc:sldMkLst>
          <pc:docMk/>
          <pc:sldMk cId="2631037396" sldId="257"/>
        </pc:sldMkLst>
        <pc:spChg chg="mod">
          <ac:chgData name="Long B Nguyen" userId="f59fb8f3-a021-417a-8bc1-65c8d471c621" providerId="ADAL" clId="{9268B748-66AA-0742-9E6D-C568D3B99E77}" dt="2021-01-28T04:11:29.551" v="4100" actId="20577"/>
          <ac:spMkLst>
            <pc:docMk/>
            <pc:sldMk cId="2631037396" sldId="25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268B748-66AA-0742-9E6D-C568D3B99E77}" dt="2021-01-17T03:22:48.113" v="1429" actId="1076"/>
        <pc:sldMkLst>
          <pc:docMk/>
          <pc:sldMk cId="1769313612" sldId="306"/>
        </pc:sldMkLst>
        <pc:spChg chg="mod">
          <ac:chgData name="Long B Nguyen" userId="f59fb8f3-a021-417a-8bc1-65c8d471c621" providerId="ADAL" clId="{9268B748-66AA-0742-9E6D-C568D3B99E77}" dt="2021-01-17T03:22:46.292" v="1428" actId="1076"/>
          <ac:spMkLst>
            <pc:docMk/>
            <pc:sldMk cId="1769313612" sldId="306"/>
            <ac:spMk id="20482" creationId="{3F08065D-22F5-1B4A-B4B5-FFA336A1CACB}"/>
          </ac:spMkLst>
        </pc:spChg>
        <pc:picChg chg="mod">
          <ac:chgData name="Long B Nguyen" userId="f59fb8f3-a021-417a-8bc1-65c8d471c621" providerId="ADAL" clId="{9268B748-66AA-0742-9E6D-C568D3B99E77}" dt="2021-01-17T03:22:48.113" v="1429" actId="1076"/>
          <ac:picMkLst>
            <pc:docMk/>
            <pc:sldMk cId="1769313612" sldId="306"/>
            <ac:picMk id="11267" creationId="{02092175-2DD0-3D4C-A635-5613F8C56924}"/>
          </ac:picMkLst>
        </pc:picChg>
      </pc:sldChg>
      <pc:sldChg chg="modSp del mod">
        <pc:chgData name="Long B Nguyen" userId="f59fb8f3-a021-417a-8bc1-65c8d471c621" providerId="ADAL" clId="{9268B748-66AA-0742-9E6D-C568D3B99E77}" dt="2021-01-17T03:25:19.644" v="1505" actId="2696"/>
        <pc:sldMkLst>
          <pc:docMk/>
          <pc:sldMk cId="3175113722" sldId="307"/>
        </pc:sldMkLst>
        <pc:spChg chg="mod">
          <ac:chgData name="Long B Nguyen" userId="f59fb8f3-a021-417a-8bc1-65c8d471c621" providerId="ADAL" clId="{9268B748-66AA-0742-9E6D-C568D3B99E77}" dt="2021-01-17T03:24:57.364" v="1503" actId="1076"/>
          <ac:spMkLst>
            <pc:docMk/>
            <pc:sldMk cId="3175113722" sldId="307"/>
            <ac:spMk id="20482" creationId="{4647B3F9-8A8F-FB4E-A9A1-ADAC1CD1217D}"/>
          </ac:spMkLst>
        </pc:spChg>
        <pc:picChg chg="mod">
          <ac:chgData name="Long B Nguyen" userId="f59fb8f3-a021-417a-8bc1-65c8d471c621" providerId="ADAL" clId="{9268B748-66AA-0742-9E6D-C568D3B99E77}" dt="2021-01-17T03:25:00.065" v="1504" actId="1076"/>
          <ac:picMkLst>
            <pc:docMk/>
            <pc:sldMk cId="3175113722" sldId="307"/>
            <ac:picMk id="16386" creationId="{40FC02DB-B26D-5A4E-BBEE-D925F4751876}"/>
          </ac:picMkLst>
        </pc:picChg>
      </pc:sldChg>
      <pc:sldChg chg="add">
        <pc:chgData name="Long B Nguyen" userId="f59fb8f3-a021-417a-8bc1-65c8d471c621" providerId="ADAL" clId="{9268B748-66AA-0742-9E6D-C568D3B99E77}" dt="2021-01-28T13:03:32.143" v="4649"/>
        <pc:sldMkLst>
          <pc:docMk/>
          <pc:sldMk cId="2659683092" sldId="308"/>
        </pc:sldMkLst>
      </pc:sldChg>
      <pc:sldChg chg="modSp del mod">
        <pc:chgData name="Long B Nguyen" userId="f59fb8f3-a021-417a-8bc1-65c8d471c621" providerId="ADAL" clId="{9268B748-66AA-0742-9E6D-C568D3B99E77}" dt="2021-01-28T13:03:20.422" v="4646" actId="2696"/>
        <pc:sldMkLst>
          <pc:docMk/>
          <pc:sldMk cId="3855133670" sldId="308"/>
        </pc:sldMkLst>
        <pc:spChg chg="mod">
          <ac:chgData name="Long B Nguyen" userId="f59fb8f3-a021-417a-8bc1-65c8d471c621" providerId="ADAL" clId="{9268B748-66AA-0742-9E6D-C568D3B99E77}" dt="2021-01-17T03:22:53.478" v="1430" actId="1076"/>
          <ac:spMkLst>
            <pc:docMk/>
            <pc:sldMk cId="3855133670" sldId="308"/>
            <ac:spMk id="20482" creationId="{F898970B-EA4B-5447-9CCD-BBB77899EA16}"/>
          </ac:spMkLst>
        </pc:spChg>
        <pc:spChg chg="mod">
          <ac:chgData name="Long B Nguyen" userId="f59fb8f3-a021-417a-8bc1-65c8d471c621" providerId="ADAL" clId="{9268B748-66AA-0742-9E6D-C568D3B99E77}" dt="2021-01-17T03:23:06.913" v="1435" actId="5793"/>
          <ac:spMkLst>
            <pc:docMk/>
            <pc:sldMk cId="3855133670" sldId="308"/>
            <ac:spMk id="20483" creationId="{A40AA280-3F94-D04A-88FB-96305DC268ED}"/>
          </ac:spMkLst>
        </pc:spChg>
        <pc:picChg chg="mod">
          <ac:chgData name="Long B Nguyen" userId="f59fb8f3-a021-417a-8bc1-65c8d471c621" providerId="ADAL" clId="{9268B748-66AA-0742-9E6D-C568D3B99E77}" dt="2021-01-17T03:22:57.913" v="1432" actId="1076"/>
          <ac:picMkLst>
            <pc:docMk/>
            <pc:sldMk cId="3855133670" sldId="308"/>
            <ac:picMk id="12291" creationId="{0A0C49C3-2913-EA43-8FE1-344434D9B958}"/>
          </ac:picMkLst>
        </pc:picChg>
      </pc:sldChg>
      <pc:sldChg chg="modSp del mod">
        <pc:chgData name="Long B Nguyen" userId="f59fb8f3-a021-417a-8bc1-65c8d471c621" providerId="ADAL" clId="{9268B748-66AA-0742-9E6D-C568D3B99E77}" dt="2021-01-17T03:23:48.136" v="1445" actId="2696"/>
        <pc:sldMkLst>
          <pc:docMk/>
          <pc:sldMk cId="3585856351" sldId="309"/>
        </pc:sldMkLst>
        <pc:spChg chg="mod">
          <ac:chgData name="Long B Nguyen" userId="f59fb8f3-a021-417a-8bc1-65c8d471c621" providerId="ADAL" clId="{9268B748-66AA-0742-9E6D-C568D3B99E77}" dt="2021-01-17T03:23:30.639" v="1442" actId="1076"/>
          <ac:spMkLst>
            <pc:docMk/>
            <pc:sldMk cId="3585856351" sldId="309"/>
            <ac:spMk id="20482" creationId="{AA23FAD0-C454-854B-B4AF-02039D831D3A}"/>
          </ac:spMkLst>
        </pc:spChg>
        <pc:spChg chg="mod">
          <ac:chgData name="Long B Nguyen" userId="f59fb8f3-a021-417a-8bc1-65c8d471c621" providerId="ADAL" clId="{9268B748-66AA-0742-9E6D-C568D3B99E77}" dt="2021-01-17T03:23:35.152" v="1444" actId="14100"/>
          <ac:spMkLst>
            <pc:docMk/>
            <pc:sldMk cId="3585856351" sldId="309"/>
            <ac:spMk id="20483" creationId="{27143176-3E06-A54E-BA44-BA6A967C6460}"/>
          </ac:spMkLst>
        </pc:spChg>
      </pc:sldChg>
      <pc:sldChg chg="del">
        <pc:chgData name="Long B Nguyen" userId="f59fb8f3-a021-417a-8bc1-65c8d471c621" providerId="ADAL" clId="{9268B748-66AA-0742-9E6D-C568D3B99E77}" dt="2021-01-17T03:25:19.644" v="1505" actId="2696"/>
        <pc:sldMkLst>
          <pc:docMk/>
          <pc:sldMk cId="3276587347" sldId="310"/>
        </pc:sldMkLst>
      </pc:sldChg>
      <pc:sldChg chg="modSp del mod modAnim">
        <pc:chgData name="Long B Nguyen" userId="f59fb8f3-a021-417a-8bc1-65c8d471c621" providerId="ADAL" clId="{9268B748-66AA-0742-9E6D-C568D3B99E77}" dt="2021-01-28T13:03:20.465" v="4648" actId="2696"/>
        <pc:sldMkLst>
          <pc:docMk/>
          <pc:sldMk cId="863905040" sldId="312"/>
        </pc:sldMkLst>
        <pc:spChg chg="mod">
          <ac:chgData name="Long B Nguyen" userId="f59fb8f3-a021-417a-8bc1-65c8d471c621" providerId="ADAL" clId="{9268B748-66AA-0742-9E6D-C568D3B99E77}" dt="2021-01-28T13:00:32.343" v="4640" actId="14100"/>
          <ac:spMkLst>
            <pc:docMk/>
            <pc:sldMk cId="863905040" sldId="312"/>
            <ac:spMk id="20482" creationId="{73D160BB-46FA-B540-AB72-FF988D3E48D4}"/>
          </ac:spMkLst>
        </pc:spChg>
        <pc:spChg chg="mod">
          <ac:chgData name="Long B Nguyen" userId="f59fb8f3-a021-417a-8bc1-65c8d471c621" providerId="ADAL" clId="{9268B748-66AA-0742-9E6D-C568D3B99E77}" dt="2021-01-17T03:51:41.194" v="2584" actId="20577"/>
          <ac:spMkLst>
            <pc:docMk/>
            <pc:sldMk cId="863905040" sldId="312"/>
            <ac:spMk id="20483" creationId="{1BDDF6AF-7FBC-3849-B4A5-9D30ED403E3D}"/>
          </ac:spMkLst>
        </pc:spChg>
      </pc:sldChg>
      <pc:sldChg chg="add">
        <pc:chgData name="Long B Nguyen" userId="f59fb8f3-a021-417a-8bc1-65c8d471c621" providerId="ADAL" clId="{9268B748-66AA-0742-9E6D-C568D3B99E77}" dt="2021-01-28T13:03:32.143" v="4649"/>
        <pc:sldMkLst>
          <pc:docMk/>
          <pc:sldMk cId="3170541048" sldId="312"/>
        </pc:sldMkLst>
      </pc:sldChg>
      <pc:sldChg chg="add">
        <pc:chgData name="Long B Nguyen" userId="f59fb8f3-a021-417a-8bc1-65c8d471c621" providerId="ADAL" clId="{9268B748-66AA-0742-9E6D-C568D3B99E77}" dt="2021-01-28T13:03:32.143" v="4649"/>
        <pc:sldMkLst>
          <pc:docMk/>
          <pc:sldMk cId="1518376867" sldId="313"/>
        </pc:sldMkLst>
      </pc:sldChg>
      <pc:sldChg chg="modSp del mod modAnim">
        <pc:chgData name="Long B Nguyen" userId="f59fb8f3-a021-417a-8bc1-65c8d471c621" providerId="ADAL" clId="{9268B748-66AA-0742-9E6D-C568D3B99E77}" dt="2021-01-28T13:03:20.443" v="4647" actId="2696"/>
        <pc:sldMkLst>
          <pc:docMk/>
          <pc:sldMk cId="1871198671" sldId="313"/>
        </pc:sldMkLst>
        <pc:spChg chg="mod">
          <ac:chgData name="Long B Nguyen" userId="f59fb8f3-a021-417a-8bc1-65c8d471c621" providerId="ADAL" clId="{9268B748-66AA-0742-9E6D-C568D3B99E77}" dt="2021-01-17T03:23:13.697" v="1436" actId="1076"/>
          <ac:spMkLst>
            <pc:docMk/>
            <pc:sldMk cId="1871198671" sldId="313"/>
            <ac:spMk id="20482" creationId="{0957306F-67E2-854F-B7E0-9A252AADF108}"/>
          </ac:spMkLst>
        </pc:spChg>
        <pc:spChg chg="mod">
          <ac:chgData name="Long B Nguyen" userId="f59fb8f3-a021-417a-8bc1-65c8d471c621" providerId="ADAL" clId="{9268B748-66AA-0742-9E6D-C568D3B99E77}" dt="2021-01-17T03:25:54.451" v="1510" actId="255"/>
          <ac:spMkLst>
            <pc:docMk/>
            <pc:sldMk cId="1871198671" sldId="313"/>
            <ac:spMk id="20483" creationId="{1F200ABD-6024-F048-94BB-113C30B1C4E9}"/>
          </ac:spMkLst>
        </pc:spChg>
        <pc:picChg chg="mod">
          <ac:chgData name="Long B Nguyen" userId="f59fb8f3-a021-417a-8bc1-65c8d471c621" providerId="ADAL" clId="{9268B748-66AA-0742-9E6D-C568D3B99E77}" dt="2021-01-17T03:23:18.486" v="1438" actId="1076"/>
          <ac:picMkLst>
            <pc:docMk/>
            <pc:sldMk cId="1871198671" sldId="313"/>
            <ac:picMk id="13315" creationId="{C0A2BC84-069B-3C4A-9CD8-B1A6968692D7}"/>
          </ac:picMkLst>
        </pc:picChg>
      </pc:sldChg>
      <pc:sldChg chg="del">
        <pc:chgData name="Long B Nguyen" userId="f59fb8f3-a021-417a-8bc1-65c8d471c621" providerId="ADAL" clId="{9268B748-66AA-0742-9E6D-C568D3B99E77}" dt="2021-01-17T03:01:07.210" v="105" actId="2696"/>
        <pc:sldMkLst>
          <pc:docMk/>
          <pc:sldMk cId="1880090826" sldId="316"/>
        </pc:sldMkLst>
      </pc:sldChg>
      <pc:sldChg chg="del">
        <pc:chgData name="Long B Nguyen" userId="f59fb8f3-a021-417a-8bc1-65c8d471c621" providerId="ADAL" clId="{9268B748-66AA-0742-9E6D-C568D3B99E77}" dt="2021-01-17T03:25:41.438" v="1508" actId="2696"/>
        <pc:sldMkLst>
          <pc:docMk/>
          <pc:sldMk cId="518539467" sldId="317"/>
        </pc:sldMkLst>
      </pc:sldChg>
      <pc:sldChg chg="del">
        <pc:chgData name="Long B Nguyen" userId="f59fb8f3-a021-417a-8bc1-65c8d471c621" providerId="ADAL" clId="{9268B748-66AA-0742-9E6D-C568D3B99E77}" dt="2021-01-17T03:25:41.438" v="1508" actId="2696"/>
        <pc:sldMkLst>
          <pc:docMk/>
          <pc:sldMk cId="2878693247" sldId="318"/>
        </pc:sldMkLst>
      </pc:sldChg>
      <pc:sldChg chg="del">
        <pc:chgData name="Long B Nguyen" userId="f59fb8f3-a021-417a-8bc1-65c8d471c621" providerId="ADAL" clId="{9268B748-66AA-0742-9E6D-C568D3B99E77}" dt="2021-01-17T03:25:41.438" v="1508" actId="2696"/>
        <pc:sldMkLst>
          <pc:docMk/>
          <pc:sldMk cId="3014449171" sldId="319"/>
        </pc:sldMkLst>
      </pc:sldChg>
      <pc:sldChg chg="modSp del mod">
        <pc:chgData name="Long B Nguyen" userId="f59fb8f3-a021-417a-8bc1-65c8d471c621" providerId="ADAL" clId="{9268B748-66AA-0742-9E6D-C568D3B99E77}" dt="2021-01-17T03:27:23.279" v="1534" actId="2696"/>
        <pc:sldMkLst>
          <pc:docMk/>
          <pc:sldMk cId="1925491708" sldId="322"/>
        </pc:sldMkLst>
        <pc:spChg chg="mod">
          <ac:chgData name="Long B Nguyen" userId="f59fb8f3-a021-417a-8bc1-65c8d471c621" providerId="ADAL" clId="{9268B748-66AA-0742-9E6D-C568D3B99E77}" dt="2021-01-17T03:27:20.764" v="1533" actId="1076"/>
          <ac:spMkLst>
            <pc:docMk/>
            <pc:sldMk cId="1925491708" sldId="322"/>
            <ac:spMk id="20482" creationId="{CDA31265-BEED-1E44-AEB8-A0EC7AA2E02B}"/>
          </ac:spMkLst>
        </pc:spChg>
      </pc:sldChg>
      <pc:sldChg chg="del">
        <pc:chgData name="Long B Nguyen" userId="f59fb8f3-a021-417a-8bc1-65c8d471c621" providerId="ADAL" clId="{9268B748-66AA-0742-9E6D-C568D3B99E77}" dt="2021-01-17T03:27:27.442" v="1536" actId="2696"/>
        <pc:sldMkLst>
          <pc:docMk/>
          <pc:sldMk cId="856464997" sldId="323"/>
        </pc:sldMkLst>
      </pc:sldChg>
      <pc:sldChg chg="modSp add del mod modAnim">
        <pc:chgData name="Long B Nguyen" userId="f59fb8f3-a021-417a-8bc1-65c8d471c621" providerId="ADAL" clId="{9268B748-66AA-0742-9E6D-C568D3B99E77}" dt="2021-02-01T03:02:14.847" v="6027" actId="2696"/>
        <pc:sldMkLst>
          <pc:docMk/>
          <pc:sldMk cId="1587565841" sldId="325"/>
        </pc:sldMkLst>
        <pc:spChg chg="mod">
          <ac:chgData name="Long B Nguyen" userId="f59fb8f3-a021-417a-8bc1-65c8d471c621" providerId="ADAL" clId="{9268B748-66AA-0742-9E6D-C568D3B99E77}" dt="2021-01-17T05:28:58.517" v="2760" actId="20577"/>
          <ac:spMkLst>
            <pc:docMk/>
            <pc:sldMk cId="1587565841" sldId="325"/>
            <ac:spMk id="22529" creationId="{8FC9BF54-BC5C-D541-BCD1-D99DA9E7A890}"/>
          </ac:spMkLst>
        </pc:spChg>
        <pc:spChg chg="mod">
          <ac:chgData name="Long B Nguyen" userId="f59fb8f3-a021-417a-8bc1-65c8d471c621" providerId="ADAL" clId="{9268B748-66AA-0742-9E6D-C568D3B99E77}" dt="2021-01-17T05:36:14.742" v="2977" actId="2711"/>
          <ac:spMkLst>
            <pc:docMk/>
            <pc:sldMk cId="1587565841" sldId="325"/>
            <ac:spMk id="62467" creationId="{1D575D20-594C-2945-B2F4-512D3B748F19}"/>
          </ac:spMkLst>
        </pc:spChg>
      </pc:sldChg>
      <pc:sldChg chg="modSp del mod">
        <pc:chgData name="Long B Nguyen" userId="f59fb8f3-a021-417a-8bc1-65c8d471c621" providerId="ADAL" clId="{9268B748-66AA-0742-9E6D-C568D3B99E77}" dt="2021-01-17T03:26:45.693" v="1522" actId="2696"/>
        <pc:sldMkLst>
          <pc:docMk/>
          <pc:sldMk cId="2537719982" sldId="325"/>
        </pc:sldMkLst>
        <pc:spChg chg="mod">
          <ac:chgData name="Long B Nguyen" userId="f59fb8f3-a021-417a-8bc1-65c8d471c621" providerId="ADAL" clId="{9268B748-66AA-0742-9E6D-C568D3B99E77}" dt="2021-01-17T03:26:22.504" v="1518" actId="1076"/>
          <ac:spMkLst>
            <pc:docMk/>
            <pc:sldMk cId="2537719982" sldId="325"/>
            <ac:spMk id="22529" creationId="{8FC9BF54-BC5C-D541-BCD1-D99DA9E7A890}"/>
          </ac:spMkLst>
        </pc:spChg>
        <pc:spChg chg="mod">
          <ac:chgData name="Long B Nguyen" userId="f59fb8f3-a021-417a-8bc1-65c8d471c621" providerId="ADAL" clId="{9268B748-66AA-0742-9E6D-C568D3B99E77}" dt="2021-01-17T03:26:27.925" v="1520" actId="14100"/>
          <ac:spMkLst>
            <pc:docMk/>
            <pc:sldMk cId="2537719982" sldId="325"/>
            <ac:spMk id="62467" creationId="{1D575D20-594C-2945-B2F4-512D3B748F19}"/>
          </ac:spMkLst>
        </pc:spChg>
      </pc:sldChg>
      <pc:sldChg chg="del">
        <pc:chgData name="Long B Nguyen" userId="f59fb8f3-a021-417a-8bc1-65c8d471c621" providerId="ADAL" clId="{9268B748-66AA-0742-9E6D-C568D3B99E77}" dt="2021-01-17T03:26:34.888" v="1521" actId="2696"/>
        <pc:sldMkLst>
          <pc:docMk/>
          <pc:sldMk cId="73332731" sldId="326"/>
        </pc:sldMkLst>
      </pc:sldChg>
      <pc:sldChg chg="add del">
        <pc:chgData name="Long B Nguyen" userId="f59fb8f3-a021-417a-8bc1-65c8d471c621" providerId="ADAL" clId="{9268B748-66AA-0742-9E6D-C568D3B99E77}" dt="2021-01-17T05:33:11.872" v="2883" actId="2696"/>
        <pc:sldMkLst>
          <pc:docMk/>
          <pc:sldMk cId="3350220248" sldId="326"/>
        </pc:sldMkLst>
      </pc:sldChg>
      <pc:sldChg chg="modSp add del mod">
        <pc:chgData name="Long B Nguyen" userId="f59fb8f3-a021-417a-8bc1-65c8d471c621" providerId="ADAL" clId="{9268B748-66AA-0742-9E6D-C568D3B99E77}" dt="2021-02-01T03:02:14.847" v="6027" actId="2696"/>
        <pc:sldMkLst>
          <pc:docMk/>
          <pc:sldMk cId="3477128042" sldId="327"/>
        </pc:sldMkLst>
        <pc:spChg chg="mod">
          <ac:chgData name="Long B Nguyen" userId="f59fb8f3-a021-417a-8bc1-65c8d471c621" providerId="ADAL" clId="{9268B748-66AA-0742-9E6D-C568D3B99E77}" dt="2021-01-17T05:33:17.902" v="2884" actId="1076"/>
          <ac:spMkLst>
            <pc:docMk/>
            <pc:sldMk cId="3477128042" sldId="327"/>
            <ac:spMk id="26625" creationId="{E8538034-A182-104C-85BB-4372385916AB}"/>
          </ac:spMkLst>
        </pc:spChg>
        <pc:spChg chg="mod">
          <ac:chgData name="Long B Nguyen" userId="f59fb8f3-a021-417a-8bc1-65c8d471c621" providerId="ADAL" clId="{9268B748-66AA-0742-9E6D-C568D3B99E77}" dt="2021-01-17T05:38:28.997" v="3042" actId="2711"/>
          <ac:spMkLst>
            <pc:docMk/>
            <pc:sldMk cId="3477128042" sldId="327"/>
            <ac:spMk id="26626" creationId="{4D0361EB-D6AE-704D-8E7B-E027D54EA1C7}"/>
          </ac:spMkLst>
        </pc:spChg>
      </pc:sldChg>
      <pc:sldChg chg="del">
        <pc:chgData name="Long B Nguyen" userId="f59fb8f3-a021-417a-8bc1-65c8d471c621" providerId="ADAL" clId="{9268B748-66AA-0742-9E6D-C568D3B99E77}" dt="2021-01-17T03:26:46.916" v="1523" actId="2696"/>
        <pc:sldMkLst>
          <pc:docMk/>
          <pc:sldMk cId="3935762855" sldId="327"/>
        </pc:sldMkLst>
      </pc:sldChg>
      <pc:sldChg chg="del">
        <pc:chgData name="Long B Nguyen" userId="f59fb8f3-a021-417a-8bc1-65c8d471c621" providerId="ADAL" clId="{9268B748-66AA-0742-9E6D-C568D3B99E77}" dt="2021-01-17T03:27:23.279" v="1534" actId="2696"/>
        <pc:sldMkLst>
          <pc:docMk/>
          <pc:sldMk cId="1369627949" sldId="330"/>
        </pc:sldMkLst>
      </pc:sldChg>
      <pc:sldChg chg="modSp add del">
        <pc:chgData name="Long B Nguyen" userId="f59fb8f3-a021-417a-8bc1-65c8d471c621" providerId="ADAL" clId="{9268B748-66AA-0742-9E6D-C568D3B99E77}" dt="2021-01-28T03:28:15.357" v="3659" actId="2696"/>
        <pc:sldMkLst>
          <pc:docMk/>
          <pc:sldMk cId="507599542" sldId="339"/>
        </pc:sldMkLst>
        <pc:spChg chg="mod">
          <ac:chgData name="Long B Nguyen" userId="f59fb8f3-a021-417a-8bc1-65c8d471c621" providerId="ADAL" clId="{9268B748-66AA-0742-9E6D-C568D3B99E77}" dt="2021-01-28T03:25:00.913" v="3573" actId="20577"/>
          <ac:spMkLst>
            <pc:docMk/>
            <pc:sldMk cId="507599542" sldId="339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9268B748-66AA-0742-9E6D-C568D3B99E77}" dt="2021-01-28T03:25:23.125" v="3591" actId="2696"/>
        <pc:sldMkLst>
          <pc:docMk/>
          <pc:sldMk cId="156255905" sldId="340"/>
        </pc:sldMkLst>
        <pc:spChg chg="mod">
          <ac:chgData name="Long B Nguyen" userId="f59fb8f3-a021-417a-8bc1-65c8d471c621" providerId="ADAL" clId="{9268B748-66AA-0742-9E6D-C568D3B99E77}" dt="2021-01-28T03:25:19.262" v="3590" actId="20577"/>
          <ac:spMkLst>
            <pc:docMk/>
            <pc:sldMk cId="156255905" sldId="34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9268B748-66AA-0742-9E6D-C568D3B99E77}" dt="2021-01-28T04:11:59.089" v="4102" actId="20577"/>
        <pc:sldMkLst>
          <pc:docMk/>
          <pc:sldMk cId="1190543687" sldId="341"/>
        </pc:sldMkLst>
        <pc:spChg chg="mod">
          <ac:chgData name="Long B Nguyen" userId="f59fb8f3-a021-417a-8bc1-65c8d471c621" providerId="ADAL" clId="{9268B748-66AA-0742-9E6D-C568D3B99E77}" dt="2021-01-28T04:11:59.089" v="4102" actId="20577"/>
          <ac:spMkLst>
            <pc:docMk/>
            <pc:sldMk cId="1190543687" sldId="341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268B748-66AA-0742-9E6D-C568D3B99E77}" dt="2021-01-28T03:54:03.748" v="3913" actId="2696"/>
        <pc:sldMkLst>
          <pc:docMk/>
          <pc:sldMk cId="4136041801" sldId="341"/>
        </pc:sldMkLst>
        <pc:spChg chg="mod">
          <ac:chgData name="Long B Nguyen" userId="f59fb8f3-a021-417a-8bc1-65c8d471c621" providerId="ADAL" clId="{9268B748-66AA-0742-9E6D-C568D3B99E77}" dt="2021-01-28T03:26:36.269" v="3631" actId="1076"/>
          <ac:spMkLst>
            <pc:docMk/>
            <pc:sldMk cId="41360418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9268B748-66AA-0742-9E6D-C568D3B99E77}" dt="2021-01-28T03:27:05.671" v="3655" actId="20577"/>
          <ac:spMkLst>
            <pc:docMk/>
            <pc:sldMk cId="4136041801" sldId="341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268B748-66AA-0742-9E6D-C568D3B99E77}" dt="2021-01-28T03:54:03.718" v="3912" actId="2696"/>
        <pc:sldMkLst>
          <pc:docMk/>
          <pc:sldMk cId="429134499" sldId="342"/>
        </pc:sldMkLst>
        <pc:spChg chg="mod">
          <ac:chgData name="Long B Nguyen" userId="f59fb8f3-a021-417a-8bc1-65c8d471c621" providerId="ADAL" clId="{9268B748-66AA-0742-9E6D-C568D3B99E77}" dt="2021-01-28T03:32:51.432" v="3907" actId="1076"/>
          <ac:spMkLst>
            <pc:docMk/>
            <pc:sldMk cId="429134499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9268B748-66AA-0742-9E6D-C568D3B99E77}" dt="2021-01-28T03:33:02.144" v="3910" actId="14100"/>
          <ac:spMkLst>
            <pc:docMk/>
            <pc:sldMk cId="429134499" sldId="342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1910973475" sldId="342"/>
        </pc:sldMkLst>
      </pc:sldChg>
      <pc:sldChg chg="modSp add del mod">
        <pc:chgData name="Long B Nguyen" userId="f59fb8f3-a021-417a-8bc1-65c8d471c621" providerId="ADAL" clId="{9268B748-66AA-0742-9E6D-C568D3B99E77}" dt="2021-01-28T03:27:57.525" v="3658" actId="2696"/>
        <pc:sldMkLst>
          <pc:docMk/>
          <pc:sldMk cId="2262442249" sldId="350"/>
        </pc:sldMkLst>
        <pc:spChg chg="mod">
          <ac:chgData name="Long B Nguyen" userId="f59fb8f3-a021-417a-8bc1-65c8d471c621" providerId="ADAL" clId="{9268B748-66AA-0742-9E6D-C568D3B99E77}" dt="2021-01-28T03:19:50.875" v="3407" actId="1076"/>
          <ac:spMkLst>
            <pc:docMk/>
            <pc:sldMk cId="2262442249" sldId="350"/>
            <ac:spMk id="2" creationId="{AA3A228F-61D0-D949-A5E7-F83756230BF8}"/>
          </ac:spMkLst>
        </pc:spChg>
        <pc:spChg chg="mod">
          <ac:chgData name="Long B Nguyen" userId="f59fb8f3-a021-417a-8bc1-65c8d471c621" providerId="ADAL" clId="{9268B748-66AA-0742-9E6D-C568D3B99E77}" dt="2021-01-28T03:26:23.670" v="3628" actId="21"/>
          <ac:spMkLst>
            <pc:docMk/>
            <pc:sldMk cId="2262442249" sldId="350"/>
            <ac:spMk id="9" creationId="{E3B2E017-30B2-884B-A113-B419A2ED51AD}"/>
          </ac:spMkLst>
        </pc:spChg>
      </pc:sldChg>
      <pc:sldChg chg="addSp delSp modSp add mod">
        <pc:chgData name="Long B Nguyen" userId="f59fb8f3-a021-417a-8bc1-65c8d471c621" providerId="ADAL" clId="{9268B748-66AA-0742-9E6D-C568D3B99E77}" dt="2021-01-28T03:57:10.326" v="4071" actId="478"/>
        <pc:sldMkLst>
          <pc:docMk/>
          <pc:sldMk cId="528345614" sldId="368"/>
        </pc:sldMkLst>
        <pc:spChg chg="add del mod">
          <ac:chgData name="Long B Nguyen" userId="f59fb8f3-a021-417a-8bc1-65c8d471c621" providerId="ADAL" clId="{9268B748-66AA-0742-9E6D-C568D3B99E77}" dt="2021-01-28T03:57:10.326" v="4071" actId="478"/>
          <ac:spMkLst>
            <pc:docMk/>
            <pc:sldMk cId="528345614" sldId="368"/>
            <ac:spMk id="6" creationId="{CA05E5DF-0B6A-B24A-BF30-A2BD2298C9CE}"/>
          </ac:spMkLst>
        </pc:spChg>
      </pc:sldChg>
      <pc:sldChg chg="addSp modSp add del mod">
        <pc:chgData name="Long B Nguyen" userId="f59fb8f3-a021-417a-8bc1-65c8d471c621" providerId="ADAL" clId="{9268B748-66AA-0742-9E6D-C568D3B99E77}" dt="2021-01-28T03:54:03.774" v="3914" actId="2696"/>
        <pc:sldMkLst>
          <pc:docMk/>
          <pc:sldMk cId="1158998248" sldId="368"/>
        </pc:sldMkLst>
        <pc:spChg chg="mod">
          <ac:chgData name="Long B Nguyen" userId="f59fb8f3-a021-417a-8bc1-65c8d471c621" providerId="ADAL" clId="{9268B748-66AA-0742-9E6D-C568D3B99E77}" dt="2021-01-28T03:11:00.656" v="3218" actId="1076"/>
          <ac:spMkLst>
            <pc:docMk/>
            <pc:sldMk cId="1158998248" sldId="368"/>
            <ac:spMk id="2" creationId="{AA3A228F-61D0-D949-A5E7-F83756230BF8}"/>
          </ac:spMkLst>
        </pc:spChg>
        <pc:spChg chg="add mod">
          <ac:chgData name="Long B Nguyen" userId="f59fb8f3-a021-417a-8bc1-65c8d471c621" providerId="ADAL" clId="{9268B748-66AA-0742-9E6D-C568D3B99E77}" dt="2021-01-28T03:30:09.327" v="3852" actId="1076"/>
          <ac:spMkLst>
            <pc:docMk/>
            <pc:sldMk cId="1158998248" sldId="368"/>
            <ac:spMk id="8" creationId="{3E503B95-E018-FE45-80D5-04FF0D154DAA}"/>
          </ac:spMkLst>
        </pc:spChg>
        <pc:spChg chg="mod">
          <ac:chgData name="Long B Nguyen" userId="f59fb8f3-a021-417a-8bc1-65c8d471c621" providerId="ADAL" clId="{9268B748-66AA-0742-9E6D-C568D3B99E77}" dt="2021-01-28T03:29:37.070" v="3815" actId="20577"/>
          <ac:spMkLst>
            <pc:docMk/>
            <pc:sldMk cId="1158998248" sldId="368"/>
            <ac:spMk id="9" creationId="{E3B2E017-30B2-884B-A113-B419A2ED51AD}"/>
          </ac:spMkLst>
        </pc:spChg>
        <pc:spChg chg="add mod">
          <ac:chgData name="Long B Nguyen" userId="f59fb8f3-a021-417a-8bc1-65c8d471c621" providerId="ADAL" clId="{9268B748-66AA-0742-9E6D-C568D3B99E77}" dt="2021-01-28T03:30:09.327" v="3852" actId="1076"/>
          <ac:spMkLst>
            <pc:docMk/>
            <pc:sldMk cId="1158998248" sldId="368"/>
            <ac:spMk id="10" creationId="{BE2ECC61-28C5-6B4B-83F0-B151E0573924}"/>
          </ac:spMkLst>
        </pc:spChg>
        <pc:graphicFrameChg chg="mod modGraphic">
          <ac:chgData name="Long B Nguyen" userId="f59fb8f3-a021-417a-8bc1-65c8d471c621" providerId="ADAL" clId="{9268B748-66AA-0742-9E6D-C568D3B99E77}" dt="2021-01-28T03:29:42.737" v="3816" actId="1076"/>
          <ac:graphicFrameMkLst>
            <pc:docMk/>
            <pc:sldMk cId="1158998248" sldId="368"/>
            <ac:graphicFrameMk id="4" creationId="{910DE0CC-5FEF-A94D-BF5D-C253E3945850}"/>
          </ac:graphicFrameMkLst>
        </pc:graphicFrameChg>
        <pc:picChg chg="add mod">
          <ac:chgData name="Long B Nguyen" userId="f59fb8f3-a021-417a-8bc1-65c8d471c621" providerId="ADAL" clId="{9268B748-66AA-0742-9E6D-C568D3B99E77}" dt="2021-01-28T03:29:44.622" v="3817" actId="1076"/>
          <ac:picMkLst>
            <pc:docMk/>
            <pc:sldMk cId="1158998248" sldId="368"/>
            <ac:picMk id="7" creationId="{0799DC86-A848-1840-A365-96FD89F949C4}"/>
          </ac:picMkLst>
        </pc:picChg>
        <pc:cxnChg chg="add mod">
          <ac:chgData name="Long B Nguyen" userId="f59fb8f3-a021-417a-8bc1-65c8d471c621" providerId="ADAL" clId="{9268B748-66AA-0742-9E6D-C568D3B99E77}" dt="2021-01-28T03:30:26.134" v="3855" actId="14100"/>
          <ac:cxnSpMkLst>
            <pc:docMk/>
            <pc:sldMk cId="1158998248" sldId="368"/>
            <ac:cxnSpMk id="11" creationId="{5338EC75-F1A0-C645-8B90-B3F51C319352}"/>
          </ac:cxnSpMkLst>
        </pc:cxnChg>
      </pc:sldChg>
      <pc:sldChg chg="add del">
        <pc:chgData name="Long B Nguyen" userId="f59fb8f3-a021-417a-8bc1-65c8d471c621" providerId="ADAL" clId="{9268B748-66AA-0742-9E6D-C568D3B99E77}" dt="2021-01-28T03:14:22.673" v="3280" actId="2696"/>
        <pc:sldMkLst>
          <pc:docMk/>
          <pc:sldMk cId="2919874628" sldId="369"/>
        </pc:sldMkLst>
      </pc:sldChg>
      <pc:sldChg chg="modSp add del mod">
        <pc:chgData name="Long B Nguyen" userId="f59fb8f3-a021-417a-8bc1-65c8d471c621" providerId="ADAL" clId="{9268B748-66AA-0742-9E6D-C568D3B99E77}" dt="2021-01-28T03:54:03.860" v="3917" actId="2696"/>
        <pc:sldMkLst>
          <pc:docMk/>
          <pc:sldMk cId="534120995" sldId="371"/>
        </pc:sldMkLst>
        <pc:spChg chg="mod">
          <ac:chgData name="Long B Nguyen" userId="f59fb8f3-a021-417a-8bc1-65c8d471c621" providerId="ADAL" clId="{9268B748-66AA-0742-9E6D-C568D3B99E77}" dt="2021-01-28T03:31:28.924" v="3885" actId="20577"/>
          <ac:spMkLst>
            <pc:docMk/>
            <pc:sldMk cId="534120995" sldId="371"/>
            <ac:spMk id="12" creationId="{D01CDE2F-903C-7F47-856D-C889E3B4FA1B}"/>
          </ac:spMkLst>
        </pc:spChg>
        <pc:graphicFrameChg chg="mod modGraphic">
          <ac:chgData name="Long B Nguyen" userId="f59fb8f3-a021-417a-8bc1-65c8d471c621" providerId="ADAL" clId="{9268B748-66AA-0742-9E6D-C568D3B99E77}" dt="2021-01-28T03:17:39.736" v="3321" actId="20577"/>
          <ac:graphicFrameMkLst>
            <pc:docMk/>
            <pc:sldMk cId="534120995" sldId="371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32:02.426" v="3897" actId="14100"/>
          <ac:cxnSpMkLst>
            <pc:docMk/>
            <pc:sldMk cId="534120995" sldId="371"/>
            <ac:cxnSpMk id="11" creationId="{AC7375C5-F760-8B40-B965-09A789E2C477}"/>
          </ac:cxnSpMkLst>
        </pc:cxnChg>
      </pc:sldChg>
      <pc:sldChg chg="add del">
        <pc:chgData name="Long B Nguyen" userId="f59fb8f3-a021-417a-8bc1-65c8d471c621" providerId="ADAL" clId="{9268B748-66AA-0742-9E6D-C568D3B99E77}" dt="2021-01-28T03:13:33.649" v="3273" actId="2696"/>
        <pc:sldMkLst>
          <pc:docMk/>
          <pc:sldMk cId="1743667928" sldId="371"/>
        </pc:sldMkLst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3119869035" sldId="371"/>
        </pc:sldMkLst>
      </pc:sldChg>
      <pc:sldChg chg="modSp add del mod">
        <pc:chgData name="Long B Nguyen" userId="f59fb8f3-a021-417a-8bc1-65c8d471c621" providerId="ADAL" clId="{9268B748-66AA-0742-9E6D-C568D3B99E77}" dt="2021-01-28T03:54:03.914" v="3919" actId="2696"/>
        <pc:sldMkLst>
          <pc:docMk/>
          <pc:sldMk cId="1280520962" sldId="372"/>
        </pc:sldMkLst>
        <pc:spChg chg="mod">
          <ac:chgData name="Long B Nguyen" userId="f59fb8f3-a021-417a-8bc1-65c8d471c621" providerId="ADAL" clId="{9268B748-66AA-0742-9E6D-C568D3B99E77}" dt="2021-01-28T03:32:14.252" v="3906" actId="20577"/>
          <ac:spMkLst>
            <pc:docMk/>
            <pc:sldMk cId="1280520962" sldId="372"/>
            <ac:spMk id="14" creationId="{63449E36-9DBB-134E-94FD-16C40C15EBDC}"/>
          </ac:spMkLst>
        </pc:spChg>
        <pc:graphicFrameChg chg="mod modGraphic">
          <ac:chgData name="Long B Nguyen" userId="f59fb8f3-a021-417a-8bc1-65c8d471c621" providerId="ADAL" clId="{9268B748-66AA-0742-9E6D-C568D3B99E77}" dt="2021-01-28T03:17:48.946" v="3327" actId="20577"/>
          <ac:graphicFrameMkLst>
            <pc:docMk/>
            <pc:sldMk cId="1280520962" sldId="372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15:36.368" v="3290" actId="1076"/>
          <ac:cxnSpMkLst>
            <pc:docMk/>
            <pc:sldMk cId="1280520962" sldId="372"/>
            <ac:cxnSpMk id="13" creationId="{D2556216-41CD-8D42-B4C1-6D4D9ECF9A05}"/>
          </ac:cxnSpMkLst>
        </pc:cxn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4121273586" sldId="372"/>
        </pc:sldMkLst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3678049184" sldId="373"/>
        </pc:sldMkLst>
      </pc:sldChg>
      <pc:sldChg chg="modSp add del mod">
        <pc:chgData name="Long B Nguyen" userId="f59fb8f3-a021-417a-8bc1-65c8d471c621" providerId="ADAL" clId="{9268B748-66AA-0742-9E6D-C568D3B99E77}" dt="2021-01-28T03:54:03.802" v="3915" actId="2696"/>
        <pc:sldMkLst>
          <pc:docMk/>
          <pc:sldMk cId="3757013544" sldId="373"/>
        </pc:sldMkLst>
        <pc:graphicFrameChg chg="modGraphic">
          <ac:chgData name="Long B Nguyen" userId="f59fb8f3-a021-417a-8bc1-65c8d471c621" providerId="ADAL" clId="{9268B748-66AA-0742-9E6D-C568D3B99E77}" dt="2021-01-28T03:17:20.973" v="3312" actId="20577"/>
          <ac:graphicFrameMkLst>
            <pc:docMk/>
            <pc:sldMk cId="3757013544" sldId="373"/>
            <ac:graphicFrameMk id="4" creationId="{910DE0CC-5FEF-A94D-BF5D-C253E3945850}"/>
          </ac:graphicFrameMkLst>
        </pc:graphicFrame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744554462" sldId="374"/>
        </pc:sldMkLst>
      </pc:sldChg>
      <pc:sldChg chg="modSp add del mod">
        <pc:chgData name="Long B Nguyen" userId="f59fb8f3-a021-417a-8bc1-65c8d471c621" providerId="ADAL" clId="{9268B748-66AA-0742-9E6D-C568D3B99E77}" dt="2021-01-28T03:54:03.968" v="3921" actId="2696"/>
        <pc:sldMkLst>
          <pc:docMk/>
          <pc:sldMk cId="3840148047" sldId="374"/>
        </pc:sldMkLst>
        <pc:spChg chg="mod">
          <ac:chgData name="Long B Nguyen" userId="f59fb8f3-a021-417a-8bc1-65c8d471c621" providerId="ADAL" clId="{9268B748-66AA-0742-9E6D-C568D3B99E77}" dt="2021-01-28T03:16:10.910" v="3304" actId="20577"/>
          <ac:spMkLst>
            <pc:docMk/>
            <pc:sldMk cId="3840148047" sldId="374"/>
            <ac:spMk id="10" creationId="{AA046367-C12B-9C4B-9484-F091A593B175}"/>
          </ac:spMkLst>
        </pc:spChg>
        <pc:graphicFrameChg chg="mod modGraphic">
          <ac:chgData name="Long B Nguyen" userId="f59fb8f3-a021-417a-8bc1-65c8d471c621" providerId="ADAL" clId="{9268B748-66AA-0742-9E6D-C568D3B99E77}" dt="2021-01-28T03:17:53.293" v="3330" actId="20577"/>
          <ac:graphicFrameMkLst>
            <pc:docMk/>
            <pc:sldMk cId="3840148047" sldId="374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18:42.224" v="3334" actId="14100"/>
          <ac:cxnSpMkLst>
            <pc:docMk/>
            <pc:sldMk cId="3840148047" sldId="374"/>
            <ac:cxnSpMk id="13" creationId="{D2556216-41CD-8D42-B4C1-6D4D9ECF9A05}"/>
          </ac:cxnSpMkLst>
        </pc:cxn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1389296992" sldId="375"/>
        </pc:sldMkLst>
      </pc:sldChg>
      <pc:sldChg chg="modSp add del mod">
        <pc:chgData name="Long B Nguyen" userId="f59fb8f3-a021-417a-8bc1-65c8d471c621" providerId="ADAL" clId="{9268B748-66AA-0742-9E6D-C568D3B99E77}" dt="2021-01-28T03:54:03.987" v="3922" actId="2696"/>
        <pc:sldMkLst>
          <pc:docMk/>
          <pc:sldMk cId="2304065647" sldId="375"/>
        </pc:sldMkLst>
        <pc:spChg chg="mod">
          <ac:chgData name="Long B Nguyen" userId="f59fb8f3-a021-417a-8bc1-65c8d471c621" providerId="ADAL" clId="{9268B748-66AA-0742-9E6D-C568D3B99E77}" dt="2021-01-28T03:16:38.194" v="3305" actId="20577"/>
          <ac:spMkLst>
            <pc:docMk/>
            <pc:sldMk cId="2304065647" sldId="375"/>
            <ac:spMk id="11" creationId="{D4310815-845D-E54A-A272-6DAA89CB5B1C}"/>
          </ac:spMkLst>
        </pc:spChg>
        <pc:graphicFrameChg chg="mod modGraphic">
          <ac:chgData name="Long B Nguyen" userId="f59fb8f3-a021-417a-8bc1-65c8d471c621" providerId="ADAL" clId="{9268B748-66AA-0742-9E6D-C568D3B99E77}" dt="2021-01-28T03:17:58.355" v="3333" actId="20577"/>
          <ac:graphicFrameMkLst>
            <pc:docMk/>
            <pc:sldMk cId="2304065647" sldId="375"/>
            <ac:graphicFrameMk id="4" creationId="{910DE0CC-5FEF-A94D-BF5D-C253E3945850}"/>
          </ac:graphicFrameMkLst>
        </pc:graphicFrameChg>
      </pc:sldChg>
      <pc:sldChg chg="modSp add del mod">
        <pc:chgData name="Long B Nguyen" userId="f59fb8f3-a021-417a-8bc1-65c8d471c621" providerId="ADAL" clId="{9268B748-66AA-0742-9E6D-C568D3B99E77}" dt="2021-01-28T03:15:09.808" v="3286" actId="2696"/>
        <pc:sldMkLst>
          <pc:docMk/>
          <pc:sldMk cId="536933755" sldId="383"/>
        </pc:sldMkLst>
        <pc:graphicFrameChg chg="mod modGraphic">
          <ac:chgData name="Long B Nguyen" userId="f59fb8f3-a021-417a-8bc1-65c8d471c621" providerId="ADAL" clId="{9268B748-66AA-0742-9E6D-C568D3B99E77}" dt="2021-01-28T03:14:47.258" v="3284" actId="14734"/>
          <ac:graphicFrameMkLst>
            <pc:docMk/>
            <pc:sldMk cId="536933755" sldId="383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13:25.976" v="3272" actId="1076"/>
          <ac:cxnSpMkLst>
            <pc:docMk/>
            <pc:sldMk cId="536933755" sldId="383"/>
            <ac:cxnSpMk id="8" creationId="{A7347EC2-A2A0-0E43-A49A-A85D314519D0}"/>
          </ac:cxnSpMkLst>
        </pc:cxnChg>
      </pc:sldChg>
      <pc:sldChg chg="modSp add del mod">
        <pc:chgData name="Long B Nguyen" userId="f59fb8f3-a021-417a-8bc1-65c8d471c621" providerId="ADAL" clId="{9268B748-66AA-0742-9E6D-C568D3B99E77}" dt="2021-01-28T03:54:03.833" v="3916" actId="2696"/>
        <pc:sldMkLst>
          <pc:docMk/>
          <pc:sldMk cId="1573053566" sldId="383"/>
        </pc:sldMkLst>
        <pc:spChg chg="mod">
          <ac:chgData name="Long B Nguyen" userId="f59fb8f3-a021-417a-8bc1-65c8d471c621" providerId="ADAL" clId="{9268B748-66AA-0742-9E6D-C568D3B99E77}" dt="2021-01-28T03:30:49.815" v="3856" actId="20577"/>
          <ac:spMkLst>
            <pc:docMk/>
            <pc:sldMk cId="1573053566" sldId="383"/>
            <ac:spMk id="7" creationId="{75F48114-9280-694B-AC75-C6668A84DF44}"/>
          </ac:spMkLst>
        </pc:spChg>
        <pc:graphicFrameChg chg="mod modGraphic">
          <ac:chgData name="Long B Nguyen" userId="f59fb8f3-a021-417a-8bc1-65c8d471c621" providerId="ADAL" clId="{9268B748-66AA-0742-9E6D-C568D3B99E77}" dt="2021-01-28T03:17:35.503" v="3318" actId="20577"/>
          <ac:graphicFrameMkLst>
            <pc:docMk/>
            <pc:sldMk cId="1573053566" sldId="383"/>
            <ac:graphicFrameMk id="4" creationId="{910DE0CC-5FEF-A94D-BF5D-C253E3945850}"/>
          </ac:graphicFrameMkLst>
        </pc:graphicFrame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2424282737" sldId="383"/>
        </pc:sldMkLst>
      </pc:sldChg>
      <pc:sldChg chg="modSp add del mod">
        <pc:chgData name="Long B Nguyen" userId="f59fb8f3-a021-417a-8bc1-65c8d471c621" providerId="ADAL" clId="{9268B748-66AA-0742-9E6D-C568D3B99E77}" dt="2021-01-28T03:54:03.886" v="3918" actId="2696"/>
        <pc:sldMkLst>
          <pc:docMk/>
          <pc:sldMk cId="1039746147" sldId="385"/>
        </pc:sldMkLst>
        <pc:spChg chg="mod">
          <ac:chgData name="Long B Nguyen" userId="f59fb8f3-a021-417a-8bc1-65c8d471c621" providerId="ADAL" clId="{9268B748-66AA-0742-9E6D-C568D3B99E77}" dt="2021-01-28T03:31:42.555" v="3896" actId="20577"/>
          <ac:spMkLst>
            <pc:docMk/>
            <pc:sldMk cId="1039746147" sldId="385"/>
            <ac:spMk id="14" creationId="{63449E36-9DBB-134E-94FD-16C40C15EBDC}"/>
          </ac:spMkLst>
        </pc:spChg>
        <pc:graphicFrameChg chg="mod modGraphic">
          <ac:chgData name="Long B Nguyen" userId="f59fb8f3-a021-417a-8bc1-65c8d471c621" providerId="ADAL" clId="{9268B748-66AA-0742-9E6D-C568D3B99E77}" dt="2021-01-28T03:17:44.271" v="3324" actId="20577"/>
          <ac:graphicFrameMkLst>
            <pc:docMk/>
            <pc:sldMk cId="1039746147" sldId="385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14:35.755" v="3282" actId="1076"/>
          <ac:cxnSpMkLst>
            <pc:docMk/>
            <pc:sldMk cId="1039746147" sldId="385"/>
            <ac:cxnSpMk id="13" creationId="{D2556216-41CD-8D42-B4C1-6D4D9ECF9A05}"/>
          </ac:cxnSpMkLst>
        </pc:cxn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3949056306" sldId="385"/>
        </pc:sldMkLst>
      </pc:sldChg>
      <pc:sldChg chg="modSp add mod modNotesTx">
        <pc:chgData name="Long B Nguyen" userId="f59fb8f3-a021-417a-8bc1-65c8d471c621" providerId="ADAL" clId="{9268B748-66AA-0742-9E6D-C568D3B99E77}" dt="2021-01-17T03:52:20.756" v="2588" actId="20577"/>
        <pc:sldMkLst>
          <pc:docMk/>
          <pc:sldMk cId="3182006449" sldId="424"/>
        </pc:sldMkLst>
        <pc:spChg chg="mod">
          <ac:chgData name="Long B Nguyen" userId="f59fb8f3-a021-417a-8bc1-65c8d471c621" providerId="ADAL" clId="{9268B748-66AA-0742-9E6D-C568D3B99E77}" dt="2021-01-17T03:52:20.756" v="2588" actId="20577"/>
          <ac:spMkLst>
            <pc:docMk/>
            <pc:sldMk cId="3182006449" sldId="424"/>
            <ac:spMk id="30722" creationId="{C70E3A34-0037-734F-81D6-0339361ED841}"/>
          </ac:spMkLst>
        </pc:spChg>
      </pc:sldChg>
      <pc:sldChg chg="modSp del mod">
        <pc:chgData name="Long B Nguyen" userId="f59fb8f3-a021-417a-8bc1-65c8d471c621" providerId="ADAL" clId="{9268B748-66AA-0742-9E6D-C568D3B99E77}" dt="2021-01-17T03:47:03.261" v="2400" actId="2696"/>
        <pc:sldMkLst>
          <pc:docMk/>
          <pc:sldMk cId="3212712238" sldId="424"/>
        </pc:sldMkLst>
        <pc:spChg chg="mod">
          <ac:chgData name="Long B Nguyen" userId="f59fb8f3-a021-417a-8bc1-65c8d471c621" providerId="ADAL" clId="{9268B748-66AA-0742-9E6D-C568D3B99E77}" dt="2021-01-17T03:26:57.150" v="1526" actId="1076"/>
          <ac:spMkLst>
            <pc:docMk/>
            <pc:sldMk cId="3212712238" sldId="424"/>
            <ac:spMk id="30721" creationId="{378752EF-A47C-2F42-B800-CF9B206624FE}"/>
          </ac:spMkLst>
        </pc:spChg>
        <pc:spChg chg="mod">
          <ac:chgData name="Long B Nguyen" userId="f59fb8f3-a021-417a-8bc1-65c8d471c621" providerId="ADAL" clId="{9268B748-66AA-0742-9E6D-C568D3B99E77}" dt="2021-01-17T03:27:02.729" v="1528" actId="14100"/>
          <ac:spMkLst>
            <pc:docMk/>
            <pc:sldMk cId="3212712238" sldId="424"/>
            <ac:spMk id="30722" creationId="{C70E3A34-0037-734F-81D6-0339361ED841}"/>
          </ac:spMkLst>
        </pc:spChg>
      </pc:sldChg>
      <pc:sldChg chg="del">
        <pc:chgData name="Long B Nguyen" userId="f59fb8f3-a021-417a-8bc1-65c8d471c621" providerId="ADAL" clId="{9268B748-66AA-0742-9E6D-C568D3B99E77}" dt="2021-01-17T03:01:28.638" v="107" actId="2696"/>
        <pc:sldMkLst>
          <pc:docMk/>
          <pc:sldMk cId="2744089513" sldId="425"/>
        </pc:sldMkLst>
      </pc:sldChg>
      <pc:sldChg chg="del">
        <pc:chgData name="Long B Nguyen" userId="f59fb8f3-a021-417a-8bc1-65c8d471c621" providerId="ADAL" clId="{9268B748-66AA-0742-9E6D-C568D3B99E77}" dt="2021-01-17T03:27:29.797" v="1537" actId="2696"/>
        <pc:sldMkLst>
          <pc:docMk/>
          <pc:sldMk cId="3169230028" sldId="426"/>
        </pc:sldMkLst>
      </pc:sldChg>
      <pc:sldChg chg="modSp mod">
        <pc:chgData name="Long B Nguyen" userId="f59fb8f3-a021-417a-8bc1-65c8d471c621" providerId="ADAL" clId="{9268B748-66AA-0742-9E6D-C568D3B99E77}" dt="2021-01-17T03:00:25.901" v="15" actId="20577"/>
        <pc:sldMkLst>
          <pc:docMk/>
          <pc:sldMk cId="847347657" sldId="555"/>
        </pc:sldMkLst>
        <pc:spChg chg="mod">
          <ac:chgData name="Long B Nguyen" userId="f59fb8f3-a021-417a-8bc1-65c8d471c621" providerId="ADAL" clId="{9268B748-66AA-0742-9E6D-C568D3B99E77}" dt="2021-01-17T03:00:25.901" v="15" actId="20577"/>
          <ac:spMkLst>
            <pc:docMk/>
            <pc:sldMk cId="847347657" sldId="555"/>
            <ac:spMk id="3" creationId="{69ADCD5C-363A-6249-B0DD-5A7EF5ACE656}"/>
          </ac:spMkLst>
        </pc:spChg>
      </pc:sldChg>
      <pc:sldChg chg="modSp mod modAnim">
        <pc:chgData name="Long B Nguyen" userId="f59fb8f3-a021-417a-8bc1-65c8d471c621" providerId="ADAL" clId="{9268B748-66AA-0742-9E6D-C568D3B99E77}" dt="2021-02-01T00:36:23.028" v="5586" actId="20577"/>
        <pc:sldMkLst>
          <pc:docMk/>
          <pc:sldMk cId="3515362357" sldId="556"/>
        </pc:sldMkLst>
        <pc:spChg chg="mod">
          <ac:chgData name="Long B Nguyen" userId="f59fb8f3-a021-417a-8bc1-65c8d471c621" providerId="ADAL" clId="{9268B748-66AA-0742-9E6D-C568D3B99E77}" dt="2021-01-17T03:22:03.170" v="1421" actId="1076"/>
          <ac:spMkLst>
            <pc:docMk/>
            <pc:sldMk cId="3515362357" sldId="556"/>
            <ac:spMk id="20482" creationId="{122029F5-C3C9-E94E-9E27-3AADE7978759}"/>
          </ac:spMkLst>
        </pc:spChg>
        <pc:spChg chg="mod">
          <ac:chgData name="Long B Nguyen" userId="f59fb8f3-a021-417a-8bc1-65c8d471c621" providerId="ADAL" clId="{9268B748-66AA-0742-9E6D-C568D3B99E77}" dt="2021-02-01T00:36:23.028" v="5586" actId="20577"/>
          <ac:spMkLst>
            <pc:docMk/>
            <pc:sldMk cId="3515362357" sldId="556"/>
            <ac:spMk id="20483" creationId="{11D6A34E-F264-984B-AD46-8F4C5C826246}"/>
          </ac:spMkLst>
        </pc:spChg>
      </pc:sldChg>
      <pc:sldChg chg="modSp mod modAnim">
        <pc:chgData name="Long B Nguyen" userId="f59fb8f3-a021-417a-8bc1-65c8d471c621" providerId="ADAL" clId="{9268B748-66AA-0742-9E6D-C568D3B99E77}" dt="2021-02-01T02:57:47.994" v="5602"/>
        <pc:sldMkLst>
          <pc:docMk/>
          <pc:sldMk cId="56364418" sldId="557"/>
        </pc:sldMkLst>
        <pc:spChg chg="mod">
          <ac:chgData name="Long B Nguyen" userId="f59fb8f3-a021-417a-8bc1-65c8d471c621" providerId="ADAL" clId="{9268B748-66AA-0742-9E6D-C568D3B99E77}" dt="2021-02-01T02:57:47.994" v="5602"/>
          <ac:spMkLst>
            <pc:docMk/>
            <pc:sldMk cId="56364418" sldId="557"/>
            <ac:spMk id="6146" creationId="{095FC28F-CF01-5C45-8C80-38CA0C2B9DF5}"/>
          </ac:spMkLst>
        </pc:spChg>
        <pc:spChg chg="mod">
          <ac:chgData name="Long B Nguyen" userId="f59fb8f3-a021-417a-8bc1-65c8d471c621" providerId="ADAL" clId="{9268B748-66AA-0742-9E6D-C568D3B99E77}" dt="2021-01-17T03:21:32.889" v="1414" actId="1076"/>
          <ac:spMkLst>
            <pc:docMk/>
            <pc:sldMk cId="56364418" sldId="557"/>
            <ac:spMk id="20482" creationId="{6D756BCF-3D62-744E-A1A2-5EA11AF1F5DE}"/>
          </ac:spMkLst>
        </pc:spChg>
      </pc:sldChg>
      <pc:sldChg chg="modSp mod modAnim">
        <pc:chgData name="Long B Nguyen" userId="f59fb8f3-a021-417a-8bc1-65c8d471c621" providerId="ADAL" clId="{9268B748-66AA-0742-9E6D-C568D3B99E77}" dt="2021-01-28T13:06:20.495" v="4681" actId="207"/>
        <pc:sldMkLst>
          <pc:docMk/>
          <pc:sldMk cId="4185702486" sldId="558"/>
        </pc:sldMkLst>
        <pc:spChg chg="mod">
          <ac:chgData name="Long B Nguyen" userId="f59fb8f3-a021-417a-8bc1-65c8d471c621" providerId="ADAL" clId="{9268B748-66AA-0742-9E6D-C568D3B99E77}" dt="2021-01-28T13:06:20.495" v="4681" actId="207"/>
          <ac:spMkLst>
            <pc:docMk/>
            <pc:sldMk cId="4185702486" sldId="558"/>
            <ac:spMk id="7170" creationId="{63A32A1E-B5AF-FA47-8296-065102CBE2F8}"/>
          </ac:spMkLst>
        </pc:spChg>
        <pc:spChg chg="mod">
          <ac:chgData name="Long B Nguyen" userId="f59fb8f3-a021-417a-8bc1-65c8d471c621" providerId="ADAL" clId="{9268B748-66AA-0742-9E6D-C568D3B99E77}" dt="2021-01-17T03:14:33.782" v="971" actId="20577"/>
          <ac:spMkLst>
            <pc:docMk/>
            <pc:sldMk cId="4185702486" sldId="558"/>
            <ac:spMk id="20482" creationId="{6D756BCF-3D62-744E-A1A2-5EA11AF1F5DE}"/>
          </ac:spMkLst>
        </pc:spChg>
      </pc:sldChg>
      <pc:sldChg chg="del">
        <pc:chgData name="Long B Nguyen" userId="f59fb8f3-a021-417a-8bc1-65c8d471c621" providerId="ADAL" clId="{9268B748-66AA-0742-9E6D-C568D3B99E77}" dt="2021-01-17T03:22:35.767" v="1426" actId="2696"/>
        <pc:sldMkLst>
          <pc:docMk/>
          <pc:sldMk cId="2190184513" sldId="559"/>
        </pc:sldMkLst>
      </pc:sldChg>
      <pc:sldChg chg="del">
        <pc:chgData name="Long B Nguyen" userId="f59fb8f3-a021-417a-8bc1-65c8d471c621" providerId="ADAL" clId="{9268B748-66AA-0742-9E6D-C568D3B99E77}" dt="2021-01-17T03:22:41.917" v="1427" actId="2696"/>
        <pc:sldMkLst>
          <pc:docMk/>
          <pc:sldMk cId="3797534927" sldId="560"/>
        </pc:sldMkLst>
      </pc:sldChg>
      <pc:sldChg chg="modSp mod">
        <pc:chgData name="Long B Nguyen" userId="f59fb8f3-a021-417a-8bc1-65c8d471c621" providerId="ADAL" clId="{9268B748-66AA-0742-9E6D-C568D3B99E77}" dt="2021-01-17T03:49:49.752" v="2475" actId="20577"/>
        <pc:sldMkLst>
          <pc:docMk/>
          <pc:sldMk cId="3461972299" sldId="561"/>
        </pc:sldMkLst>
        <pc:spChg chg="mod">
          <ac:chgData name="Long B Nguyen" userId="f59fb8f3-a021-417a-8bc1-65c8d471c621" providerId="ADAL" clId="{9268B748-66AA-0742-9E6D-C568D3B99E77}" dt="2021-01-17T03:49:49.752" v="2475" actId="20577"/>
          <ac:spMkLst>
            <pc:docMk/>
            <pc:sldMk cId="3461972299" sldId="561"/>
            <ac:spMk id="18434" creationId="{DCC791A7-12CD-D84A-9EC8-A0C8BB69E328}"/>
          </ac:spMkLst>
        </pc:spChg>
        <pc:spChg chg="mod">
          <ac:chgData name="Long B Nguyen" userId="f59fb8f3-a021-417a-8bc1-65c8d471c621" providerId="ADAL" clId="{9268B748-66AA-0742-9E6D-C568D3B99E77}" dt="2021-01-17T03:25:23.592" v="1506" actId="1076"/>
          <ac:spMkLst>
            <pc:docMk/>
            <pc:sldMk cId="3461972299" sldId="561"/>
            <ac:spMk id="20482" creationId="{AA23FAD0-C454-854B-B4AF-02039D831D3A}"/>
          </ac:spMkLst>
        </pc:spChg>
      </pc:sldChg>
      <pc:sldChg chg="del">
        <pc:chgData name="Long B Nguyen" userId="f59fb8f3-a021-417a-8bc1-65c8d471c621" providerId="ADAL" clId="{9268B748-66AA-0742-9E6D-C568D3B99E77}" dt="2021-01-17T03:26:48.352" v="1524" actId="2696"/>
        <pc:sldMkLst>
          <pc:docMk/>
          <pc:sldMk cId="2056856836" sldId="562"/>
        </pc:sldMkLst>
      </pc:sldChg>
      <pc:sldChg chg="del">
        <pc:chgData name="Long B Nguyen" userId="f59fb8f3-a021-417a-8bc1-65c8d471c621" providerId="ADAL" clId="{9268B748-66AA-0742-9E6D-C568D3B99E77}" dt="2021-01-17T03:26:51.907" v="1525" actId="2696"/>
        <pc:sldMkLst>
          <pc:docMk/>
          <pc:sldMk cId="1129266536" sldId="563"/>
        </pc:sldMkLst>
      </pc:sldChg>
      <pc:sldChg chg="del">
        <pc:chgData name="Long B Nguyen" userId="f59fb8f3-a021-417a-8bc1-65c8d471c621" providerId="ADAL" clId="{9268B748-66AA-0742-9E6D-C568D3B99E77}" dt="2021-01-17T03:01:27.950" v="106" actId="2696"/>
        <pc:sldMkLst>
          <pc:docMk/>
          <pc:sldMk cId="602950482" sldId="564"/>
        </pc:sldMkLst>
      </pc:sldChg>
      <pc:sldChg chg="addSp delSp modSp mod">
        <pc:chgData name="Long B Nguyen" userId="f59fb8f3-a021-417a-8bc1-65c8d471c621" providerId="ADAL" clId="{9268B748-66AA-0742-9E6D-C568D3B99E77}" dt="2021-02-01T02:55:33.692" v="5588"/>
        <pc:sldMkLst>
          <pc:docMk/>
          <pc:sldMk cId="4104989124" sldId="565"/>
        </pc:sldMkLst>
        <pc:spChg chg="mod">
          <ac:chgData name="Long B Nguyen" userId="f59fb8f3-a021-417a-8bc1-65c8d471c621" providerId="ADAL" clId="{9268B748-66AA-0742-9E6D-C568D3B99E77}" dt="2021-01-17T03:27:09.403" v="1530" actId="1076"/>
          <ac:spMkLst>
            <pc:docMk/>
            <pc:sldMk cId="4104989124" sldId="565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1-17T05:46:41.434" v="3212" actId="20577"/>
          <ac:spMkLst>
            <pc:docMk/>
            <pc:sldMk cId="4104989124" sldId="565"/>
            <ac:spMk id="35842" creationId="{C94BCA01-D831-ED4D-84FD-C30E8117F872}"/>
          </ac:spMkLst>
        </pc:spChg>
        <pc:picChg chg="add del mod">
          <ac:chgData name="Long B Nguyen" userId="f59fb8f3-a021-417a-8bc1-65c8d471c621" providerId="ADAL" clId="{9268B748-66AA-0742-9E6D-C568D3B99E77}" dt="2021-02-01T02:55:33.692" v="5588"/>
          <ac:picMkLst>
            <pc:docMk/>
            <pc:sldMk cId="4104989124" sldId="565"/>
            <ac:picMk id="3" creationId="{CC62BCE2-BD78-384D-9079-8FEAD8642B89}"/>
          </ac:picMkLst>
        </pc:picChg>
      </pc:sldChg>
      <pc:sldChg chg="addSp delSp modSp add del mod modAnim">
        <pc:chgData name="Long B Nguyen" userId="f59fb8f3-a021-417a-8bc1-65c8d471c621" providerId="ADAL" clId="{9268B748-66AA-0742-9E6D-C568D3B99E77}" dt="2021-01-28T13:02:26.431" v="4643" actId="2696"/>
        <pc:sldMkLst>
          <pc:docMk/>
          <pc:sldMk cId="37137412" sldId="566"/>
        </pc:sldMkLst>
        <pc:spChg chg="add mod">
          <ac:chgData name="Long B Nguyen" userId="f59fb8f3-a021-417a-8bc1-65c8d471c621" providerId="ADAL" clId="{9268B748-66AA-0742-9E6D-C568D3B99E77}" dt="2021-01-17T03:47:39.202" v="2430" actId="1076"/>
          <ac:spMkLst>
            <pc:docMk/>
            <pc:sldMk cId="37137412" sldId="566"/>
            <ac:spMk id="2" creationId="{C360779D-4CA6-E54E-AF40-CFF286ECEDB6}"/>
          </ac:spMkLst>
        </pc:spChg>
        <pc:spChg chg="mod">
          <ac:chgData name="Long B Nguyen" userId="f59fb8f3-a021-417a-8bc1-65c8d471c621" providerId="ADAL" clId="{9268B748-66AA-0742-9E6D-C568D3B99E77}" dt="2021-01-17T05:26:06.909" v="2707" actId="20577"/>
          <ac:spMkLst>
            <pc:docMk/>
            <pc:sldMk cId="37137412" sldId="566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1-17T03:41:20.895" v="2130" actId="20577"/>
          <ac:spMkLst>
            <pc:docMk/>
            <pc:sldMk cId="37137412" sldId="566"/>
            <ac:spMk id="35842" creationId="{C94BCA01-D831-ED4D-84FD-C30E8117F872}"/>
          </ac:spMkLst>
        </pc:spChg>
        <pc:cxnChg chg="add mod">
          <ac:chgData name="Long B Nguyen" userId="f59fb8f3-a021-417a-8bc1-65c8d471c621" providerId="ADAL" clId="{9268B748-66AA-0742-9E6D-C568D3B99E77}" dt="2021-01-17T03:39:46.671" v="2077" actId="1076"/>
          <ac:cxnSpMkLst>
            <pc:docMk/>
            <pc:sldMk cId="37137412" sldId="566"/>
            <ac:cxnSpMk id="4" creationId="{53D1A4C4-2FD3-E74A-B6A8-E938E6191ED0}"/>
          </ac:cxnSpMkLst>
        </pc:cxnChg>
        <pc:cxnChg chg="add del mod">
          <ac:chgData name="Long B Nguyen" userId="f59fb8f3-a021-417a-8bc1-65c8d471c621" providerId="ADAL" clId="{9268B748-66AA-0742-9E6D-C568D3B99E77}" dt="2021-01-17T03:39:43.507" v="2076" actId="478"/>
          <ac:cxnSpMkLst>
            <pc:docMk/>
            <pc:sldMk cId="37137412" sldId="566"/>
            <ac:cxnSpMk id="8" creationId="{11602C2F-2F76-ED4E-9EAB-79F64A2F7942}"/>
          </ac:cxnSpMkLst>
        </pc:cxnChg>
        <pc:cxnChg chg="add mod">
          <ac:chgData name="Long B Nguyen" userId="f59fb8f3-a021-417a-8bc1-65c8d471c621" providerId="ADAL" clId="{9268B748-66AA-0742-9E6D-C568D3B99E77}" dt="2021-01-17T03:41:17.784" v="2129" actId="1076"/>
          <ac:cxnSpMkLst>
            <pc:docMk/>
            <pc:sldMk cId="37137412" sldId="566"/>
            <ac:cxnSpMk id="9" creationId="{1AB067D5-4CF2-3E4D-A945-5CDBCBD53EF8}"/>
          </ac:cxnSpMkLst>
        </pc:cxnChg>
      </pc:sldChg>
      <pc:sldChg chg="del">
        <pc:chgData name="Long B Nguyen" userId="f59fb8f3-a021-417a-8bc1-65c8d471c621" providerId="ADAL" clId="{9268B748-66AA-0742-9E6D-C568D3B99E77}" dt="2021-01-17T03:27:25.431" v="1535" actId="2696"/>
        <pc:sldMkLst>
          <pc:docMk/>
          <pc:sldMk cId="2615412358" sldId="566"/>
        </pc:sldMkLst>
      </pc:sldChg>
      <pc:sldChg chg="addSp delSp modSp add mod delAnim modAnim">
        <pc:chgData name="Long B Nguyen" userId="f59fb8f3-a021-417a-8bc1-65c8d471c621" providerId="ADAL" clId="{9268B748-66AA-0742-9E6D-C568D3B99E77}" dt="2021-01-28T14:31:33.213" v="5579"/>
        <pc:sldMkLst>
          <pc:docMk/>
          <pc:sldMk cId="2722221053" sldId="566"/>
        </pc:sldMkLst>
        <pc:spChg chg="add mod">
          <ac:chgData name="Long B Nguyen" userId="f59fb8f3-a021-417a-8bc1-65c8d471c621" providerId="ADAL" clId="{9268B748-66AA-0742-9E6D-C568D3B99E77}" dt="2021-01-28T14:29:04.207" v="5566" actId="20577"/>
          <ac:spMkLst>
            <pc:docMk/>
            <pc:sldMk cId="2722221053" sldId="566"/>
            <ac:spMk id="8" creationId="{CDB6DDAB-EF4C-A94C-87F4-05952EB9F7FB}"/>
          </ac:spMkLst>
        </pc:spChg>
        <pc:spChg chg="mod">
          <ac:chgData name="Long B Nguyen" userId="f59fb8f3-a021-417a-8bc1-65c8d471c621" providerId="ADAL" clId="{9268B748-66AA-0742-9E6D-C568D3B99E77}" dt="2021-01-28T13:06:54.656" v="4688" actId="20577"/>
          <ac:spMkLst>
            <pc:docMk/>
            <pc:sldMk cId="2722221053" sldId="566"/>
            <ac:spMk id="35842" creationId="{C94BCA01-D831-ED4D-84FD-C30E8117F872}"/>
          </ac:spMkLst>
        </pc:spChg>
        <pc:cxnChg chg="del mod">
          <ac:chgData name="Long B Nguyen" userId="f59fb8f3-a021-417a-8bc1-65c8d471c621" providerId="ADAL" clId="{9268B748-66AA-0742-9E6D-C568D3B99E77}" dt="2021-01-28T14:28:51.842" v="5562" actId="478"/>
          <ac:cxnSpMkLst>
            <pc:docMk/>
            <pc:sldMk cId="2722221053" sldId="566"/>
            <ac:cxnSpMk id="9" creationId="{1AB067D5-4CF2-3E4D-A945-5CDBCBD53EF8}"/>
          </ac:cxnSpMkLst>
        </pc:cxnChg>
        <pc:cxnChg chg="add mod">
          <ac:chgData name="Long B Nguyen" userId="f59fb8f3-a021-417a-8bc1-65c8d471c621" providerId="ADAL" clId="{9268B748-66AA-0742-9E6D-C568D3B99E77}" dt="2021-01-28T14:29:34.408" v="5571" actId="14100"/>
          <ac:cxnSpMkLst>
            <pc:docMk/>
            <pc:sldMk cId="2722221053" sldId="566"/>
            <ac:cxnSpMk id="10" creationId="{8D505A7E-646A-6B46-825F-49A2F6E29335}"/>
          </ac:cxnSpMkLst>
        </pc:cxnChg>
      </pc:sldChg>
      <pc:sldChg chg="addSp delSp modSp add del mod modAnim">
        <pc:chgData name="Long B Nguyen" userId="f59fb8f3-a021-417a-8bc1-65c8d471c621" providerId="ADAL" clId="{9268B748-66AA-0742-9E6D-C568D3B99E77}" dt="2021-01-28T13:02:26.460" v="4644" actId="2696"/>
        <pc:sldMkLst>
          <pc:docMk/>
          <pc:sldMk cId="4138501364" sldId="567"/>
        </pc:sldMkLst>
        <pc:spChg chg="mod">
          <ac:chgData name="Long B Nguyen" userId="f59fb8f3-a021-417a-8bc1-65c8d471c621" providerId="ADAL" clId="{9268B748-66AA-0742-9E6D-C568D3B99E77}" dt="2021-01-17T03:44:37.880" v="2320" actId="1076"/>
          <ac:spMkLst>
            <pc:docMk/>
            <pc:sldMk cId="4138501364" sldId="567"/>
            <ac:spMk id="2" creationId="{C360779D-4CA6-E54E-AF40-CFF286ECEDB6}"/>
          </ac:spMkLst>
        </pc:spChg>
        <pc:spChg chg="add mod">
          <ac:chgData name="Long B Nguyen" userId="f59fb8f3-a021-417a-8bc1-65c8d471c621" providerId="ADAL" clId="{9268B748-66AA-0742-9E6D-C568D3B99E77}" dt="2021-01-17T03:46:24.835" v="2399" actId="207"/>
          <ac:spMkLst>
            <pc:docMk/>
            <pc:sldMk cId="4138501364" sldId="567"/>
            <ac:spMk id="7" creationId="{FCD9C15D-1329-1444-B6C2-5E444C159CB2}"/>
          </ac:spMkLst>
        </pc:spChg>
        <pc:spChg chg="mod">
          <ac:chgData name="Long B Nguyen" userId="f59fb8f3-a021-417a-8bc1-65c8d471c621" providerId="ADAL" clId="{9268B748-66AA-0742-9E6D-C568D3B99E77}" dt="2021-01-17T03:41:51.515" v="2140" actId="20577"/>
          <ac:spMkLst>
            <pc:docMk/>
            <pc:sldMk cId="4138501364" sldId="567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1-17T03:46:04.905" v="2342" actId="20577"/>
          <ac:spMkLst>
            <pc:docMk/>
            <pc:sldMk cId="4138501364" sldId="567"/>
            <ac:spMk id="35842" creationId="{C94BCA01-D831-ED4D-84FD-C30E8117F872}"/>
          </ac:spMkLst>
        </pc:spChg>
        <pc:cxnChg chg="del">
          <ac:chgData name="Long B Nguyen" userId="f59fb8f3-a021-417a-8bc1-65c8d471c621" providerId="ADAL" clId="{9268B748-66AA-0742-9E6D-C568D3B99E77}" dt="2021-01-17T03:42:10.314" v="2199" actId="478"/>
          <ac:cxnSpMkLst>
            <pc:docMk/>
            <pc:sldMk cId="4138501364" sldId="567"/>
            <ac:cxnSpMk id="4" creationId="{53D1A4C4-2FD3-E74A-B6A8-E938E6191ED0}"/>
          </ac:cxnSpMkLst>
        </pc:cxnChg>
        <pc:cxnChg chg="del">
          <ac:chgData name="Long B Nguyen" userId="f59fb8f3-a021-417a-8bc1-65c8d471c621" providerId="ADAL" clId="{9268B748-66AA-0742-9E6D-C568D3B99E77}" dt="2021-01-17T03:42:08.524" v="2198" actId="478"/>
          <ac:cxnSpMkLst>
            <pc:docMk/>
            <pc:sldMk cId="4138501364" sldId="567"/>
            <ac:cxnSpMk id="9" creationId="{1AB067D5-4CF2-3E4D-A945-5CDBCBD53EF8}"/>
          </ac:cxnSpMkLst>
        </pc:cxnChg>
      </pc:sldChg>
      <pc:sldChg chg="addSp modSp add mod modAnim">
        <pc:chgData name="Long B Nguyen" userId="f59fb8f3-a021-417a-8bc1-65c8d471c621" providerId="ADAL" clId="{9268B748-66AA-0742-9E6D-C568D3B99E77}" dt="2021-01-28T14:32:22.838" v="5585"/>
        <pc:sldMkLst>
          <pc:docMk/>
          <pc:sldMk cId="4279211704" sldId="567"/>
        </pc:sldMkLst>
        <pc:spChg chg="mod">
          <ac:chgData name="Long B Nguyen" userId="f59fb8f3-a021-417a-8bc1-65c8d471c621" providerId="ADAL" clId="{9268B748-66AA-0742-9E6D-C568D3B99E77}" dt="2021-01-28T13:04:28.502" v="4654" actId="1076"/>
          <ac:spMkLst>
            <pc:docMk/>
            <pc:sldMk cId="4279211704" sldId="567"/>
            <ac:spMk id="2" creationId="{C360779D-4CA6-E54E-AF40-CFF286ECEDB6}"/>
          </ac:spMkLst>
        </pc:spChg>
        <pc:spChg chg="mod">
          <ac:chgData name="Long B Nguyen" userId="f59fb8f3-a021-417a-8bc1-65c8d471c621" providerId="ADAL" clId="{9268B748-66AA-0742-9E6D-C568D3B99E77}" dt="2021-01-28T13:04:31.664" v="4655" actId="1076"/>
          <ac:spMkLst>
            <pc:docMk/>
            <pc:sldMk cId="4279211704" sldId="567"/>
            <ac:spMk id="7" creationId="{FCD9C15D-1329-1444-B6C2-5E444C159CB2}"/>
          </ac:spMkLst>
        </pc:spChg>
        <pc:spChg chg="mod">
          <ac:chgData name="Long B Nguyen" userId="f59fb8f3-a021-417a-8bc1-65c8d471c621" providerId="ADAL" clId="{9268B748-66AA-0742-9E6D-C568D3B99E77}" dt="2021-01-28T13:05:56.420" v="4677" actId="207"/>
          <ac:spMkLst>
            <pc:docMk/>
            <pc:sldMk cId="4279211704" sldId="567"/>
            <ac:spMk id="35842" creationId="{C94BCA01-D831-ED4D-84FD-C30E8117F872}"/>
          </ac:spMkLst>
        </pc:spChg>
        <pc:cxnChg chg="add mod">
          <ac:chgData name="Long B Nguyen" userId="f59fb8f3-a021-417a-8bc1-65c8d471c621" providerId="ADAL" clId="{9268B748-66AA-0742-9E6D-C568D3B99E77}" dt="2021-01-28T13:04:46.723" v="4658" actId="14100"/>
          <ac:cxnSpMkLst>
            <pc:docMk/>
            <pc:sldMk cId="4279211704" sldId="567"/>
            <ac:cxnSpMk id="6" creationId="{2FF5D069-E1A9-3247-B4C1-70C074CCF398}"/>
          </ac:cxnSpMkLst>
        </pc:cxnChg>
      </pc:sldChg>
      <pc:sldChg chg="add del">
        <pc:chgData name="Long B Nguyen" userId="f59fb8f3-a021-417a-8bc1-65c8d471c621" providerId="ADAL" clId="{9268B748-66AA-0742-9E6D-C568D3B99E77}" dt="2021-02-01T03:02:14.847" v="6027" actId="2696"/>
        <pc:sldMkLst>
          <pc:docMk/>
          <pc:sldMk cId="1316208775" sldId="568"/>
        </pc:sldMkLst>
      </pc:sldChg>
      <pc:sldChg chg="modSp add del mod">
        <pc:chgData name="Long B Nguyen" userId="f59fb8f3-a021-417a-8bc1-65c8d471c621" providerId="ADAL" clId="{9268B748-66AA-0742-9E6D-C568D3B99E77}" dt="2021-01-17T05:39:20.803" v="3091" actId="2696"/>
        <pc:sldMkLst>
          <pc:docMk/>
          <pc:sldMk cId="1870468434" sldId="568"/>
        </pc:sldMkLst>
        <pc:spChg chg="mod">
          <ac:chgData name="Long B Nguyen" userId="f59fb8f3-a021-417a-8bc1-65c8d471c621" providerId="ADAL" clId="{9268B748-66AA-0742-9E6D-C568D3B99E77}" dt="2021-01-17T05:24:21.392" v="2611" actId="20577"/>
          <ac:spMkLst>
            <pc:docMk/>
            <pc:sldMk cId="1870468434" sldId="568"/>
            <ac:spMk id="30721" creationId="{378752EF-A47C-2F42-B800-CF9B206624FE}"/>
          </ac:spMkLst>
        </pc:spChg>
        <pc:spChg chg="mod">
          <ac:chgData name="Long B Nguyen" userId="f59fb8f3-a021-417a-8bc1-65c8d471c621" providerId="ADAL" clId="{9268B748-66AA-0742-9E6D-C568D3B99E77}" dt="2021-01-17T05:39:05.749" v="3090" actId="20577"/>
          <ac:spMkLst>
            <pc:docMk/>
            <pc:sldMk cId="1870468434" sldId="568"/>
            <ac:spMk id="30722" creationId="{C70E3A34-0037-734F-81D6-0339361ED841}"/>
          </ac:spMkLst>
        </pc:spChg>
      </pc:sldChg>
      <pc:sldChg chg="add del">
        <pc:chgData name="Long B Nguyen" userId="f59fb8f3-a021-417a-8bc1-65c8d471c621" providerId="ADAL" clId="{9268B748-66AA-0742-9E6D-C568D3B99E77}" dt="2021-01-28T03:14:03.181" v="3278"/>
        <pc:sldMkLst>
          <pc:docMk/>
          <pc:sldMk cId="2249337032" sldId="569"/>
        </pc:sldMkLst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3614561866" sldId="569"/>
        </pc:sldMkLst>
      </pc:sldChg>
      <pc:sldChg chg="modSp add del mod">
        <pc:chgData name="Long B Nguyen" userId="f59fb8f3-a021-417a-8bc1-65c8d471c621" providerId="ADAL" clId="{9268B748-66AA-0742-9E6D-C568D3B99E77}" dt="2021-01-28T03:54:03.940" v="3920" actId="2696"/>
        <pc:sldMkLst>
          <pc:docMk/>
          <pc:sldMk cId="3828686532" sldId="569"/>
        </pc:sldMkLst>
        <pc:spChg chg="mod">
          <ac:chgData name="Long B Nguyen" userId="f59fb8f3-a021-417a-8bc1-65c8d471c621" providerId="ADAL" clId="{9268B748-66AA-0742-9E6D-C568D3B99E77}" dt="2021-01-28T03:21:30.597" v="3481" actId="14100"/>
          <ac:spMkLst>
            <pc:docMk/>
            <pc:sldMk cId="3828686532" sldId="569"/>
            <ac:spMk id="14" creationId="{63449E36-9DBB-134E-94FD-16C40C15EBDC}"/>
          </ac:spMkLst>
        </pc:spChg>
        <pc:cxnChg chg="mod">
          <ac:chgData name="Long B Nguyen" userId="f59fb8f3-a021-417a-8bc1-65c8d471c621" providerId="ADAL" clId="{9268B748-66AA-0742-9E6D-C568D3B99E77}" dt="2021-01-28T03:18:50.056" v="3336" actId="1076"/>
          <ac:cxnSpMkLst>
            <pc:docMk/>
            <pc:sldMk cId="3828686532" sldId="569"/>
            <ac:cxnSpMk id="13" creationId="{D2556216-41CD-8D42-B4C1-6D4D9ECF9A05}"/>
          </ac:cxnSpMkLst>
        </pc:cxnChg>
      </pc:sldChg>
      <pc:sldChg chg="new del">
        <pc:chgData name="Long B Nguyen" userId="f59fb8f3-a021-417a-8bc1-65c8d471c621" providerId="ADAL" clId="{9268B748-66AA-0742-9E6D-C568D3B99E77}" dt="2021-01-28T14:20:01.244" v="4694" actId="2696"/>
        <pc:sldMkLst>
          <pc:docMk/>
          <pc:sldMk cId="3048806200" sldId="570"/>
        </pc:sldMkLst>
      </pc:sldChg>
      <pc:sldChg chg="modSp add mod modAnim">
        <pc:chgData name="Long B Nguyen" userId="f59fb8f3-a021-417a-8bc1-65c8d471c621" providerId="ADAL" clId="{9268B748-66AA-0742-9E6D-C568D3B99E77}" dt="2021-01-28T14:23:36.330" v="5462"/>
        <pc:sldMkLst>
          <pc:docMk/>
          <pc:sldMk cId="662705235" sldId="571"/>
        </pc:sldMkLst>
        <pc:spChg chg="mod">
          <ac:chgData name="Long B Nguyen" userId="f59fb8f3-a021-417a-8bc1-65c8d471c621" providerId="ADAL" clId="{9268B748-66AA-0742-9E6D-C568D3B99E77}" dt="2021-01-28T14:23:08.398" v="5459" actId="20577"/>
          <ac:spMkLst>
            <pc:docMk/>
            <pc:sldMk cId="662705235" sldId="571"/>
            <ac:spMk id="6146" creationId="{095FC28F-CF01-5C45-8C80-38CA0C2B9DF5}"/>
          </ac:spMkLst>
        </pc:spChg>
        <pc:spChg chg="mod">
          <ac:chgData name="Long B Nguyen" userId="f59fb8f3-a021-417a-8bc1-65c8d471c621" providerId="ADAL" clId="{9268B748-66AA-0742-9E6D-C568D3B99E77}" dt="2021-01-28T14:20:11.164" v="4733" actId="14100"/>
          <ac:spMkLst>
            <pc:docMk/>
            <pc:sldMk cId="662705235" sldId="571"/>
            <ac:spMk id="20482" creationId="{6D756BCF-3D62-744E-A1A2-5EA11AF1F5DE}"/>
          </ac:spMkLst>
        </pc:spChg>
      </pc:sldChg>
      <pc:sldChg chg="addSp delSp modSp add mod">
        <pc:chgData name="Long B Nguyen" userId="f59fb8f3-a021-417a-8bc1-65c8d471c621" providerId="ADAL" clId="{9268B748-66AA-0742-9E6D-C568D3B99E77}" dt="2021-02-01T13:11:34.507" v="6215" actId="20577"/>
        <pc:sldMkLst>
          <pc:docMk/>
          <pc:sldMk cId="1097849800" sldId="572"/>
        </pc:sldMkLst>
        <pc:spChg chg="add del mod">
          <ac:chgData name="Long B Nguyen" userId="f59fb8f3-a021-417a-8bc1-65c8d471c621" providerId="ADAL" clId="{9268B748-66AA-0742-9E6D-C568D3B99E77}" dt="2021-02-01T03:01:36.608" v="6026"/>
          <ac:spMkLst>
            <pc:docMk/>
            <pc:sldMk cId="1097849800" sldId="572"/>
            <ac:spMk id="2" creationId="{0536A3E0-4619-5D4A-8AD5-E279CAAEAADF}"/>
          </ac:spMkLst>
        </pc:spChg>
        <pc:spChg chg="mod">
          <ac:chgData name="Long B Nguyen" userId="f59fb8f3-a021-417a-8bc1-65c8d471c621" providerId="ADAL" clId="{9268B748-66AA-0742-9E6D-C568D3B99E77}" dt="2021-02-01T03:19:04.947" v="6095" actId="20577"/>
          <ac:spMkLst>
            <pc:docMk/>
            <pc:sldMk cId="1097849800" sldId="572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2-01T13:11:34.507" v="6215" actId="20577"/>
          <ac:spMkLst>
            <pc:docMk/>
            <pc:sldMk cId="1097849800" sldId="572"/>
            <ac:spMk id="35842" creationId="{C94BCA01-D831-ED4D-84FD-C30E8117F87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B45CD-1365-4F4B-B580-C19222E1A371}" type="datetimeFigureOut">
              <a:rPr lang="en-US" smtClean="0"/>
              <a:t>2/1/21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F1548-1F50-8049-A5B3-6549A1D01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5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53ECCB82-666C-A94B-A1C2-0FB79F2E3A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8AF5DDA-11B7-C74A-81ED-17391EC526ED}" type="slidenum">
              <a:rPr lang="en-US" altLang="en-US" smtClean="0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288769E6-7436-8E4D-BD57-6EBD1C3983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F62C6A7A-3B2C-F949-A88A-18FD5BEF13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0120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cessing.org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longbaonguyen.github.io/courses/apcsp/processing_arcade/processing_py.zi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ongbaonguyen.github.io/courses/apcsp/processing_arcade/processing_py.zip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cade.academy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3584A-716F-4840-8AA5-BA29DBFC8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1909" y="3340559"/>
            <a:ext cx="6686549" cy="986742"/>
          </a:xfrm>
        </p:spPr>
        <p:txBody>
          <a:bodyPr>
            <a:normAutofit/>
          </a:bodyPr>
          <a:lstStyle/>
          <a:p>
            <a:r>
              <a:rPr lang="en-US" sz="3400" b="1" dirty="0"/>
              <a:t>Introduction to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DCD5C-363A-6249-B0DD-5A7EF5ACE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1910" y="4494727"/>
            <a:ext cx="6686549" cy="579549"/>
          </a:xfrm>
        </p:spPr>
        <p:txBody>
          <a:bodyPr/>
          <a:lstStyle/>
          <a:p>
            <a:r>
              <a:rPr lang="en-US" sz="2800" dirty="0"/>
              <a:t>The Basics(Python Version)</a:t>
            </a: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347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09D8876C-8F7A-C748-966B-672B36C17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9843"/>
            <a:ext cx="7848600" cy="713582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Animation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C94BCA01-D831-ED4D-84FD-C30E8117F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399" y="590551"/>
            <a:ext cx="8905875" cy="5104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class Window:    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def __</a:t>
            </a:r>
            <a:r>
              <a:rPr lang="en-US" altLang="en-US" sz="1800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init</a:t>
            </a: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__(self):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	""" Declare/initialize all variables here."""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   </a:t>
            </a:r>
            <a:r>
              <a:rPr lang="en-US" altLang="en-US" sz="1800" dirty="0" err="1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self.x</a:t>
            </a:r>
            <a:r>
              <a:rPr lang="en-US" altLang="en-US" sz="1800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= WIDTH/2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	   </a:t>
            </a:r>
            <a:r>
              <a:rPr lang="en-US" altLang="en-US" sz="1800" dirty="0" err="1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self.y</a:t>
            </a:r>
            <a:r>
              <a:rPr lang="en-US" altLang="en-US" sz="1800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= HEIGHT/2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def </a:t>
            </a:r>
            <a:r>
              <a:rPr lang="en-US" altLang="en-US" sz="1800" dirty="0" err="1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on_draw</a:t>
            </a: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(self):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""" Called automatically 60 times a second to draw all objects. 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# draw red circle at (20, 25) diameter = 300 pixels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   </a:t>
            </a:r>
            <a:r>
              <a:rPr lang="en-US" altLang="en-US" sz="1800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fill(255, 0, 0) 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 ellipse(</a:t>
            </a:r>
            <a:r>
              <a:rPr lang="en-US" altLang="en-US" sz="1800" dirty="0" err="1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self.x</a:t>
            </a:r>
            <a:r>
              <a:rPr lang="en-US" altLang="en-US" sz="1800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, </a:t>
            </a:r>
            <a:r>
              <a:rPr lang="en-US" altLang="en-US" sz="1800" dirty="0" err="1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self.y</a:t>
            </a:r>
            <a:r>
              <a:rPr lang="en-US" altLang="en-US" sz="1800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, 300, 300) 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def </a:t>
            </a:r>
            <a:r>
              <a:rPr lang="en-US" altLang="en-US" sz="1800" dirty="0" err="1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on_update</a:t>
            </a: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(self):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""" Called automatically 60 times a second to update all objects. 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 </a:t>
            </a:r>
            <a:r>
              <a:rPr lang="en-US" altLang="en-US" sz="1800" dirty="0" err="1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self.x</a:t>
            </a:r>
            <a:r>
              <a:rPr lang="en-US" altLang="en-US" sz="1800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+= 5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</a:t>
            </a:r>
          </a:p>
          <a:p>
            <a:pPr marL="0" indent="0">
              <a:buNone/>
            </a:pPr>
            <a:endParaRPr lang="en-US" altLang="en-US" sz="1800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60779D-4CA6-E54E-AF40-CFF286ECEDB6}"/>
              </a:ext>
            </a:extLst>
          </p:cNvPr>
          <p:cNvSpPr txBox="1"/>
          <p:nvPr/>
        </p:nvSpPr>
        <p:spPr>
          <a:xfrm>
            <a:off x="2123600" y="42248"/>
            <a:ext cx="4244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Animation only takes five lines of code!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D9C15D-1329-1444-B6C2-5E444C159CB2}"/>
              </a:ext>
            </a:extLst>
          </p:cNvPr>
          <p:cNvSpPr txBox="1"/>
          <p:nvPr/>
        </p:nvSpPr>
        <p:spPr>
          <a:xfrm>
            <a:off x="3014438" y="385011"/>
            <a:ext cx="62305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</a:rPr>
              <a:t>When declaring/initializing a global variable that is used 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throughout the game, use self and the dot notation.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WIDTH and HEIGHT are width/height of the window.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F5D069-E1A9-3247-B4C1-70C074CCF398}"/>
              </a:ext>
            </a:extLst>
          </p:cNvPr>
          <p:cNvCxnSpPr>
            <a:cxnSpLocks/>
          </p:cNvCxnSpPr>
          <p:nvPr/>
        </p:nvCxnSpPr>
        <p:spPr>
          <a:xfrm flipH="1">
            <a:off x="1781175" y="770734"/>
            <a:ext cx="1233263" cy="88037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2117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F08065D-22F5-1B4A-B4B5-FFA336A1CAC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6046" y="109728"/>
            <a:ext cx="6683765" cy="458316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The Coordinate System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B4654AEA-E851-7F4D-A171-647E6799E1F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defRPr/>
            </a:pPr>
            <a:endParaRPr lang="en-US" b="1" dirty="0">
              <a:latin typeface="Courier New" charset="0"/>
            </a:endParaRPr>
          </a:p>
          <a:p>
            <a:pPr eaLnBrk="1" hangingPunct="1">
              <a:defRPr/>
            </a:pPr>
            <a:endParaRPr lang="en-US" b="1" dirty="0">
              <a:latin typeface="Courier New" charset="0"/>
            </a:endParaRPr>
          </a:p>
          <a:p>
            <a:pPr eaLnBrk="1" hangingPunct="1">
              <a:defRPr/>
            </a:pPr>
            <a:endParaRPr lang="en-US" dirty="0">
              <a:latin typeface="Courier New" charset="0"/>
            </a:endParaRPr>
          </a:p>
          <a:p>
            <a:pPr eaLnBrk="1" hangingPunct="1">
              <a:defRPr/>
            </a:pPr>
            <a:endParaRPr lang="en-US" dirty="0">
              <a:latin typeface="Courier New" charset="0"/>
            </a:endParaRPr>
          </a:p>
          <a:p>
            <a:pPr marL="0" indent="0">
              <a:buNone/>
              <a:defRPr/>
            </a:pPr>
            <a:r>
              <a:rPr lang="en-US" dirty="0">
                <a:latin typeface="Courier New" charset="0"/>
              </a:rPr>
              <a:t> </a:t>
            </a:r>
          </a:p>
          <a:p>
            <a:pPr marL="0" indent="0">
              <a:buNone/>
              <a:defRPr/>
            </a:pPr>
            <a:endParaRPr lang="en-US" dirty="0">
              <a:latin typeface="Courier New" charset="0"/>
            </a:endParaRPr>
          </a:p>
        </p:txBody>
      </p:sp>
      <p:pic>
        <p:nvPicPr>
          <p:cNvPr id="11267" name="Picture 2">
            <a:extLst>
              <a:ext uri="{FF2B5EF4-FFF2-40B4-BE49-F238E27FC236}">
                <a16:creationId xmlns:a16="http://schemas.microsoft.com/office/drawing/2014/main" id="{02092175-2DD0-3D4C-A635-5613F8C56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977804"/>
            <a:ext cx="6212417" cy="416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931361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48" y="108959"/>
            <a:ext cx="7053542" cy="683886"/>
          </a:xfrm>
        </p:spPr>
        <p:txBody>
          <a:bodyPr/>
          <a:lstStyle/>
          <a:p>
            <a:r>
              <a:rPr lang="en-US" dirty="0"/>
              <a:t>Class vs Objects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048" y="792845"/>
            <a:ext cx="8356525" cy="48131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class</a:t>
            </a:r>
            <a:r>
              <a:rPr lang="en-US" dirty="0"/>
              <a:t> bundles together </a:t>
            </a:r>
            <a:r>
              <a:rPr lang="en-US" i="1" dirty="0"/>
              <a:t>data </a:t>
            </a:r>
            <a:r>
              <a:rPr lang="en-US" dirty="0"/>
              <a:t>(instance variables or attributes) and </a:t>
            </a:r>
            <a:r>
              <a:rPr lang="en-US" i="1" dirty="0"/>
              <a:t>functionality </a:t>
            </a:r>
            <a:r>
              <a:rPr lang="en-US" dirty="0"/>
              <a:t>(methods). Another name for class is </a:t>
            </a:r>
            <a:r>
              <a:rPr lang="en-US" b="1" dirty="0"/>
              <a:t>type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Everything in Python is a class. A list is a class. So is an integer, a string, a tuple, even functions!</a:t>
            </a:r>
          </a:p>
          <a:p>
            <a:pPr marL="0" indent="0">
              <a:buNone/>
            </a:pPr>
            <a:r>
              <a:rPr lang="en-US" dirty="0"/>
              <a:t>The following creates two list </a:t>
            </a:r>
            <a:r>
              <a:rPr lang="en-US" b="1" dirty="0"/>
              <a:t>objects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a = [1, 2, 3]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b = [8, -5.3 "hi"]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print(type(a)) </a:t>
            </a:r>
            <a:r>
              <a:rPr lang="en-US" sz="2000" b="1" dirty="0">
                <a:solidFill>
                  <a:srgbClr val="4070A0"/>
                </a:solidFill>
                <a:latin typeface="Inconsolata" panose="020B0609030003000000" pitchFamily="49" charset="77"/>
              </a:rPr>
              <a:t># list</a:t>
            </a:r>
          </a:p>
          <a:p>
            <a:pPr marL="0" indent="0">
              <a:buNone/>
            </a:pPr>
            <a:endParaRPr lang="en-US" sz="2000" b="1" dirty="0">
              <a:solidFill>
                <a:srgbClr val="4070A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Thus, in this example, list is a </a:t>
            </a:r>
            <a:r>
              <a:rPr lang="en-US" sz="2000" b="1" dirty="0">
                <a:latin typeface="Gill Sans MT" panose="020B0502020104020203" pitchFamily="34" charset="77"/>
              </a:rPr>
              <a:t>class</a:t>
            </a:r>
            <a:r>
              <a:rPr lang="en-US" sz="2000" dirty="0">
                <a:latin typeface="Gill Sans MT" panose="020B0502020104020203" pitchFamily="34" charset="77"/>
              </a:rPr>
              <a:t>(or </a:t>
            </a:r>
            <a:r>
              <a:rPr lang="en-US" sz="2000" b="1" dirty="0">
                <a:latin typeface="Gill Sans MT" panose="020B0502020104020203" pitchFamily="34" charset="77"/>
              </a:rPr>
              <a:t>type</a:t>
            </a:r>
            <a:r>
              <a:rPr lang="en-US" sz="2000" dirty="0">
                <a:latin typeface="Gill Sans MT" panose="020B0502020104020203" pitchFamily="34" charset="77"/>
              </a:rPr>
              <a:t>) and a and b are two of its </a:t>
            </a:r>
            <a:r>
              <a:rPr lang="en-US" sz="2000" b="1" dirty="0">
                <a:latin typeface="Gill Sans MT" panose="020B0502020104020203" pitchFamily="34" charset="77"/>
              </a:rPr>
              <a:t>objects</a:t>
            </a:r>
            <a:r>
              <a:rPr lang="en-US" sz="2000" dirty="0">
                <a:latin typeface="Gill Sans MT" panose="020B0502020104020203" pitchFamily="34" charset="77"/>
              </a:rPr>
              <a:t>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3103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73" y="108959"/>
            <a:ext cx="7053542" cy="683886"/>
          </a:xfrm>
        </p:spPr>
        <p:txBody>
          <a:bodyPr/>
          <a:lstStyle/>
          <a:p>
            <a:r>
              <a:rPr lang="en-US" dirty="0"/>
              <a:t>Custom Classes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792845"/>
            <a:ext cx="8622052" cy="481319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class</a:t>
            </a:r>
            <a:r>
              <a:rPr lang="en-US" dirty="0"/>
              <a:t> bundles together </a:t>
            </a:r>
            <a:r>
              <a:rPr lang="en-US" b="1" dirty="0"/>
              <a:t>data</a:t>
            </a:r>
            <a:r>
              <a:rPr lang="en-US" i="1" dirty="0"/>
              <a:t> </a:t>
            </a:r>
            <a:r>
              <a:rPr lang="en-US" dirty="0"/>
              <a:t>(instance variables or attributes) and </a:t>
            </a:r>
            <a:r>
              <a:rPr lang="en-US" b="1" dirty="0"/>
              <a:t>functionality</a:t>
            </a:r>
            <a:r>
              <a:rPr lang="en-US" i="1" dirty="0"/>
              <a:t> </a:t>
            </a:r>
            <a:r>
              <a:rPr lang="en-US" dirty="0"/>
              <a:t>(methods).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A list has data(the elements of the list). It also has methods that manipulate those data(append, insert, pop, remove, </a:t>
            </a:r>
            <a:r>
              <a:rPr lang="en-US" dirty="0" err="1"/>
              <a:t>etc</a:t>
            </a:r>
            <a:r>
              <a:rPr lang="en-US" dirty="0"/>
              <a:t>…).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classes int, bool, str, list, tuple, </a:t>
            </a:r>
            <a:r>
              <a:rPr lang="en-US" dirty="0" err="1"/>
              <a:t>etc</a:t>
            </a:r>
            <a:r>
              <a:rPr lang="en-US" dirty="0"/>
              <a:t>… are built-in classes. </a:t>
            </a:r>
          </a:p>
          <a:p>
            <a:pPr marL="0" indent="0">
              <a:buNone/>
            </a:pPr>
            <a:r>
              <a:rPr lang="en-US" dirty="0"/>
              <a:t>Python provides the ability for programmers to design their own types or classes(</a:t>
            </a:r>
            <a:r>
              <a:rPr lang="en-US" b="1" dirty="0"/>
              <a:t>custom classes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1097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73" y="171752"/>
            <a:ext cx="7053542" cy="683886"/>
          </a:xfrm>
        </p:spPr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942975"/>
            <a:ext cx="8211723" cy="44596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like to be able to build our own classes to represent objects relevant to our game or application.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sprite is an image(.</a:t>
            </a:r>
            <a:r>
              <a:rPr lang="en-US" dirty="0" err="1"/>
              <a:t>png</a:t>
            </a:r>
            <a:r>
              <a:rPr lang="en-US" dirty="0"/>
              <a:t> or .jpg) that represent a character or object in a game.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arcade.py</a:t>
            </a:r>
            <a:r>
              <a:rPr lang="en-US" dirty="0"/>
              <a:t>, I have written a simple custom class: the Sprite class. It allows us to easily draw, scale and animate sprites. We may create several Sprite </a:t>
            </a:r>
            <a:r>
              <a:rPr lang="en-US" b="1" dirty="0"/>
              <a:t>instances</a:t>
            </a:r>
            <a:r>
              <a:rPr lang="en-US" dirty="0"/>
              <a:t> or </a:t>
            </a:r>
            <a:r>
              <a:rPr lang="en-US" b="1" dirty="0"/>
              <a:t>objects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</a:t>
            </a:r>
            <a:r>
              <a:rPr lang="en-US" b="1" dirty="0"/>
              <a:t>reusability</a:t>
            </a:r>
            <a:r>
              <a:rPr lang="en-US" dirty="0"/>
              <a:t> feature is important especially when we need to create many objects(for example enemies) with similar data and behaviors. </a:t>
            </a:r>
          </a:p>
        </p:txBody>
      </p:sp>
    </p:spTree>
    <p:extLst>
      <p:ext uri="{BB962C8B-B14F-4D97-AF65-F5344CB8AC3E}">
        <p14:creationId xmlns:p14="http://schemas.microsoft.com/office/powerpoint/2010/main" val="119054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91" y="188432"/>
            <a:ext cx="7053542" cy="683886"/>
          </a:xfrm>
        </p:spPr>
        <p:txBody>
          <a:bodyPr/>
          <a:lstStyle/>
          <a:p>
            <a:r>
              <a:rPr lang="en-US" dirty="0"/>
              <a:t>The Sprite 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26" y="924511"/>
            <a:ext cx="8373648" cy="47642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Sprite class’ constructor allows us</a:t>
            </a:r>
          </a:p>
          <a:p>
            <a:pPr marL="0" indent="0">
              <a:buNone/>
            </a:pPr>
            <a:r>
              <a:rPr lang="en-US" dirty="0"/>
              <a:t>to create a Sprite object. It has many </a:t>
            </a:r>
          </a:p>
          <a:p>
            <a:pPr marL="0" indent="0">
              <a:buNone/>
            </a:pPr>
            <a:r>
              <a:rPr lang="en-US" dirty="0"/>
              <a:t>parameters to help us initialize a Sprite</a:t>
            </a:r>
          </a:p>
          <a:p>
            <a:pPr marL="0" indent="0">
              <a:buNone/>
            </a:pPr>
            <a:r>
              <a:rPr lang="en-US" dirty="0"/>
              <a:t>object for our game.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Usually, we specify only the image </a:t>
            </a:r>
          </a:p>
          <a:p>
            <a:pPr marL="0" indent="0">
              <a:buNone/>
            </a:pPr>
            <a:r>
              <a:rPr lang="en-US" dirty="0"/>
              <a:t>filename and scaling and set the other</a:t>
            </a:r>
          </a:p>
          <a:p>
            <a:pPr marL="0" indent="0">
              <a:buNone/>
            </a:pPr>
            <a:r>
              <a:rPr lang="en-US" dirty="0"/>
              <a:t>attributes as needed.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player = </a:t>
            </a:r>
            <a:r>
              <a:rPr lang="en-US" dirty="0" err="1"/>
              <a:t>arcade.Sprite</a:t>
            </a:r>
            <a:r>
              <a:rPr lang="en-US" dirty="0"/>
              <a:t>(“</a:t>
            </a:r>
            <a:r>
              <a:rPr lang="en-US" dirty="0" err="1"/>
              <a:t>player.png</a:t>
            </a:r>
            <a:r>
              <a:rPr lang="en-US" dirty="0"/>
              <a:t>”, 0.5)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910DE0CC-5FEF-A94D-BF5D-C253E3945850}"/>
              </a:ext>
            </a:extLst>
          </p:cNvPr>
          <p:cNvGraphicFramePr>
            <a:graphicFrameLocks/>
          </p:cNvGraphicFramePr>
          <p:nvPr/>
        </p:nvGraphicFramePr>
        <p:xfrm>
          <a:off x="5297803" y="324436"/>
          <a:ext cx="3598406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8406">
                  <a:extLst>
                    <a:ext uri="{9D8B030D-6E8A-4147-A177-3AD203B41FA5}">
                      <a16:colId xmlns:a16="http://schemas.microsoft.com/office/drawing/2014/main" val="21598192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b="0" cap="none" spc="0" dirty="0" err="1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arcade.Sprite</a:t>
                      </a:r>
                      <a:r>
                        <a:rPr lang="en-US" sz="18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(filename, scale=1.0)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14547"/>
                  </a:ext>
                </a:extLst>
              </a:tr>
              <a:tr h="1397523">
                <a:tc>
                  <a:txBody>
                    <a:bodyPr/>
                    <a:lstStyle/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center_x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center_y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angle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width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height</a:t>
                      </a: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change_y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change_angle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alpha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010091"/>
                  </a:ext>
                </a:extLst>
              </a:tr>
              <a:tr h="395423">
                <a:tc>
                  <a:txBody>
                    <a:bodyPr/>
                    <a:lstStyle/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draw()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update()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021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BB97AF7-6488-BE43-8363-9BFD815B4E7A}"/>
              </a:ext>
            </a:extLst>
          </p:cNvPr>
          <p:cNvSpPr txBox="1"/>
          <p:nvPr/>
        </p:nvSpPr>
        <p:spPr>
          <a:xfrm>
            <a:off x="3670852" y="72887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FD9F14-5FDD-9A41-B24B-7D381714B083}"/>
              </a:ext>
            </a:extLst>
          </p:cNvPr>
          <p:cNvSpPr txBox="1"/>
          <p:nvPr/>
        </p:nvSpPr>
        <p:spPr>
          <a:xfrm>
            <a:off x="1444487" y="1470991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 descr="A picture containing object&#10;&#10;Description automatically generated">
            <a:extLst>
              <a:ext uri="{FF2B5EF4-FFF2-40B4-BE49-F238E27FC236}">
                <a16:creationId xmlns:a16="http://schemas.microsoft.com/office/drawing/2014/main" id="{0799DC86-A848-1840-A365-96FD89F94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606" y="4323764"/>
            <a:ext cx="1168400" cy="10668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503B95-E018-FE45-80D5-04FF0D154DAA}"/>
              </a:ext>
            </a:extLst>
          </p:cNvPr>
          <p:cNvSpPr txBox="1"/>
          <p:nvPr/>
        </p:nvSpPr>
        <p:spPr>
          <a:xfrm>
            <a:off x="6165287" y="3985210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width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2ECC61-28C5-6B4B-83F0-B151E0573924}"/>
              </a:ext>
            </a:extLst>
          </p:cNvPr>
          <p:cNvSpPr txBox="1"/>
          <p:nvPr/>
        </p:nvSpPr>
        <p:spPr>
          <a:xfrm>
            <a:off x="7047005" y="4700218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height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38EC75-F1A0-C645-8B90-B3F51C319352}"/>
              </a:ext>
            </a:extLst>
          </p:cNvPr>
          <p:cNvCxnSpPr>
            <a:cxnSpLocks/>
          </p:cNvCxnSpPr>
          <p:nvPr/>
        </p:nvCxnSpPr>
        <p:spPr>
          <a:xfrm flipV="1">
            <a:off x="4572000" y="600075"/>
            <a:ext cx="716419" cy="5619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34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The Sprite 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4605"/>
            <a:ext cx="8051725" cy="440414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910DE0CC-5FEF-A94D-BF5D-C253E3945850}"/>
              </a:ext>
            </a:extLst>
          </p:cNvPr>
          <p:cNvGraphicFramePr>
            <a:graphicFrameLocks/>
          </p:cNvGraphicFramePr>
          <p:nvPr/>
        </p:nvGraphicFramePr>
        <p:xfrm>
          <a:off x="4412973" y="1150913"/>
          <a:ext cx="4122600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22600">
                  <a:extLst>
                    <a:ext uri="{9D8B030D-6E8A-4147-A177-3AD203B41FA5}">
                      <a16:colId xmlns:a16="http://schemas.microsoft.com/office/drawing/2014/main" val="2159819282"/>
                    </a:ext>
                  </a:extLst>
                </a:gridCol>
              </a:tblGrid>
              <a:tr h="130193">
                <a:tc>
                  <a:txBody>
                    <a:bodyPr/>
                    <a:lstStyle/>
                    <a:p>
                      <a:r>
                        <a:rPr lang="en-US" sz="1800" b="0" cap="none" spc="0" dirty="0" err="1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arcade.Sprite</a:t>
                      </a:r>
                      <a:r>
                        <a:rPr lang="en-US" sz="18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(filename, scale=1.0)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14547"/>
                  </a:ext>
                </a:extLst>
              </a:tr>
              <a:tr h="1397523">
                <a:tc>
                  <a:txBody>
                    <a:bodyPr/>
                    <a:lstStyle/>
                    <a:p>
                      <a:r>
                        <a:rPr lang="en-US" sz="1800" b="0" cap="none" spc="0" dirty="0" err="1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center_x</a:t>
                      </a:r>
                      <a:endParaRPr lang="en-US" sz="1800" b="0" cap="none" spc="0" dirty="0">
                        <a:ln w="0"/>
                        <a:solidFill>
                          <a:srgbClr val="00B05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center_y</a:t>
                      </a:r>
                      <a:endParaRPr lang="en-US" sz="1800" b="0" cap="none" spc="0" dirty="0">
                        <a:ln w="0"/>
                        <a:solidFill>
                          <a:srgbClr val="00B05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angle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width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height</a:t>
                      </a: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change_y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change_angle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alpha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010091"/>
                  </a:ext>
                </a:extLst>
              </a:tr>
              <a:tr h="395423">
                <a:tc>
                  <a:txBody>
                    <a:bodyPr/>
                    <a:lstStyle/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draw()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update()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021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BB97AF7-6488-BE43-8363-9BFD815B4E7A}"/>
              </a:ext>
            </a:extLst>
          </p:cNvPr>
          <p:cNvSpPr txBox="1"/>
          <p:nvPr/>
        </p:nvSpPr>
        <p:spPr>
          <a:xfrm>
            <a:off x="3670852" y="72887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54F1C4-F9B7-0347-9B12-C8FCBF22BBF4}"/>
              </a:ext>
            </a:extLst>
          </p:cNvPr>
          <p:cNvCxnSpPr>
            <a:cxnSpLocks/>
          </p:cNvCxnSpPr>
          <p:nvPr/>
        </p:nvCxnSpPr>
        <p:spPr>
          <a:xfrm flipV="1">
            <a:off x="3008243" y="1839597"/>
            <a:ext cx="1275962" cy="4948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F9D07EE-0426-EA4B-9427-ADBDD28B3C8B}"/>
              </a:ext>
            </a:extLst>
          </p:cNvPr>
          <p:cNvSpPr txBox="1"/>
          <p:nvPr/>
        </p:nvSpPr>
        <p:spPr>
          <a:xfrm>
            <a:off x="483848" y="2126652"/>
            <a:ext cx="26371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Default center is (0,0)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FD9F14-5FDD-9A41-B24B-7D381714B083}"/>
              </a:ext>
            </a:extLst>
          </p:cNvPr>
          <p:cNvSpPr txBox="1"/>
          <p:nvPr/>
        </p:nvSpPr>
        <p:spPr>
          <a:xfrm>
            <a:off x="1444487" y="1470991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049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More on the Sprite 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4605"/>
            <a:ext cx="8051725" cy="440414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910DE0CC-5FEF-A94D-BF5D-C253E3945850}"/>
              </a:ext>
            </a:extLst>
          </p:cNvPr>
          <p:cNvGraphicFramePr>
            <a:graphicFrameLocks/>
          </p:cNvGraphicFramePr>
          <p:nvPr/>
        </p:nvGraphicFramePr>
        <p:xfrm>
          <a:off x="5113616" y="728870"/>
          <a:ext cx="4030384" cy="4013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0384">
                  <a:extLst>
                    <a:ext uri="{9D8B030D-6E8A-4147-A177-3AD203B41FA5}">
                      <a16:colId xmlns:a16="http://schemas.microsoft.com/office/drawing/2014/main" val="2159819282"/>
                    </a:ext>
                  </a:extLst>
                </a:gridCol>
              </a:tblGrid>
              <a:tr h="726596">
                <a:tc>
                  <a:txBody>
                    <a:bodyPr/>
                    <a:lstStyle/>
                    <a:p>
                      <a:r>
                        <a:rPr lang="en-US" sz="1800" b="0" cap="none" spc="0" dirty="0" err="1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arcade.Sprite</a:t>
                      </a:r>
                      <a:r>
                        <a:rPr lang="en-US" sz="18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(filename, scale=1.0)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14547"/>
                  </a:ext>
                </a:extLst>
              </a:tr>
              <a:tr h="2487884">
                <a:tc>
                  <a:txBody>
                    <a:bodyPr/>
                    <a:lstStyle/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center_x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center_y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angle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width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height</a:t>
                      </a: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change_y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change_angle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alpha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010091"/>
                  </a:ext>
                </a:extLst>
              </a:tr>
              <a:tr h="726596">
                <a:tc>
                  <a:txBody>
                    <a:bodyPr/>
                    <a:lstStyle/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draw()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update()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021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BB97AF7-6488-BE43-8363-9BFD815B4E7A}"/>
              </a:ext>
            </a:extLst>
          </p:cNvPr>
          <p:cNvSpPr txBox="1"/>
          <p:nvPr/>
        </p:nvSpPr>
        <p:spPr>
          <a:xfrm>
            <a:off x="3670852" y="72887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FD9F14-5FDD-9A41-B24B-7D381714B083}"/>
              </a:ext>
            </a:extLst>
          </p:cNvPr>
          <p:cNvSpPr txBox="1"/>
          <p:nvPr/>
        </p:nvSpPr>
        <p:spPr>
          <a:xfrm>
            <a:off x="1444487" y="1470991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F48114-9280-694B-AC75-C6668A84DF44}"/>
              </a:ext>
            </a:extLst>
          </p:cNvPr>
          <p:cNvSpPr txBox="1"/>
          <p:nvPr/>
        </p:nvSpPr>
        <p:spPr>
          <a:xfrm>
            <a:off x="608427" y="1642857"/>
            <a:ext cx="342196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The angle attribute allows us to rotate the image of our Sprite. </a:t>
            </a:r>
          </a:p>
          <a:p>
            <a:endParaRPr lang="en-US" sz="2100" dirty="0">
              <a:solidFill>
                <a:srgbClr val="FF0000"/>
              </a:solidFill>
            </a:endParaRPr>
          </a:p>
          <a:p>
            <a:r>
              <a:rPr lang="en-US" sz="2100" dirty="0">
                <a:solidFill>
                  <a:srgbClr val="FF0000"/>
                </a:solidFill>
              </a:rPr>
              <a:t>This angle is measured in degrees with counterclockwise as the positive direction.</a:t>
            </a:r>
          </a:p>
          <a:p>
            <a:endParaRPr lang="en-US" sz="21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347EC2-A2A0-0E43-A49A-A85D314519D0}"/>
              </a:ext>
            </a:extLst>
          </p:cNvPr>
          <p:cNvCxnSpPr>
            <a:cxnSpLocks/>
          </p:cNvCxnSpPr>
          <p:nvPr/>
        </p:nvCxnSpPr>
        <p:spPr>
          <a:xfrm>
            <a:off x="3702603" y="2225783"/>
            <a:ext cx="14110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28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The Sprite 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4605"/>
            <a:ext cx="8051725" cy="440414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910DE0CC-5FEF-A94D-BF5D-C253E3945850}"/>
              </a:ext>
            </a:extLst>
          </p:cNvPr>
          <p:cNvGraphicFramePr>
            <a:graphicFrameLocks/>
          </p:cNvGraphicFramePr>
          <p:nvPr/>
        </p:nvGraphicFramePr>
        <p:xfrm>
          <a:off x="4412973" y="1177417"/>
          <a:ext cx="4122600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22600">
                  <a:extLst>
                    <a:ext uri="{9D8B030D-6E8A-4147-A177-3AD203B41FA5}">
                      <a16:colId xmlns:a16="http://schemas.microsoft.com/office/drawing/2014/main" val="2159819282"/>
                    </a:ext>
                  </a:extLst>
                </a:gridCol>
              </a:tblGrid>
              <a:tr h="130193">
                <a:tc>
                  <a:txBody>
                    <a:bodyPr/>
                    <a:lstStyle/>
                    <a:p>
                      <a:r>
                        <a:rPr lang="en-US" sz="1800" b="0" cap="none" spc="0" dirty="0" err="1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arcade.Sprite</a:t>
                      </a:r>
                      <a:r>
                        <a:rPr lang="en-US" sz="18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(filename, scale=1.0)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14547"/>
                  </a:ext>
                </a:extLst>
              </a:tr>
              <a:tr h="1397523">
                <a:tc>
                  <a:txBody>
                    <a:bodyPr/>
                    <a:lstStyle/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center_x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center_y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angle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width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height</a:t>
                      </a: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change_y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change_angle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alpha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010091"/>
                  </a:ext>
                </a:extLst>
              </a:tr>
              <a:tr h="395423">
                <a:tc>
                  <a:txBody>
                    <a:bodyPr/>
                    <a:lstStyle/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draw()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update()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021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BB97AF7-6488-BE43-8363-9BFD815B4E7A}"/>
              </a:ext>
            </a:extLst>
          </p:cNvPr>
          <p:cNvSpPr txBox="1"/>
          <p:nvPr/>
        </p:nvSpPr>
        <p:spPr>
          <a:xfrm>
            <a:off x="3670852" y="72887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FD9F14-5FDD-9A41-B24B-7D381714B083}"/>
              </a:ext>
            </a:extLst>
          </p:cNvPr>
          <p:cNvSpPr txBox="1"/>
          <p:nvPr/>
        </p:nvSpPr>
        <p:spPr>
          <a:xfrm>
            <a:off x="1444487" y="1470991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7375C5-F760-8B40-B965-09A789E2C477}"/>
              </a:ext>
            </a:extLst>
          </p:cNvPr>
          <p:cNvCxnSpPr>
            <a:cxnSpLocks/>
          </p:cNvCxnSpPr>
          <p:nvPr/>
        </p:nvCxnSpPr>
        <p:spPr>
          <a:xfrm>
            <a:off x="2815119" y="2112181"/>
            <a:ext cx="1499706" cy="507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01CDE2F-903C-7F47-856D-C889E3B4FA1B}"/>
              </a:ext>
            </a:extLst>
          </p:cNvPr>
          <p:cNvSpPr txBox="1"/>
          <p:nvPr/>
        </p:nvSpPr>
        <p:spPr>
          <a:xfrm>
            <a:off x="483848" y="1258101"/>
            <a:ext cx="263718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width and height are automatically initialized based on the image file and scale(default is 1.0)</a:t>
            </a:r>
          </a:p>
        </p:txBody>
      </p:sp>
      <p:pic>
        <p:nvPicPr>
          <p:cNvPr id="7" name="Picture 6" descr="A picture containing object&#10;&#10;Description automatically generated">
            <a:extLst>
              <a:ext uri="{FF2B5EF4-FFF2-40B4-BE49-F238E27FC236}">
                <a16:creationId xmlns:a16="http://schemas.microsoft.com/office/drawing/2014/main" id="{81F5E27A-21D0-FC4C-BC4B-DBB38A82D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487" y="3363595"/>
            <a:ext cx="1168400" cy="10668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962D3A-DE8E-4746-9F6B-6E633325699A}"/>
              </a:ext>
            </a:extLst>
          </p:cNvPr>
          <p:cNvSpPr txBox="1"/>
          <p:nvPr/>
        </p:nvSpPr>
        <p:spPr>
          <a:xfrm>
            <a:off x="1731169" y="3010719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width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653A5A-4A05-6543-97A0-FBE1E6430C0A}"/>
              </a:ext>
            </a:extLst>
          </p:cNvPr>
          <p:cNvSpPr txBox="1"/>
          <p:nvPr/>
        </p:nvSpPr>
        <p:spPr>
          <a:xfrm>
            <a:off x="2612887" y="3725727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height</a:t>
            </a:r>
          </a:p>
        </p:txBody>
      </p:sp>
    </p:spTree>
    <p:extLst>
      <p:ext uri="{BB962C8B-B14F-4D97-AF65-F5344CB8AC3E}">
        <p14:creationId xmlns:p14="http://schemas.microsoft.com/office/powerpoint/2010/main" val="3119869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The Sprite 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4605"/>
            <a:ext cx="8051725" cy="440414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910DE0CC-5FEF-A94D-BF5D-C253E3945850}"/>
              </a:ext>
            </a:extLst>
          </p:cNvPr>
          <p:cNvGraphicFramePr>
            <a:graphicFrameLocks/>
          </p:cNvGraphicFramePr>
          <p:nvPr/>
        </p:nvGraphicFramePr>
        <p:xfrm>
          <a:off x="4412973" y="1150913"/>
          <a:ext cx="4122600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22600">
                  <a:extLst>
                    <a:ext uri="{9D8B030D-6E8A-4147-A177-3AD203B41FA5}">
                      <a16:colId xmlns:a16="http://schemas.microsoft.com/office/drawing/2014/main" val="2159819282"/>
                    </a:ext>
                  </a:extLst>
                </a:gridCol>
              </a:tblGrid>
              <a:tr h="130193">
                <a:tc>
                  <a:txBody>
                    <a:bodyPr/>
                    <a:lstStyle/>
                    <a:p>
                      <a:r>
                        <a:rPr lang="en-US" sz="1800" b="0" cap="none" spc="0" dirty="0" err="1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arcade.Sprite</a:t>
                      </a:r>
                      <a:r>
                        <a:rPr lang="en-US" sz="18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(filename, scale=1.0)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14547"/>
                  </a:ext>
                </a:extLst>
              </a:tr>
              <a:tr h="1397523">
                <a:tc>
                  <a:txBody>
                    <a:bodyPr/>
                    <a:lstStyle/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center_x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center_y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angle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width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height</a:t>
                      </a: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change_x</a:t>
                      </a:r>
                      <a:endParaRPr lang="en-US" sz="1800" b="0" cap="none" spc="0" dirty="0">
                        <a:ln w="0"/>
                        <a:solidFill>
                          <a:srgbClr val="00B05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change_y</a:t>
                      </a:r>
                      <a:endParaRPr lang="en-US" sz="1800" b="0" cap="none" spc="0" dirty="0">
                        <a:ln w="0"/>
                        <a:solidFill>
                          <a:srgbClr val="00B05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change_angle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alpha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010091"/>
                  </a:ext>
                </a:extLst>
              </a:tr>
              <a:tr h="395423">
                <a:tc>
                  <a:txBody>
                    <a:bodyPr/>
                    <a:lstStyle/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draw()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update()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021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BB97AF7-6488-BE43-8363-9BFD815B4E7A}"/>
              </a:ext>
            </a:extLst>
          </p:cNvPr>
          <p:cNvSpPr txBox="1"/>
          <p:nvPr/>
        </p:nvSpPr>
        <p:spPr>
          <a:xfrm>
            <a:off x="3670852" y="72887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FD9F14-5FDD-9A41-B24B-7D381714B083}"/>
              </a:ext>
            </a:extLst>
          </p:cNvPr>
          <p:cNvSpPr txBox="1"/>
          <p:nvPr/>
        </p:nvSpPr>
        <p:spPr>
          <a:xfrm>
            <a:off x="1444487" y="1470991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556216-41CD-8D42-B4C1-6D4D9ECF9A05}"/>
              </a:ext>
            </a:extLst>
          </p:cNvPr>
          <p:cNvCxnSpPr>
            <a:cxnSpLocks/>
          </p:cNvCxnSpPr>
          <p:nvPr/>
        </p:nvCxnSpPr>
        <p:spPr>
          <a:xfrm>
            <a:off x="3057498" y="3253658"/>
            <a:ext cx="12267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449E36-9DBB-134E-94FD-16C40C15EBDC}"/>
              </a:ext>
            </a:extLst>
          </p:cNvPr>
          <p:cNvSpPr txBox="1"/>
          <p:nvPr/>
        </p:nvSpPr>
        <p:spPr>
          <a:xfrm>
            <a:off x="187527" y="2992901"/>
            <a:ext cx="29494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For moving the sprite.</a:t>
            </a:r>
          </a:p>
          <a:p>
            <a:r>
              <a:rPr lang="en-US" sz="2100" dirty="0">
                <a:solidFill>
                  <a:srgbClr val="FF0000"/>
                </a:solidFill>
              </a:rPr>
              <a:t>(velocity)</a:t>
            </a:r>
          </a:p>
        </p:txBody>
      </p:sp>
    </p:spTree>
    <p:extLst>
      <p:ext uri="{BB962C8B-B14F-4D97-AF65-F5344CB8AC3E}">
        <p14:creationId xmlns:p14="http://schemas.microsoft.com/office/powerpoint/2010/main" val="3949056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22029F5-C3C9-E94E-9E27-3AADE797875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4300" y="142875"/>
            <a:ext cx="7896225" cy="543322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entury Gothic" panose="020B0502020202020204" pitchFamily="34" charset="0"/>
              </a:rPr>
              <a:t>Processing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1D6A34E-F264-984B-AD46-8F4C5C82624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14300" y="828675"/>
            <a:ext cx="8877299" cy="4629149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sz="2000" dirty="0">
              <a:cs typeface="Tahoma"/>
            </a:endParaRPr>
          </a:p>
          <a:p>
            <a:pPr eaLnBrk="1" hangingPunct="1">
              <a:defRPr/>
            </a:pPr>
            <a:r>
              <a:rPr lang="en-US" sz="2000" dirty="0">
                <a:cs typeface="Tahoma"/>
              </a:rPr>
              <a:t>Processing started by Ben Fry and Casey </a:t>
            </a:r>
            <a:r>
              <a:rPr lang="en-US" sz="2000" dirty="0" err="1">
                <a:cs typeface="Tahoma"/>
              </a:rPr>
              <a:t>Reas</a:t>
            </a:r>
            <a:r>
              <a:rPr lang="en-US" sz="2000" dirty="0">
                <a:cs typeface="Tahoma"/>
              </a:rPr>
              <a:t> while both were graduate students at MIT Media Lab in 2001.</a:t>
            </a:r>
          </a:p>
          <a:p>
            <a:pPr eaLnBrk="1" hangingPunct="1">
              <a:defRPr/>
            </a:pPr>
            <a:r>
              <a:rPr lang="en-US" sz="2000" dirty="0">
                <a:cs typeface="Tahoma"/>
              </a:rPr>
              <a:t>The original language for Processing is Java. </a:t>
            </a:r>
            <a:r>
              <a:rPr lang="en-US" sz="2000" dirty="0">
                <a:solidFill>
                  <a:srgbClr val="FF0000"/>
                </a:solidFill>
                <a:cs typeface="Tahoma"/>
              </a:rPr>
              <a:t>We will use the Python version. However, this Python implementation is built with </a:t>
            </a:r>
            <a:r>
              <a:rPr lang="en-US" sz="2000" dirty="0" err="1">
                <a:solidFill>
                  <a:srgbClr val="FF0000"/>
                </a:solidFill>
                <a:cs typeface="Tahoma"/>
              </a:rPr>
              <a:t>Jython</a:t>
            </a:r>
            <a:r>
              <a:rPr lang="en-US" sz="2000" dirty="0">
                <a:solidFill>
                  <a:srgbClr val="FF0000"/>
                </a:solidFill>
                <a:cs typeface="Tahoma"/>
              </a:rPr>
              <a:t> which still uses Python 2.x instead of the current Python 3.x. So for example, f-string(formatted-string) will not work. Otherwise, you will likely not notice the difference. </a:t>
            </a:r>
          </a:p>
          <a:p>
            <a:pPr eaLnBrk="1" hangingPunct="1">
              <a:defRPr/>
            </a:pPr>
            <a:r>
              <a:rPr lang="en-US" sz="2000" dirty="0">
                <a:cs typeface="Tahoma"/>
              </a:rPr>
              <a:t>Designed for visual artists with limited programming experience who want to create art without knowing complicated Java syntax.</a:t>
            </a:r>
          </a:p>
          <a:p>
            <a:pPr eaLnBrk="1" hangingPunct="1">
              <a:defRPr/>
            </a:pPr>
            <a:r>
              <a:rPr lang="en-US" sz="2000" dirty="0">
                <a:cs typeface="Tahoma"/>
              </a:rPr>
              <a:t>In its current version, hundred of libraries have been written for computer vision, data visualization, music composition, networking, 3D drawings and programming electronics</a:t>
            </a:r>
            <a:r>
              <a:rPr lang="en-US" sz="2000">
                <a:cs typeface="Tahoma"/>
              </a:rPr>
              <a:t>.  </a:t>
            </a:r>
          </a:p>
          <a:p>
            <a:pPr eaLnBrk="1" hangingPunct="1">
              <a:defRPr/>
            </a:pPr>
            <a:endParaRPr lang="en-US" sz="2000" dirty="0">
              <a:cs typeface="Tahoma"/>
            </a:endParaRPr>
          </a:p>
          <a:p>
            <a:pPr eaLnBrk="1" hangingPunct="1">
              <a:defRPr/>
            </a:pPr>
            <a:endParaRPr lang="en-US" sz="2000" dirty="0"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5153623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The Sprite 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4605"/>
            <a:ext cx="8051725" cy="440414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910DE0CC-5FEF-A94D-BF5D-C253E3945850}"/>
              </a:ext>
            </a:extLst>
          </p:cNvPr>
          <p:cNvGraphicFramePr>
            <a:graphicFrameLocks/>
          </p:cNvGraphicFramePr>
          <p:nvPr/>
        </p:nvGraphicFramePr>
        <p:xfrm>
          <a:off x="4412973" y="1150913"/>
          <a:ext cx="4122600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22600">
                  <a:extLst>
                    <a:ext uri="{9D8B030D-6E8A-4147-A177-3AD203B41FA5}">
                      <a16:colId xmlns:a16="http://schemas.microsoft.com/office/drawing/2014/main" val="2159819282"/>
                    </a:ext>
                  </a:extLst>
                </a:gridCol>
              </a:tblGrid>
              <a:tr h="130193">
                <a:tc>
                  <a:txBody>
                    <a:bodyPr/>
                    <a:lstStyle/>
                    <a:p>
                      <a:r>
                        <a:rPr lang="en-US" sz="1800" b="0" cap="none" spc="0" dirty="0" err="1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arcade.Sprite</a:t>
                      </a:r>
                      <a:r>
                        <a:rPr lang="en-US" sz="18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(filename, scale=1.0)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14547"/>
                  </a:ext>
                </a:extLst>
              </a:tr>
              <a:tr h="1397523">
                <a:tc>
                  <a:txBody>
                    <a:bodyPr/>
                    <a:lstStyle/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center_x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center_y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angle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width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height</a:t>
                      </a: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change_y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change_angle</a:t>
                      </a:r>
                      <a:endParaRPr lang="en-US" sz="1800" b="0" cap="none" spc="0" dirty="0">
                        <a:ln w="0"/>
                        <a:solidFill>
                          <a:srgbClr val="00B05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alpha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010091"/>
                  </a:ext>
                </a:extLst>
              </a:tr>
              <a:tr h="395423">
                <a:tc>
                  <a:txBody>
                    <a:bodyPr/>
                    <a:lstStyle/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draw()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update()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021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BB97AF7-6488-BE43-8363-9BFD815B4E7A}"/>
              </a:ext>
            </a:extLst>
          </p:cNvPr>
          <p:cNvSpPr txBox="1"/>
          <p:nvPr/>
        </p:nvSpPr>
        <p:spPr>
          <a:xfrm>
            <a:off x="3670852" y="72887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FD9F14-5FDD-9A41-B24B-7D381714B083}"/>
              </a:ext>
            </a:extLst>
          </p:cNvPr>
          <p:cNvSpPr txBox="1"/>
          <p:nvPr/>
        </p:nvSpPr>
        <p:spPr>
          <a:xfrm>
            <a:off x="1444487" y="1470991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556216-41CD-8D42-B4C1-6D4D9ECF9A05}"/>
              </a:ext>
            </a:extLst>
          </p:cNvPr>
          <p:cNvCxnSpPr>
            <a:cxnSpLocks/>
          </p:cNvCxnSpPr>
          <p:nvPr/>
        </p:nvCxnSpPr>
        <p:spPr>
          <a:xfrm>
            <a:off x="3024447" y="3625506"/>
            <a:ext cx="12267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449E36-9DBB-134E-94FD-16C40C15EBDC}"/>
              </a:ext>
            </a:extLst>
          </p:cNvPr>
          <p:cNvSpPr txBox="1"/>
          <p:nvPr/>
        </p:nvSpPr>
        <p:spPr>
          <a:xfrm>
            <a:off x="154476" y="3364749"/>
            <a:ext cx="29494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For rotating the sprite.</a:t>
            </a:r>
          </a:p>
        </p:txBody>
      </p:sp>
    </p:spTree>
    <p:extLst>
      <p:ext uri="{BB962C8B-B14F-4D97-AF65-F5344CB8AC3E}">
        <p14:creationId xmlns:p14="http://schemas.microsoft.com/office/powerpoint/2010/main" val="4121273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The Sprite 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4605"/>
            <a:ext cx="8051725" cy="440414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910DE0CC-5FEF-A94D-BF5D-C253E3945850}"/>
              </a:ext>
            </a:extLst>
          </p:cNvPr>
          <p:cNvGraphicFramePr>
            <a:graphicFrameLocks/>
          </p:cNvGraphicFramePr>
          <p:nvPr/>
        </p:nvGraphicFramePr>
        <p:xfrm>
          <a:off x="4412973" y="1150913"/>
          <a:ext cx="4122600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22600">
                  <a:extLst>
                    <a:ext uri="{9D8B030D-6E8A-4147-A177-3AD203B41FA5}">
                      <a16:colId xmlns:a16="http://schemas.microsoft.com/office/drawing/2014/main" val="2159819282"/>
                    </a:ext>
                  </a:extLst>
                </a:gridCol>
              </a:tblGrid>
              <a:tr h="130193">
                <a:tc>
                  <a:txBody>
                    <a:bodyPr/>
                    <a:lstStyle/>
                    <a:p>
                      <a:r>
                        <a:rPr lang="en-US" sz="1800" b="0" cap="none" spc="0" dirty="0" err="1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arcade.Sprite</a:t>
                      </a:r>
                      <a:r>
                        <a:rPr lang="en-US" sz="18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(filename, scale=1.0)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14547"/>
                  </a:ext>
                </a:extLst>
              </a:tr>
              <a:tr h="1397523">
                <a:tc>
                  <a:txBody>
                    <a:bodyPr/>
                    <a:lstStyle/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center_x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center_y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angle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width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height</a:t>
                      </a: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change_y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change_angle</a:t>
                      </a:r>
                      <a:endParaRPr lang="en-US" sz="1800" b="0" cap="none" spc="0" dirty="0">
                        <a:ln w="0"/>
                        <a:solidFill>
                          <a:srgbClr val="00B05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alpha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010091"/>
                  </a:ext>
                </a:extLst>
              </a:tr>
              <a:tr h="395423">
                <a:tc>
                  <a:txBody>
                    <a:bodyPr/>
                    <a:lstStyle/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draw()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update()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021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BB97AF7-6488-BE43-8363-9BFD815B4E7A}"/>
              </a:ext>
            </a:extLst>
          </p:cNvPr>
          <p:cNvSpPr txBox="1"/>
          <p:nvPr/>
        </p:nvSpPr>
        <p:spPr>
          <a:xfrm>
            <a:off x="3670852" y="72887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FD9F14-5FDD-9A41-B24B-7D381714B083}"/>
              </a:ext>
            </a:extLst>
          </p:cNvPr>
          <p:cNvSpPr txBox="1"/>
          <p:nvPr/>
        </p:nvSpPr>
        <p:spPr>
          <a:xfrm>
            <a:off x="1444487" y="1470991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556216-41CD-8D42-B4C1-6D4D9ECF9A05}"/>
              </a:ext>
            </a:extLst>
          </p:cNvPr>
          <p:cNvCxnSpPr>
            <a:cxnSpLocks/>
          </p:cNvCxnSpPr>
          <p:nvPr/>
        </p:nvCxnSpPr>
        <p:spPr>
          <a:xfrm>
            <a:off x="3057498" y="3911256"/>
            <a:ext cx="12267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449E36-9DBB-134E-94FD-16C40C15EBDC}"/>
              </a:ext>
            </a:extLst>
          </p:cNvPr>
          <p:cNvSpPr txBox="1"/>
          <p:nvPr/>
        </p:nvSpPr>
        <p:spPr>
          <a:xfrm>
            <a:off x="66676" y="3332078"/>
            <a:ext cx="30372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For transparency, 0 is fully transparent and 255 is fully opaque.</a:t>
            </a:r>
          </a:p>
          <a:p>
            <a:r>
              <a:rPr lang="en-US" sz="2100" dirty="0">
                <a:solidFill>
                  <a:srgbClr val="FF0000"/>
                </a:solidFill>
              </a:rPr>
              <a:t>One use for transparency is "respawning" a sprite.</a:t>
            </a:r>
          </a:p>
          <a:p>
            <a:endParaRPr lang="en-US" sz="2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561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The Sprite 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4605"/>
            <a:ext cx="8051725" cy="440414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910DE0CC-5FEF-A94D-BF5D-C253E3945850}"/>
              </a:ext>
            </a:extLst>
          </p:cNvPr>
          <p:cNvGraphicFramePr>
            <a:graphicFrameLocks/>
          </p:cNvGraphicFramePr>
          <p:nvPr/>
        </p:nvGraphicFramePr>
        <p:xfrm>
          <a:off x="4412973" y="1150913"/>
          <a:ext cx="4122600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22600">
                  <a:extLst>
                    <a:ext uri="{9D8B030D-6E8A-4147-A177-3AD203B41FA5}">
                      <a16:colId xmlns:a16="http://schemas.microsoft.com/office/drawing/2014/main" val="2159819282"/>
                    </a:ext>
                  </a:extLst>
                </a:gridCol>
              </a:tblGrid>
              <a:tr h="130193">
                <a:tc>
                  <a:txBody>
                    <a:bodyPr/>
                    <a:lstStyle/>
                    <a:p>
                      <a:r>
                        <a:rPr lang="en-US" sz="1800" b="0" cap="none" spc="0" dirty="0" err="1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arcade.Sprite</a:t>
                      </a:r>
                      <a:r>
                        <a:rPr lang="en-US" sz="18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(filename, scale=1.0)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14547"/>
                  </a:ext>
                </a:extLst>
              </a:tr>
              <a:tr h="1397523">
                <a:tc>
                  <a:txBody>
                    <a:bodyPr/>
                    <a:lstStyle/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center_x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center_y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width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height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left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right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top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bottom</a:t>
                      </a: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change_y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alpha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010091"/>
                  </a:ext>
                </a:extLst>
              </a:tr>
              <a:tr h="395423">
                <a:tc>
                  <a:txBody>
                    <a:bodyPr/>
                    <a:lstStyle/>
                    <a:p>
                      <a:r>
                        <a:rPr lang="en-US" sz="18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draw()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update()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021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BB97AF7-6488-BE43-8363-9BFD815B4E7A}"/>
              </a:ext>
            </a:extLst>
          </p:cNvPr>
          <p:cNvSpPr txBox="1"/>
          <p:nvPr/>
        </p:nvSpPr>
        <p:spPr>
          <a:xfrm>
            <a:off x="3670852" y="72887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FD9F14-5FDD-9A41-B24B-7D381714B083}"/>
              </a:ext>
            </a:extLst>
          </p:cNvPr>
          <p:cNvSpPr txBox="1"/>
          <p:nvPr/>
        </p:nvSpPr>
        <p:spPr>
          <a:xfrm>
            <a:off x="1444487" y="1470991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556216-41CD-8D42-B4C1-6D4D9ECF9A05}"/>
              </a:ext>
            </a:extLst>
          </p:cNvPr>
          <p:cNvCxnSpPr>
            <a:cxnSpLocks/>
          </p:cNvCxnSpPr>
          <p:nvPr/>
        </p:nvCxnSpPr>
        <p:spPr>
          <a:xfrm>
            <a:off x="2913681" y="3486679"/>
            <a:ext cx="1382094" cy="12853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A046367-C12B-9C4B-9484-F091A593B175}"/>
              </a:ext>
            </a:extLst>
          </p:cNvPr>
          <p:cNvSpPr txBox="1"/>
          <p:nvPr/>
        </p:nvSpPr>
        <p:spPr>
          <a:xfrm>
            <a:off x="390860" y="2708096"/>
            <a:ext cx="29494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The method draw() will draw the image. </a:t>
            </a:r>
          </a:p>
        </p:txBody>
      </p:sp>
    </p:spTree>
    <p:extLst>
      <p:ext uri="{BB962C8B-B14F-4D97-AF65-F5344CB8AC3E}">
        <p14:creationId xmlns:p14="http://schemas.microsoft.com/office/powerpoint/2010/main" val="744554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The Sprite 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4605"/>
            <a:ext cx="8051725" cy="440414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910DE0CC-5FEF-A94D-BF5D-C253E3945850}"/>
              </a:ext>
            </a:extLst>
          </p:cNvPr>
          <p:cNvGraphicFramePr>
            <a:graphicFrameLocks/>
          </p:cNvGraphicFramePr>
          <p:nvPr/>
        </p:nvGraphicFramePr>
        <p:xfrm>
          <a:off x="4412973" y="1150913"/>
          <a:ext cx="4122600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22600">
                  <a:extLst>
                    <a:ext uri="{9D8B030D-6E8A-4147-A177-3AD203B41FA5}">
                      <a16:colId xmlns:a16="http://schemas.microsoft.com/office/drawing/2014/main" val="2159819282"/>
                    </a:ext>
                  </a:extLst>
                </a:gridCol>
              </a:tblGrid>
              <a:tr h="130193">
                <a:tc>
                  <a:txBody>
                    <a:bodyPr/>
                    <a:lstStyle/>
                    <a:p>
                      <a:r>
                        <a:rPr lang="en-US" sz="1800" b="0" cap="none" spc="0" dirty="0" err="1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arcade.Sprite</a:t>
                      </a:r>
                      <a:r>
                        <a:rPr lang="en-US" sz="18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(filename, scale=1.0)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14547"/>
                  </a:ext>
                </a:extLst>
              </a:tr>
              <a:tr h="1397523">
                <a:tc>
                  <a:txBody>
                    <a:bodyPr/>
                    <a:lstStyle/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center_x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center_y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width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height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left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right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top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bottom</a:t>
                      </a: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change_y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alpha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010091"/>
                  </a:ext>
                </a:extLst>
              </a:tr>
              <a:tr h="395423">
                <a:tc>
                  <a:txBody>
                    <a:bodyPr/>
                    <a:lstStyle/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draw()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update()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021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BB97AF7-6488-BE43-8363-9BFD815B4E7A}"/>
              </a:ext>
            </a:extLst>
          </p:cNvPr>
          <p:cNvSpPr txBox="1"/>
          <p:nvPr/>
        </p:nvSpPr>
        <p:spPr>
          <a:xfrm>
            <a:off x="3670852" y="72887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FD9F14-5FDD-9A41-B24B-7D381714B083}"/>
              </a:ext>
            </a:extLst>
          </p:cNvPr>
          <p:cNvSpPr txBox="1"/>
          <p:nvPr/>
        </p:nvSpPr>
        <p:spPr>
          <a:xfrm>
            <a:off x="1444487" y="1470991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556216-41CD-8D42-B4C1-6D4D9ECF9A05}"/>
              </a:ext>
            </a:extLst>
          </p:cNvPr>
          <p:cNvCxnSpPr>
            <a:cxnSpLocks/>
          </p:cNvCxnSpPr>
          <p:nvPr/>
        </p:nvCxnSpPr>
        <p:spPr>
          <a:xfrm>
            <a:off x="2917861" y="2857500"/>
            <a:ext cx="1366463" cy="19405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449E36-9DBB-134E-94FD-16C40C15EBDC}"/>
              </a:ext>
            </a:extLst>
          </p:cNvPr>
          <p:cNvSpPr txBox="1"/>
          <p:nvPr/>
        </p:nvSpPr>
        <p:spPr>
          <a:xfrm>
            <a:off x="202317" y="1418710"/>
            <a:ext cx="2949483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update() will automatically animate the sprite:</a:t>
            </a:r>
          </a:p>
          <a:p>
            <a:endParaRPr lang="en-US" sz="2100" dirty="0">
              <a:solidFill>
                <a:srgbClr val="FF0000"/>
              </a:solidFill>
            </a:endParaRPr>
          </a:p>
          <a:p>
            <a:r>
              <a:rPr lang="en-US" sz="2100" dirty="0" err="1">
                <a:solidFill>
                  <a:srgbClr val="FF0000"/>
                </a:solidFill>
              </a:rPr>
              <a:t>center_x</a:t>
            </a:r>
            <a:r>
              <a:rPr lang="en-US" sz="2100" dirty="0">
                <a:solidFill>
                  <a:srgbClr val="FF0000"/>
                </a:solidFill>
              </a:rPr>
              <a:t> += </a:t>
            </a:r>
            <a:r>
              <a:rPr lang="en-US" sz="2100" dirty="0" err="1">
                <a:solidFill>
                  <a:srgbClr val="FF0000"/>
                </a:solidFill>
              </a:rPr>
              <a:t>change_x</a:t>
            </a:r>
            <a:endParaRPr lang="en-US" sz="2100" dirty="0">
              <a:solidFill>
                <a:srgbClr val="FF0000"/>
              </a:solidFill>
            </a:endParaRPr>
          </a:p>
          <a:p>
            <a:r>
              <a:rPr lang="en-US" sz="2100" dirty="0" err="1">
                <a:solidFill>
                  <a:srgbClr val="FF0000"/>
                </a:solidFill>
              </a:rPr>
              <a:t>center_y</a:t>
            </a:r>
            <a:r>
              <a:rPr lang="en-US" sz="2100" dirty="0">
                <a:solidFill>
                  <a:srgbClr val="FF0000"/>
                </a:solidFill>
              </a:rPr>
              <a:t> += </a:t>
            </a:r>
            <a:r>
              <a:rPr lang="en-US" sz="2100" dirty="0" err="1">
                <a:solidFill>
                  <a:srgbClr val="FF0000"/>
                </a:solidFill>
              </a:rPr>
              <a:t>change_y</a:t>
            </a:r>
            <a:endParaRPr lang="en-US" sz="2100" dirty="0">
              <a:solidFill>
                <a:srgbClr val="FF0000"/>
              </a:solidFill>
            </a:endParaRPr>
          </a:p>
          <a:p>
            <a:r>
              <a:rPr lang="en-US" sz="2100" dirty="0">
                <a:solidFill>
                  <a:srgbClr val="FF0000"/>
                </a:solidFill>
              </a:rPr>
              <a:t>angle += </a:t>
            </a:r>
            <a:r>
              <a:rPr lang="en-US" sz="2100" dirty="0" err="1">
                <a:solidFill>
                  <a:srgbClr val="FF0000"/>
                </a:solidFill>
              </a:rPr>
              <a:t>change_angle</a:t>
            </a:r>
            <a:endParaRPr lang="en-US" sz="21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310815-845D-E54A-A272-6DAA89CB5B1C}"/>
              </a:ext>
            </a:extLst>
          </p:cNvPr>
          <p:cNvSpPr txBox="1"/>
          <p:nvPr/>
        </p:nvSpPr>
        <p:spPr>
          <a:xfrm>
            <a:off x="166163" y="4186144"/>
            <a:ext cx="39090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call update() on each object in </a:t>
            </a:r>
            <a:r>
              <a:rPr lang="en-US" sz="2100" dirty="0" err="1">
                <a:solidFill>
                  <a:srgbClr val="FF0000"/>
                </a:solidFill>
              </a:rPr>
              <a:t>on_update</a:t>
            </a:r>
            <a:r>
              <a:rPr lang="en-US" sz="2100" dirty="0">
                <a:solidFill>
                  <a:srgbClr val="FF0000"/>
                </a:solidFill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138929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A23FAD0-C454-854B-B4AF-02039D831D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3994" y="145746"/>
            <a:ext cx="6683765" cy="549756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Adding Text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DCC791A7-12CD-D84A-9EC8-A0C8BB69E32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53994" y="847725"/>
            <a:ext cx="8474465" cy="44466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0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text(str, x, y) </a:t>
            </a:r>
            <a:r>
              <a:rPr lang="en-US" altLang="en-US" sz="2000" dirty="0">
                <a:ea typeface="Tahoma" panose="020B0604030504040204" pitchFamily="34" charset="0"/>
                <a:cs typeface="Courier New" panose="02070309020205020404" pitchFamily="49" charset="0"/>
              </a:rPr>
              <a:t>function draws text on the </a:t>
            </a:r>
            <a:r>
              <a:rPr lang="en-US" altLang="en-US" sz="2000" dirty="0" err="1">
                <a:ea typeface="Tahoma" panose="020B0604030504040204" pitchFamily="34" charset="0"/>
                <a:cs typeface="Courier New" panose="02070309020205020404" pitchFamily="49" charset="0"/>
              </a:rPr>
              <a:t>screen.You</a:t>
            </a:r>
            <a:r>
              <a:rPr lang="en-US" altLang="en-US" sz="2000" dirty="0">
                <a:ea typeface="Tahoma" panose="020B0604030504040204" pitchFamily="34" charset="0"/>
                <a:cs typeface="Courier New" panose="02070309020205020404" pitchFamily="49" charset="0"/>
              </a:rPr>
              <a:t> can set the text size and color by using </a:t>
            </a:r>
            <a:r>
              <a:rPr lang="en-US" altLang="en-US" sz="20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textSize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(s) </a:t>
            </a:r>
            <a:r>
              <a:rPr lang="en-US" altLang="en-US" sz="2000" dirty="0">
                <a:ea typeface="ＭＳ Ｐゴシック" panose="020B0600070205080204" pitchFamily="34" charset="-128"/>
              </a:rPr>
              <a:t>and 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fill(r, g, b)</a:t>
            </a:r>
            <a:r>
              <a:rPr lang="en-US" altLang="en-US" sz="2000" dirty="0">
                <a:ea typeface="ＭＳ Ｐゴシック" panose="020B0600070205080204" pitchFamily="34" charset="-128"/>
              </a:rPr>
              <a:t> before drawing the text. </a:t>
            </a:r>
          </a:p>
          <a:p>
            <a:pPr marL="0" indent="0"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textSize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(32);</a:t>
            </a:r>
          </a:p>
          <a:p>
            <a:pPr marL="0" indent="0"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fill(255, 0, 0);</a:t>
            </a:r>
          </a:p>
          <a:p>
            <a:pPr marL="0" indent="0"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text("Hello, World!", 100, 200);</a:t>
            </a:r>
          </a:p>
        </p:txBody>
      </p:sp>
    </p:spTree>
    <p:extLst>
      <p:ext uri="{BB962C8B-B14F-4D97-AF65-F5344CB8AC3E}">
        <p14:creationId xmlns:p14="http://schemas.microsoft.com/office/powerpoint/2010/main" val="346197229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378752EF-A47C-2F42-B800-CF9B206624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3519" y="177192"/>
            <a:ext cx="6683765" cy="622908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The Console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C70E3A34-0037-734F-81D6-0339361ED84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63518" y="971550"/>
            <a:ext cx="8732831" cy="444817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700" dirty="0">
                <a:ea typeface="ＭＳ Ｐゴシック" panose="020B0600070205080204" pitchFamily="34" charset="-128"/>
              </a:rPr>
              <a:t>Messages can be printed on the console(for error-checking purposes, etc..) by using the command </a:t>
            </a:r>
            <a:r>
              <a:rPr lang="en-US" altLang="en-US" sz="17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println</a:t>
            </a:r>
            <a:r>
              <a:rPr lang="en-US" altLang="en-US" sz="17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().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 marL="227533" indent="-227533"/>
            <a:endParaRPr lang="en-US" altLang="en-US" sz="1700" dirty="0">
              <a:ea typeface="ＭＳ Ｐゴシック" panose="020B0600070205080204" pitchFamily="34" charset="-128"/>
            </a:endParaRPr>
          </a:p>
          <a:p>
            <a:pPr marL="328070" lvl="1" indent="0">
              <a:buNone/>
            </a:pP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println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(4); </a:t>
            </a:r>
          </a:p>
          <a:p>
            <a:pPr marL="328070" lvl="1" indent="0">
              <a:buNone/>
            </a:pP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println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(4 + 3/2); </a:t>
            </a:r>
          </a:p>
          <a:p>
            <a:pPr marL="328070" lvl="1" indent="0">
              <a:buNone/>
            </a:pP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println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(“Hello, world”); </a:t>
            </a:r>
          </a:p>
          <a:p>
            <a:pPr marL="328070" lvl="1" indent="0">
              <a:buNone/>
            </a:pPr>
            <a:endParaRPr lang="en-US" altLang="en-US" b="1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200644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09D8876C-8F7A-C748-966B-672B36C17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23825"/>
            <a:ext cx="7848600" cy="71358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Download Processing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C94BCA01-D831-ED4D-84FD-C30E8117F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399" y="923926"/>
            <a:ext cx="8715375" cy="4505324"/>
          </a:xfrm>
        </p:spPr>
        <p:txBody>
          <a:bodyPr/>
          <a:lstStyle/>
          <a:p>
            <a:pPr marL="0" indent="0">
              <a:buNone/>
            </a:pPr>
            <a:endParaRPr lang="en-US" altLang="en-US" sz="1667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167" dirty="0">
                <a:ea typeface="ＭＳ Ｐゴシック" panose="020B0600070205080204" pitchFamily="34" charset="-128"/>
              </a:rPr>
              <a:t>Download Processing!</a:t>
            </a:r>
          </a:p>
          <a:p>
            <a:pPr marL="0" indent="0">
              <a:buNone/>
            </a:pPr>
            <a:endParaRPr lang="en-US" altLang="en-US" sz="2167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167" dirty="0">
                <a:ea typeface="ＭＳ Ｐゴシック" panose="020B0600070205080204" pitchFamily="34" charset="-128"/>
              </a:rPr>
              <a:t>Your computer is probably a 64-bit computer if it’s fairly recent. </a:t>
            </a:r>
          </a:p>
          <a:p>
            <a:pPr marL="0" indent="0">
              <a:buNone/>
            </a:pPr>
            <a:endParaRPr lang="en-US" altLang="en-US" sz="2167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167" dirty="0">
                <a:ea typeface="ＭＳ Ｐゴシック" panose="020B0600070205080204" pitchFamily="34" charset="-128"/>
                <a:hlinkClick r:id="rId2"/>
              </a:rPr>
              <a:t>http://www.processing.org</a:t>
            </a:r>
            <a:endParaRPr lang="en-US" altLang="en-US" sz="2167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498912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09D8876C-8F7A-C748-966B-672B36C17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23825"/>
            <a:ext cx="7848600" cy="713582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List of Sprite Objects Lab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C94BCA01-D831-ED4D-84FD-C30E8117F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399" y="923926"/>
            <a:ext cx="8715375" cy="4505324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Download the zip file that contains a starter's template code for processing on our course website </a:t>
            </a:r>
            <a:r>
              <a:rPr lang="en-US" altLang="en-US" sz="1800" dirty="0">
                <a:solidFill>
                  <a:srgbClr val="FF0000"/>
                </a:solidFill>
                <a:ea typeface="ＭＳ Ｐゴシック" panose="020B0600070205080204" pitchFamily="34" charset="-128"/>
                <a:hlinkClick r:id="rId2"/>
              </a:rPr>
              <a:t>here</a:t>
            </a:r>
            <a:r>
              <a:rPr lang="en-US" altLang="en-US" sz="18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.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Do the following:</a:t>
            </a:r>
          </a:p>
          <a:p>
            <a:pPr marL="342900" indent="-342900">
              <a:buAutoNum type="arabicParenR"/>
            </a:pPr>
            <a:r>
              <a:rPr lang="en-US" sz="18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Declare, initialize a sprite object using the image "</a:t>
            </a:r>
            <a:r>
              <a:rPr lang="en-US" sz="1800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tank.png</a:t>
            </a:r>
            <a:r>
              <a:rPr lang="en-US" sz="18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". Draw it on the screen in the </a:t>
            </a:r>
            <a:r>
              <a:rPr lang="en-US" sz="1800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on_draw</a:t>
            </a:r>
            <a:r>
              <a:rPr lang="en-US" sz="18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method.</a:t>
            </a:r>
          </a:p>
          <a:p>
            <a:pPr marL="342900" indent="-342900">
              <a:buAutoNum type="arabicParenR"/>
            </a:pPr>
            <a:r>
              <a:rPr lang="en-US" sz="18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Create a list containing 10 "</a:t>
            </a:r>
            <a:r>
              <a:rPr lang="en-US" sz="1800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coin.png</a:t>
            </a:r>
            <a:r>
              <a:rPr lang="en-US" sz="18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" sprite objects. Randomize their positions. Display them on the screen on the </a:t>
            </a:r>
            <a:r>
              <a:rPr lang="en-US" sz="1800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on_draw</a:t>
            </a:r>
            <a:r>
              <a:rPr lang="en-US" sz="18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method. </a:t>
            </a:r>
          </a:p>
          <a:p>
            <a:pPr marL="342900" indent="-342900">
              <a:buAutoNum type="arabicParenR"/>
            </a:pPr>
            <a:r>
              <a:rPr lang="en-US" sz="18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Display the the number of coins on the screen by using the text() function. </a:t>
            </a:r>
            <a:r>
              <a:rPr lang="en-US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For example, "Coins: 10".</a:t>
            </a:r>
            <a:endParaRPr lang="en-US" sz="1800" dirty="0"/>
          </a:p>
          <a:p>
            <a:pPr marL="0" indent="0">
              <a:buNone/>
            </a:pPr>
            <a:endParaRPr lang="en-US" altLang="en-US" sz="1667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784980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D756BCF-3D62-744E-A1A2-5EA11AF1F5D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01620" y="81942"/>
            <a:ext cx="6683765" cy="522324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Processing</a:t>
            </a:r>
          </a:p>
        </p:txBody>
      </p:sp>
      <p:sp>
        <p:nvSpPr>
          <p:cNvPr id="6146" name="Rectangle 3">
            <a:extLst>
              <a:ext uri="{FF2B5EF4-FFF2-40B4-BE49-F238E27FC236}">
                <a16:creationId xmlns:a16="http://schemas.microsoft.com/office/drawing/2014/main" id="{095FC28F-CF01-5C45-8C80-38CA0C2B9DF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01620" y="604266"/>
            <a:ext cx="8426840" cy="51107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Processing was created originally for the Java language.  For this reason, the interface to Processing's Python version is not very "Pythonic". </a:t>
            </a:r>
          </a:p>
          <a:p>
            <a:pPr marL="0" indent="0">
              <a:buNone/>
            </a:pPr>
            <a:endParaRPr lang="en-US" altLang="en-US" sz="20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I wrote some code to hide some of this interface and make it flow better with Python. In addition, I added some code to make writing games and working with images easier.(see </a:t>
            </a:r>
            <a:r>
              <a:rPr lang="en-US" altLang="en-US" sz="2000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arcade.py</a:t>
            </a:r>
            <a:r>
              <a:rPr lang="en-US" altLang="en-US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) Download the zip file that contains this code on our course website 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  <a:hlinkClick r:id="rId2"/>
              </a:rPr>
              <a:t>here</a:t>
            </a:r>
            <a:r>
              <a:rPr lang="en-US" altLang="en-US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.</a:t>
            </a:r>
            <a:endParaRPr lang="en-US" altLang="en-US" sz="20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Once you unzip the contents and open it with Processing. There should be three files:</a:t>
            </a:r>
            <a:endParaRPr lang="en-US" altLang="en-US" sz="20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 err="1">
                <a:ea typeface="ＭＳ Ｐゴシック" panose="020B0600070205080204" pitchFamily="34" charset="-128"/>
              </a:rPr>
              <a:t>processing_py.pyde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(DO NOT MODIFY THIS FILE)</a:t>
            </a:r>
          </a:p>
          <a:p>
            <a:pPr marL="0" indent="0">
              <a:buNone/>
            </a:pPr>
            <a:r>
              <a:rPr lang="en-US" altLang="en-US" sz="2000" dirty="0" err="1">
                <a:ea typeface="ＭＳ Ｐゴシック" panose="020B0600070205080204" pitchFamily="34" charset="-128"/>
              </a:rPr>
              <a:t>arcade.py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(DO NOT MODIFY THIS FILE)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 err="1">
                <a:ea typeface="ＭＳ Ｐゴシック" panose="020B0600070205080204" pitchFamily="34" charset="-128"/>
              </a:rPr>
              <a:t>game.py</a:t>
            </a:r>
            <a:r>
              <a:rPr lang="en-US" altLang="en-US" sz="2000" dirty="0">
                <a:ea typeface="ＭＳ Ｐゴシック" panose="020B0600070205080204" pitchFamily="34" charset="-128"/>
              </a:rPr>
              <a:t>(</a:t>
            </a:r>
            <a:r>
              <a:rPr lang="en-US" altLang="en-US" sz="20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write all of your code here</a:t>
            </a:r>
            <a:r>
              <a:rPr lang="en-US" altLang="en-US" sz="2000" dirty="0">
                <a:ea typeface="ＭＳ Ｐゴシック" panose="020B0600070205080204" pitchFamily="34" charset="-128"/>
              </a:rPr>
              <a:t>)</a:t>
            </a:r>
            <a:endParaRPr lang="en-US" altLang="en-US" sz="20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There is also a 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data</a:t>
            </a:r>
            <a:r>
              <a:rPr lang="en-US" altLang="en-US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folder where you should put all of your images for your game. </a:t>
            </a:r>
          </a:p>
          <a:p>
            <a:pPr marL="0" indent="0">
              <a:buNone/>
            </a:pPr>
            <a:endParaRPr lang="en-US" altLang="en-US" sz="20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3644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D756BCF-3D62-744E-A1A2-5EA11AF1F5D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01620" y="81942"/>
            <a:ext cx="7332655" cy="522324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An Alternative to Processing</a:t>
            </a:r>
          </a:p>
        </p:txBody>
      </p:sp>
      <p:sp>
        <p:nvSpPr>
          <p:cNvPr id="6146" name="Rectangle 3">
            <a:extLst>
              <a:ext uri="{FF2B5EF4-FFF2-40B4-BE49-F238E27FC236}">
                <a16:creationId xmlns:a16="http://schemas.microsoft.com/office/drawing/2014/main" id="{095FC28F-CF01-5C45-8C80-38CA0C2B9DF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01620" y="604266"/>
            <a:ext cx="8426840" cy="511073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en-US" sz="20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For those who are experienced at programming and can read and learn independently, you are highly encouraged to look at the Python Arcade library. 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You will need to install Visual Studio Code or a similar IDE and follow the instructions for installing the Python Arcade Library from the website:</a:t>
            </a:r>
            <a:endParaRPr lang="en-US" altLang="en-US" sz="2000" dirty="0">
              <a:solidFill>
                <a:srgbClr val="000000"/>
              </a:solidFill>
              <a:ea typeface="ＭＳ Ｐゴシック" panose="020B0600070205080204" pitchFamily="34" charset="-128"/>
              <a:hlinkClick r:id="rId2"/>
            </a:endParaRPr>
          </a:p>
          <a:p>
            <a:pPr marL="0" indent="0">
              <a:buNone/>
            </a:pPr>
            <a:r>
              <a:rPr lang="en-US" altLang="en-US" sz="2000" dirty="0">
                <a:solidFill>
                  <a:srgbClr val="000000"/>
                </a:solidFill>
                <a:ea typeface="ＭＳ Ｐゴシック" panose="020B0600070205080204" pitchFamily="34" charset="-128"/>
                <a:hlinkClick r:id="rId2"/>
              </a:rPr>
              <a:t>https://arcade.academy/</a:t>
            </a:r>
            <a:endParaRPr lang="en-US" altLang="en-US" sz="20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The Python Arcade library has some advanced features such as collision detection, physics engine for platformers, etc.. more than what we will cover with Processing. </a:t>
            </a:r>
          </a:p>
          <a:p>
            <a:pPr marL="0" indent="0">
              <a:buNone/>
            </a:pPr>
            <a:endParaRPr lang="en-US" altLang="en-US" sz="20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Feel free to reach out with questions about Arcade. However, in class, we will only cover Processing. </a:t>
            </a:r>
          </a:p>
          <a:p>
            <a:pPr marL="0" indent="0">
              <a:buNone/>
            </a:pPr>
            <a:endParaRPr lang="en-US" altLang="en-US" sz="20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27052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D756BCF-3D62-744E-A1A2-5EA11AF1F5D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2094" y="100992"/>
            <a:ext cx="6683765" cy="531468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 err="1">
                <a:latin typeface="Courier New" charset="0"/>
                <a:cs typeface="+mj-cs"/>
              </a:rPr>
              <a:t>game.py</a:t>
            </a:r>
            <a:endParaRPr lang="en-US" dirty="0">
              <a:latin typeface="Courier New" charset="0"/>
              <a:cs typeface="+mj-cs"/>
            </a:endParaRP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63A32A1E-B5AF-FA47-8296-065102CBE2F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2094" y="733425"/>
            <a:ext cx="8823889" cy="4981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All of your code should go here in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game.py</a:t>
            </a:r>
            <a:r>
              <a:rPr lang="en-US" altLang="en-US" sz="2000" dirty="0">
                <a:ea typeface="ＭＳ Ｐゴシック" panose="020B0600070205080204" pitchFamily="34" charset="-128"/>
              </a:rPr>
              <a:t>.</a:t>
            </a:r>
          </a:p>
          <a:p>
            <a:pPr marL="0" indent="0"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You will need to implement(provide code for) </a:t>
            </a:r>
            <a:r>
              <a:rPr lang="en-US" altLang="en-US" sz="20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three methods/functions: </a:t>
            </a:r>
          </a:p>
          <a:p>
            <a:pPr marL="0" indent="0">
              <a:buNone/>
            </a:pPr>
            <a:endParaRPr lang="en-US" altLang="en-US" sz="2000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1) </a:t>
            </a:r>
            <a:r>
              <a:rPr lang="en-US" altLang="en-US" sz="20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def __</a:t>
            </a:r>
            <a:r>
              <a:rPr lang="en-US" altLang="en-US" sz="2000" dirty="0" err="1">
                <a:solidFill>
                  <a:srgbClr val="7030A0"/>
                </a:solidFill>
                <a:ea typeface="ＭＳ Ｐゴシック" panose="020B0600070205080204" pitchFamily="34" charset="-128"/>
              </a:rPr>
              <a:t>init</a:t>
            </a:r>
            <a:r>
              <a:rPr lang="en-US" altLang="en-US" sz="20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__(self): </a:t>
            </a:r>
            <a:r>
              <a:rPr lang="en-US" altLang="en-US" sz="2000" dirty="0">
                <a:ea typeface="ＭＳ Ｐゴシック" panose="020B0600070205080204" pitchFamily="34" charset="-128"/>
              </a:rPr>
              <a:t>Declare and initialize all your game/application variables. </a:t>
            </a:r>
          </a:p>
          <a:p>
            <a:pPr marL="0" indent="0"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2) </a:t>
            </a:r>
            <a:r>
              <a:rPr lang="en-US" altLang="en-US" sz="20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def </a:t>
            </a:r>
            <a:r>
              <a:rPr lang="en-US" altLang="en-US" sz="2000" dirty="0" err="1">
                <a:solidFill>
                  <a:srgbClr val="7030A0"/>
                </a:solidFill>
                <a:ea typeface="ＭＳ Ｐゴシック" panose="020B0600070205080204" pitchFamily="34" charset="-128"/>
              </a:rPr>
              <a:t>on_draw</a:t>
            </a:r>
            <a:r>
              <a:rPr lang="en-US" altLang="en-US" sz="20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(self): </a:t>
            </a:r>
            <a:r>
              <a:rPr lang="en-US" altLang="en-US" sz="2000" dirty="0">
                <a:ea typeface="ＭＳ Ｐゴシック" panose="020B0600070205080204" pitchFamily="34" charset="-128"/>
              </a:rPr>
              <a:t>Called automatically 60 times a second to draw objects. Write code to draw all objects here.</a:t>
            </a:r>
          </a:p>
          <a:p>
            <a:pPr marL="0" indent="0"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3) </a:t>
            </a:r>
            <a:r>
              <a:rPr lang="en-US" altLang="en-US" sz="20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def </a:t>
            </a:r>
            <a:r>
              <a:rPr lang="en-US" altLang="en-US" sz="2000" dirty="0" err="1">
                <a:solidFill>
                  <a:srgbClr val="7030A0"/>
                </a:solidFill>
                <a:ea typeface="ＭＳ Ｐゴシック" panose="020B0600070205080204" pitchFamily="34" charset="-128"/>
              </a:rPr>
              <a:t>on_update</a:t>
            </a:r>
            <a:r>
              <a:rPr lang="en-US" altLang="en-US" sz="20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(self): </a:t>
            </a:r>
            <a:r>
              <a:rPr lang="en-US" altLang="en-US" sz="2000" dirty="0">
                <a:ea typeface="ＭＳ Ｐゴシック" panose="020B0600070205080204" pitchFamily="34" charset="-128"/>
              </a:rPr>
              <a:t>Called automatically 60 times a second to update our objects. Write code to update all objects here(for animation).</a:t>
            </a:r>
            <a:endParaRPr lang="en-US" altLang="en-US" sz="2000" dirty="0">
              <a:latin typeface="Gill Sans Ultra Bold" panose="020B0A02020104020203" pitchFamily="34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57024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898970B-EA4B-5447-9CCD-BBB77899EA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0669" y="185320"/>
            <a:ext cx="6683765" cy="513180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Color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40AA280-3F94-D04A-88FB-96305DC268E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20669" y="838200"/>
            <a:ext cx="8407790" cy="41783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endParaRPr lang="en-US" sz="2000" b="1" dirty="0">
              <a:latin typeface="Courier New" charset="0"/>
              <a:sym typeface="Wingdings"/>
            </a:endParaRPr>
          </a:p>
          <a:p>
            <a:pPr marL="0" indent="0" eaLnBrk="1" hangingPunct="1">
              <a:buNone/>
              <a:defRPr/>
            </a:pPr>
            <a:r>
              <a:rPr lang="en-US" sz="2000" dirty="0">
                <a:cs typeface="Tahoma"/>
              </a:rPr>
              <a:t>Color is defined by a range of numbers. </a:t>
            </a:r>
          </a:p>
          <a:p>
            <a:pPr marL="0" indent="0">
              <a:buNone/>
              <a:defRPr/>
            </a:pPr>
            <a:endParaRPr lang="en-US" sz="2000" dirty="0">
              <a:cs typeface="Tahoma"/>
            </a:endParaRPr>
          </a:p>
          <a:p>
            <a:pPr marL="0" indent="0" eaLnBrk="1" hangingPunct="1">
              <a:buNone/>
              <a:defRPr/>
            </a:pPr>
            <a:r>
              <a:rPr lang="en-US" sz="2000" dirty="0">
                <a:cs typeface="Tahoma"/>
              </a:rPr>
              <a:t>In </a:t>
            </a:r>
            <a:r>
              <a:rPr lang="en-US" sz="2000" dirty="0" err="1">
                <a:cs typeface="Tahoma"/>
              </a:rPr>
              <a:t>grayscale</a:t>
            </a:r>
            <a:r>
              <a:rPr lang="en-US" sz="2000" dirty="0">
                <a:cs typeface="Tahoma"/>
              </a:rPr>
              <a:t>, 0 is black, 255 is white and any color in between is a shade of gray ranging from black to white.</a:t>
            </a:r>
          </a:p>
          <a:p>
            <a:pPr eaLnBrk="1" hangingPunct="1">
              <a:defRPr/>
            </a:pPr>
            <a:endParaRPr lang="en-US" sz="2000" dirty="0">
              <a:latin typeface="Courier New" charset="0"/>
            </a:endParaRPr>
          </a:p>
          <a:p>
            <a:pPr marL="0" indent="0">
              <a:buNone/>
              <a:defRPr/>
            </a:pPr>
            <a:endParaRPr lang="en-US" sz="2000" dirty="0">
              <a:latin typeface="Courier New" charset="0"/>
            </a:endParaRPr>
          </a:p>
          <a:p>
            <a:pPr eaLnBrk="1" hangingPunct="1">
              <a:defRPr/>
            </a:pPr>
            <a:endParaRPr lang="en-US" sz="2000" dirty="0">
              <a:latin typeface="Courier New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Courier New" charset="0"/>
              </a:rPr>
              <a:t> </a:t>
            </a:r>
          </a:p>
          <a:p>
            <a:pPr marL="0" indent="0">
              <a:buNone/>
              <a:defRPr/>
            </a:pPr>
            <a:endParaRPr lang="en-US" sz="2000" dirty="0">
              <a:latin typeface="Courier New" charset="0"/>
            </a:endParaRPr>
          </a:p>
        </p:txBody>
      </p:sp>
      <p:pic>
        <p:nvPicPr>
          <p:cNvPr id="12291" name="Picture 1">
            <a:extLst>
              <a:ext uri="{FF2B5EF4-FFF2-40B4-BE49-F238E27FC236}">
                <a16:creationId xmlns:a16="http://schemas.microsoft.com/office/drawing/2014/main" id="{0A0C49C3-2913-EA43-8FE1-344434D9B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2857500"/>
            <a:ext cx="6392333" cy="1481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968309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957306F-67E2-854F-B7E0-9A252AADF10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3994" y="210312"/>
            <a:ext cx="6683765" cy="549756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Color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F200ABD-6024-F048-94BB-113C30B1C4E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53994" y="814917"/>
            <a:ext cx="8474465" cy="4689771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endParaRPr lang="en-US" sz="1600" dirty="0">
              <a:cs typeface="Tahoma"/>
            </a:endParaRPr>
          </a:p>
          <a:p>
            <a:pPr marL="0" indent="0" eaLnBrk="1" hangingPunct="1">
              <a:buNone/>
              <a:defRPr/>
            </a:pPr>
            <a:r>
              <a:rPr lang="en-US" sz="2000" dirty="0">
                <a:cs typeface="Tahoma"/>
              </a:rPr>
              <a:t>RGB Color is determined by three parameters. Each parameter is in the range 0-255. The first indicates the degree of red(R), the second the degree of green(G) and the last the degree of blue(B). </a:t>
            </a:r>
          </a:p>
          <a:p>
            <a:pPr eaLnBrk="1" hangingPunct="1">
              <a:defRPr/>
            </a:pPr>
            <a:endParaRPr lang="en-US" sz="1600" dirty="0">
              <a:latin typeface="Courier New" charset="0"/>
            </a:endParaRPr>
          </a:p>
          <a:p>
            <a:pPr eaLnBrk="1" hangingPunct="1">
              <a:defRPr/>
            </a:pPr>
            <a:endParaRPr lang="en-US" sz="1600" dirty="0">
              <a:latin typeface="Courier New" charset="0"/>
            </a:endParaRPr>
          </a:p>
          <a:p>
            <a:pPr marL="0" indent="0">
              <a:buNone/>
              <a:defRPr/>
            </a:pPr>
            <a:r>
              <a:rPr lang="en-US" sz="1600" dirty="0">
                <a:latin typeface="Courier New" charset="0"/>
              </a:rPr>
              <a:t> </a:t>
            </a:r>
          </a:p>
          <a:p>
            <a:pPr marL="0" indent="0">
              <a:buNone/>
              <a:defRPr/>
            </a:pPr>
            <a:endParaRPr lang="en-US" sz="1600" dirty="0">
              <a:latin typeface="Courier New" charset="0"/>
            </a:endParaRPr>
          </a:p>
        </p:txBody>
      </p:sp>
      <p:pic>
        <p:nvPicPr>
          <p:cNvPr id="13315" name="Picture 2">
            <a:extLst>
              <a:ext uri="{FF2B5EF4-FFF2-40B4-BE49-F238E27FC236}">
                <a16:creationId xmlns:a16="http://schemas.microsoft.com/office/drawing/2014/main" id="{C0A2BC84-069B-3C4A-9CD8-B1A696869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41" y="2371725"/>
            <a:ext cx="7228417" cy="2042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3768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3D160BB-46FA-B540-AB72-FF988D3E48D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9427" y="100584"/>
            <a:ext cx="8630723" cy="531468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Some Methods for Drawing Shapes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BDDF6AF-7FBC-3849-B4A5-9D30ED403E3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89427" y="723900"/>
            <a:ext cx="8844845" cy="4890516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endParaRPr lang="en-US" sz="2000" dirty="0">
              <a:cs typeface="Tahoma"/>
            </a:endParaRPr>
          </a:p>
          <a:p>
            <a:pPr marL="0" indent="0" eaLnBrk="1" hangingPunct="1">
              <a:buNone/>
              <a:defRPr/>
            </a:pPr>
            <a:r>
              <a:rPr lang="en-US" sz="2000" b="1" dirty="0">
                <a:latin typeface="Courier New" charset="0"/>
              </a:rPr>
              <a:t>fill(r, g, b)</a:t>
            </a:r>
            <a:r>
              <a:rPr lang="en-US" sz="2000" dirty="0">
                <a:latin typeface="Courier New" charset="0"/>
              </a:rPr>
              <a:t>:</a:t>
            </a:r>
            <a:r>
              <a:rPr lang="en-US" sz="2000" dirty="0">
                <a:cs typeface="Tahoma"/>
              </a:rPr>
              <a:t>By calling fill BEFORE a shape will set the color of the shape. Call it again before drawing another shape to change color. </a:t>
            </a:r>
          </a:p>
          <a:p>
            <a:pPr marL="0" indent="0" eaLnBrk="1" hangingPunct="1">
              <a:buNone/>
              <a:defRPr/>
            </a:pPr>
            <a:endParaRPr lang="en-US" sz="2000" b="1" dirty="0">
              <a:latin typeface="Courier New" charset="0"/>
              <a:sym typeface="Wingdings"/>
            </a:endParaRPr>
          </a:p>
          <a:p>
            <a:pPr marL="0" indent="0" eaLnBrk="1" hangingPunct="1">
              <a:buNone/>
              <a:defRPr/>
            </a:pPr>
            <a:r>
              <a:rPr lang="en-US" sz="2000" b="1" dirty="0">
                <a:latin typeface="Courier New" charset="0"/>
                <a:sym typeface="Wingdings"/>
              </a:rPr>
              <a:t>line(x1, y1, x2, y2):</a:t>
            </a:r>
            <a:r>
              <a:rPr lang="en-US" sz="2000" dirty="0">
                <a:sym typeface="Wingdings"/>
              </a:rPr>
              <a:t>draw line through (x1, y1) and (x2, y2).</a:t>
            </a:r>
          </a:p>
          <a:p>
            <a:pPr marL="0" indent="0" eaLnBrk="1" hangingPunct="1">
              <a:buNone/>
              <a:defRPr/>
            </a:pPr>
            <a:endParaRPr lang="en-US" sz="2000" b="1" dirty="0">
              <a:latin typeface="Courier New" charset="0"/>
              <a:sym typeface="Wingdings"/>
            </a:endParaRPr>
          </a:p>
          <a:p>
            <a:pPr marL="0" indent="0" eaLnBrk="1" hangingPunct="1">
              <a:buNone/>
              <a:defRPr/>
            </a:pPr>
            <a:r>
              <a:rPr lang="en-US" sz="2000" b="1" dirty="0">
                <a:latin typeface="Courier New" charset="0"/>
                <a:sym typeface="Wingdings"/>
              </a:rPr>
              <a:t>ellipse(x, y, width, height):</a:t>
            </a:r>
            <a:r>
              <a:rPr lang="en-US" sz="2000" dirty="0">
                <a:cs typeface="Tahoma"/>
                <a:sym typeface="Wingdings"/>
              </a:rPr>
              <a:t>center of ellipse is (x, y); width and height are the lengths of the axes.</a:t>
            </a:r>
          </a:p>
          <a:p>
            <a:pPr marL="0" indent="0" eaLnBrk="1" hangingPunct="1">
              <a:buNone/>
              <a:defRPr/>
            </a:pPr>
            <a:endParaRPr lang="en-US" sz="2000" b="1" dirty="0">
              <a:latin typeface="Courier New" charset="0"/>
            </a:endParaRPr>
          </a:p>
          <a:p>
            <a:pPr marL="0" indent="0">
              <a:buNone/>
              <a:defRPr/>
            </a:pPr>
            <a:r>
              <a:rPr lang="en-US" sz="2000" b="1" dirty="0" err="1">
                <a:latin typeface="Courier New" charset="0"/>
              </a:rPr>
              <a:t>rect</a:t>
            </a:r>
            <a:r>
              <a:rPr lang="en-US" sz="2000" b="1" dirty="0">
                <a:latin typeface="Courier New" charset="0"/>
                <a:sym typeface="Wingdings"/>
              </a:rPr>
              <a:t>(x, y, width, </a:t>
            </a:r>
            <a:r>
              <a:rPr lang="en-US" sz="2000" b="1" dirty="0" err="1">
                <a:latin typeface="Courier New" charset="0"/>
                <a:sym typeface="Wingdings"/>
              </a:rPr>
              <a:t>height</a:t>
            </a:r>
            <a:r>
              <a:rPr lang="en-US" sz="2000" dirty="0" err="1">
                <a:latin typeface="Courier New" charset="0"/>
                <a:sym typeface="Wingdings"/>
              </a:rPr>
              <a:t>:</a:t>
            </a:r>
            <a:r>
              <a:rPr lang="en-US" sz="2000" dirty="0" err="1">
                <a:cs typeface="Tahoma"/>
                <a:sym typeface="Wingdings"/>
              </a:rPr>
              <a:t>center</a:t>
            </a:r>
            <a:r>
              <a:rPr lang="en-US" sz="2000" dirty="0">
                <a:cs typeface="Tahoma"/>
                <a:sym typeface="Wingdings"/>
              </a:rPr>
              <a:t> of the rectangle is (</a:t>
            </a:r>
            <a:r>
              <a:rPr lang="en-US" sz="2000" dirty="0" err="1">
                <a:cs typeface="Tahoma"/>
                <a:sym typeface="Wingdings"/>
              </a:rPr>
              <a:t>x,y</a:t>
            </a:r>
            <a:r>
              <a:rPr lang="en-US" sz="2000" dirty="0">
                <a:cs typeface="Tahoma"/>
                <a:sym typeface="Wingdings"/>
              </a:rPr>
              <a:t>)</a:t>
            </a:r>
          </a:p>
          <a:p>
            <a:pPr marL="0" indent="0">
              <a:buNone/>
              <a:defRPr/>
            </a:pPr>
            <a:endParaRPr lang="en-US" sz="2000" dirty="0">
              <a:latin typeface="Courier New" charset="0"/>
            </a:endParaRPr>
          </a:p>
          <a:p>
            <a:pPr eaLnBrk="1" hangingPunct="1">
              <a:defRPr/>
            </a:pPr>
            <a:endParaRPr lang="en-US" sz="2000" dirty="0">
              <a:latin typeface="Courier New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Courier New" charset="0"/>
              </a:rPr>
              <a:t> </a:t>
            </a:r>
          </a:p>
          <a:p>
            <a:pPr marL="0" indent="0">
              <a:buNone/>
              <a:defRPr/>
            </a:pPr>
            <a:endParaRPr lang="en-US" sz="200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541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09D8876C-8F7A-C748-966B-672B36C17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9843"/>
            <a:ext cx="7848600" cy="713582"/>
          </a:xfrm>
        </p:spPr>
        <p:txBody>
          <a:bodyPr/>
          <a:lstStyle/>
          <a:p>
            <a:pPr eaLnBrk="1" hangingPunct="1"/>
            <a:r>
              <a:rPr lang="en-US" altLang="en-US" dirty="0" err="1">
                <a:ea typeface="ＭＳ Ｐゴシック" panose="020B0600070205080204" pitchFamily="34" charset="-128"/>
              </a:rPr>
              <a:t>game.py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C94BCA01-D831-ED4D-84FD-C30E8117F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399" y="590551"/>
            <a:ext cx="8905875" cy="5104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class Window:    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def __</a:t>
            </a:r>
            <a:r>
              <a:rPr lang="en-US" altLang="en-US" sz="1800" dirty="0" err="1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init</a:t>
            </a: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__(self):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	""" Declare/initialize all variables here."""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   pass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def </a:t>
            </a:r>
            <a:r>
              <a:rPr lang="en-US" altLang="en-US" sz="1800" dirty="0" err="1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on_draw</a:t>
            </a: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(self):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""" Called automatically 60 times a second to draw all objects. 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# draw red circle at (20, 25) diameter = 300 pixels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   fill(255, 0, 0) </a:t>
            </a:r>
            <a:endParaRPr lang="en-US" altLang="en-US" sz="1800" dirty="0">
              <a:solidFill>
                <a:srgbClr val="FF000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 ellipse(20, 25, 300, 300) 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def </a:t>
            </a:r>
            <a:r>
              <a:rPr lang="en-US" altLang="en-US" sz="1800" dirty="0" err="1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on_update</a:t>
            </a: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(self):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""" Called automatically 60 times a second to update all objects. </a:t>
            </a:r>
            <a:endParaRPr lang="en-US" altLang="en-US" sz="1800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pass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</a:t>
            </a:r>
          </a:p>
          <a:p>
            <a:pPr marL="0" indent="0">
              <a:buNone/>
            </a:pPr>
            <a:endParaRPr lang="en-US" altLang="en-US" sz="1800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60779D-4CA6-E54E-AF40-CFF286ECEDB6}"/>
              </a:ext>
            </a:extLst>
          </p:cNvPr>
          <p:cNvSpPr txBox="1"/>
          <p:nvPr/>
        </p:nvSpPr>
        <p:spPr>
          <a:xfrm>
            <a:off x="2812709" y="175052"/>
            <a:ext cx="65027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 method/function that is not implemented yet still need code in the body. 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We use the pass statement to construct a body that does nothing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so that the interpreter does not throw an error.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D1A4C4-2FD3-E74A-B6A8-E938E6191ED0}"/>
              </a:ext>
            </a:extLst>
          </p:cNvPr>
          <p:cNvCxnSpPr>
            <a:cxnSpLocks/>
          </p:cNvCxnSpPr>
          <p:nvPr/>
        </p:nvCxnSpPr>
        <p:spPr>
          <a:xfrm flipH="1">
            <a:off x="1781175" y="1078648"/>
            <a:ext cx="2409825" cy="6858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DB6DDAB-EF4C-A94C-87F4-05952EB9F7FB}"/>
              </a:ext>
            </a:extLst>
          </p:cNvPr>
          <p:cNvSpPr txBox="1"/>
          <p:nvPr/>
        </p:nvSpPr>
        <p:spPr>
          <a:xfrm>
            <a:off x="3553232" y="1626070"/>
            <a:ext cx="54232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You must remove "pass" once you start implementing 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the code for the body of the method.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505A7E-646A-6B46-825F-49A2F6E29335}"/>
              </a:ext>
            </a:extLst>
          </p:cNvPr>
          <p:cNvCxnSpPr>
            <a:cxnSpLocks/>
          </p:cNvCxnSpPr>
          <p:nvPr/>
        </p:nvCxnSpPr>
        <p:spPr>
          <a:xfrm flipH="1">
            <a:off x="3104707" y="2283444"/>
            <a:ext cx="2344331" cy="85941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221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4642</TotalTime>
  <Words>2106</Words>
  <Application>Microsoft Macintosh PowerPoint</Application>
  <PresentationFormat>On-screen Show (16:10)</PresentationFormat>
  <Paragraphs>339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Century Gothic</vt:lpstr>
      <vt:lpstr>Courier New</vt:lpstr>
      <vt:lpstr>Gill Sans MT</vt:lpstr>
      <vt:lpstr>Gill Sans Ultra Bold</vt:lpstr>
      <vt:lpstr>Inconsolata</vt:lpstr>
      <vt:lpstr>Inconsolata</vt:lpstr>
      <vt:lpstr>Office Theme</vt:lpstr>
      <vt:lpstr>Introduction to Processing</vt:lpstr>
      <vt:lpstr>Processing</vt:lpstr>
      <vt:lpstr>Processing</vt:lpstr>
      <vt:lpstr>An Alternative to Processing</vt:lpstr>
      <vt:lpstr>game.py</vt:lpstr>
      <vt:lpstr>Color</vt:lpstr>
      <vt:lpstr>Color</vt:lpstr>
      <vt:lpstr>Some Methods for Drawing Shapes</vt:lpstr>
      <vt:lpstr>game.py</vt:lpstr>
      <vt:lpstr>Animation</vt:lpstr>
      <vt:lpstr>The Coordinate System</vt:lpstr>
      <vt:lpstr>Class vs Objects</vt:lpstr>
      <vt:lpstr>Custom Classes</vt:lpstr>
      <vt:lpstr>Class</vt:lpstr>
      <vt:lpstr>The Sprite Class</vt:lpstr>
      <vt:lpstr>The Sprite Class</vt:lpstr>
      <vt:lpstr>More on the Sprite class</vt:lpstr>
      <vt:lpstr>The Sprite Class</vt:lpstr>
      <vt:lpstr>The Sprite Class</vt:lpstr>
      <vt:lpstr>The Sprite Class</vt:lpstr>
      <vt:lpstr>The Sprite Class</vt:lpstr>
      <vt:lpstr>The Sprite Class</vt:lpstr>
      <vt:lpstr>The Sprite Class</vt:lpstr>
      <vt:lpstr>Adding Text</vt:lpstr>
      <vt:lpstr>The Console</vt:lpstr>
      <vt:lpstr>Download Processing</vt:lpstr>
      <vt:lpstr>List of Sprite Objects 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2021-02-01T13:11:36Z</dcterms:modified>
</cp:coreProperties>
</file>