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3"/>
  </p:notesMasterIdLst>
  <p:sldIdLst>
    <p:sldId id="555" r:id="rId2"/>
    <p:sldId id="574" r:id="rId3"/>
    <p:sldId id="326" r:id="rId4"/>
    <p:sldId id="573" r:id="rId5"/>
    <p:sldId id="427" r:id="rId6"/>
    <p:sldId id="428" r:id="rId7"/>
    <p:sldId id="325" r:id="rId8"/>
    <p:sldId id="327" r:id="rId9"/>
    <p:sldId id="568" r:id="rId10"/>
    <p:sldId id="565" r:id="rId11"/>
    <p:sldId id="572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8B748-66AA-0742-9E6D-C568D3B99E77}" v="1587" dt="2021-02-01T02:58:22.419"/>
    <p1510:client id="{98AFD058-D505-904E-8E22-CB1366FC9E94}" v="238" dt="2021-02-01T03:17:07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8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1T03:17:07.230" v="416" actId="27636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1T03:06:20.144" v="57" actId="14100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20.144" v="57" actId="14100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mod">
        <pc:chgData name="Long B Nguyen" userId="f59fb8f3-a021-417a-8bc1-65c8d471c621" providerId="ADAL" clId="{98AFD058-D505-904E-8E22-CB1366FC9E94}" dt="2021-02-01T03:06:50.378" v="59" actId="107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1T03:02:48.341" v="54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1T03:02:48.341" v="54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addSp delSp modSp add mod modAnim">
        <pc:chgData name="Long B Nguyen" userId="f59fb8f3-a021-417a-8bc1-65c8d471c621" providerId="ADAL" clId="{98AFD058-D505-904E-8E22-CB1366FC9E94}" dt="2021-02-01T03:17:07.230" v="416" actId="27636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1T03:15:40.477" v="40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">
        <pc:chgData name="Long B Nguyen" userId="f59fb8f3-a021-417a-8bc1-65c8d471c621" providerId="ADAL" clId="{98AFD058-D505-904E-8E22-CB1366FC9E94}" dt="2021-02-01T03:11:12.296" v="219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1T03:11:12.296" v="219" actId="20577"/>
          <ac:spMkLst>
            <pc:docMk/>
            <pc:sldMk cId="3898703545" sldId="574"/>
            <ac:spMk id="62467" creationId="{1D575D20-594C-2945-B2F4-512D3B748F19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5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1/31/21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Controlling a Sprite with the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Lab 1 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Download the zip file that contains a starter's template code for processing on our course website </a:t>
            </a:r>
            <a:r>
              <a:rPr lang="en-US" altLang="en-US" sz="18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 the following: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Declare, initialize a sprite object using the image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tank.png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". Draw it on the screen in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Create a list containing 10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coin.png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 sprite objects. Randomize their positions. Display them on the screen on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 </a:t>
            </a:r>
            <a:endParaRPr lang="en-US" sz="1800" dirty="0"/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8498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19" y="203608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>
              <a:defRPr/>
            </a:pPr>
            <a:r>
              <a:rPr lang="en-US" dirty="0"/>
              <a:t>def </a:t>
            </a:r>
            <a:r>
              <a:rPr lang="en-US" dirty="0" err="1"/>
              <a:t>on_key_press</a:t>
            </a:r>
            <a:r>
              <a:rPr lang="en-US" dirty="0"/>
              <a:t>(self, key):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19" y="904875"/>
            <a:ext cx="8426840" cy="4111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halt, Processing then jumps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loops. 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70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569" y="19624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2569" y="942975"/>
            <a:ext cx="8445890" cy="4772025"/>
          </a:xfrm>
        </p:spPr>
        <p:txBody>
          <a:bodyPr/>
          <a:lstStyle/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key):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""" Called automatically whenever a key is released. """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if key == LEFT: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LEFT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key == 'a':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'a'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…</a:t>
            </a: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4232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6700" y="653143"/>
            <a:ext cx="8877300" cy="506185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only detects the latest key. Thus if we want to move a character right and up at the same time,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F544-7070-C546-B66F-B5D2D7D912C2}"/>
              </a:ext>
            </a:extLst>
          </p:cNvPr>
          <p:cNvSpPr txBox="1">
            <a:spLocks noChangeArrowheads="1"/>
          </p:cNvSpPr>
          <p:nvPr/>
        </p:nvSpPr>
        <p:spPr>
          <a:xfrm>
            <a:off x="182569" y="196242"/>
            <a:ext cx="6683765" cy="485748"/>
          </a:xfrm>
          <a:prstGeom prst="rect">
            <a:avLst/>
          </a:prstGeom>
        </p:spPr>
        <p:txBody>
          <a:bodyPr vert="horz" lIns="0" tIns="45720" rIns="0" bIns="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1836" y="652463"/>
            <a:ext cx="8962164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81836" y="9738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4045518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9550" y="653143"/>
            <a:ext cx="8934450" cy="506185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keyPressed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keyReleased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209550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32756955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044" y="1009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3044" y="714375"/>
            <a:ext cx="8837606" cy="489963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temporarily halt,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loops. 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565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4638</TotalTime>
  <Words>891</Words>
  <Application>Microsoft Macintosh PowerPoint</Application>
  <PresentationFormat>On-screen Show (16:10)</PresentationFormat>
  <Paragraphs>121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INCONSOLATA</vt:lpstr>
      <vt:lpstr>Tahoma</vt:lpstr>
      <vt:lpstr>Times New Roman</vt:lpstr>
      <vt:lpstr>Office Theme</vt:lpstr>
      <vt:lpstr>Introduction to Processing</vt:lpstr>
      <vt:lpstr>def on_key_press(self, key):</vt:lpstr>
      <vt:lpstr>on_key_press</vt:lpstr>
      <vt:lpstr>PowerPoint Presentation</vt:lpstr>
      <vt:lpstr>PowerPoint Presentation</vt:lpstr>
      <vt:lpstr>PowerPoint Presentation</vt:lpstr>
      <vt:lpstr>on_key_press</vt:lpstr>
      <vt:lpstr>Processing: Mouse Events</vt:lpstr>
      <vt:lpstr>mouseX, mouseY</vt:lpstr>
      <vt:lpstr>Download Processing</vt:lpstr>
      <vt:lpstr>Lab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2021-02-01T03:17:12Z</dcterms:modified>
</cp:coreProperties>
</file>