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4" r:id="rId4"/>
    <p:sldId id="275" r:id="rId5"/>
    <p:sldId id="291" r:id="rId6"/>
    <p:sldId id="276" r:id="rId7"/>
    <p:sldId id="302" r:id="rId8"/>
    <p:sldId id="311" r:id="rId9"/>
    <p:sldId id="336" r:id="rId10"/>
    <p:sldId id="292" r:id="rId11"/>
    <p:sldId id="310" r:id="rId12"/>
    <p:sldId id="300" r:id="rId13"/>
    <p:sldId id="358" r:id="rId14"/>
    <p:sldId id="303" r:id="rId15"/>
    <p:sldId id="307" r:id="rId16"/>
    <p:sldId id="362" r:id="rId17"/>
    <p:sldId id="356" r:id="rId18"/>
    <p:sldId id="296" r:id="rId19"/>
    <p:sldId id="297" r:id="rId20"/>
    <p:sldId id="298" r:id="rId21"/>
    <p:sldId id="359" r:id="rId22"/>
    <p:sldId id="357" r:id="rId23"/>
    <p:sldId id="337" r:id="rId24"/>
    <p:sldId id="363" r:id="rId25"/>
    <p:sldId id="364" r:id="rId26"/>
    <p:sldId id="365" r:id="rId27"/>
    <p:sldId id="366" r:id="rId28"/>
    <p:sldId id="284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EDA11-D5F5-A647-A905-569752EB74A6}" v="1877" dt="2021-11-09T13:53:26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02" d="100"/>
          <a:sy n="102" d="100"/>
        </p:scale>
        <p:origin x="17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FA1C73A9-B3EB-C748-BF65-3EC096E6A149}"/>
    <pc:docChg chg="undo custSel addSld delSld modSld">
      <pc:chgData name="Long B Nguyen" userId="f59fb8f3-a021-417a-8bc1-65c8d471c621" providerId="ADAL" clId="{FA1C73A9-B3EB-C748-BF65-3EC096E6A149}" dt="2021-06-05T15:52:14.167" v="1946" actId="20577"/>
      <pc:docMkLst>
        <pc:docMk/>
      </pc:docMkLst>
      <pc:sldChg chg="modSp mod">
        <pc:chgData name="Long B Nguyen" userId="f59fb8f3-a021-417a-8bc1-65c8d471c621" providerId="ADAL" clId="{FA1C73A9-B3EB-C748-BF65-3EC096E6A149}" dt="2021-06-05T15:52:14.167" v="1946" actId="20577"/>
        <pc:sldMkLst>
          <pc:docMk/>
          <pc:sldMk cId="2207246265" sldId="257"/>
        </pc:sldMkLst>
        <pc:spChg chg="mod">
          <ac:chgData name="Long B Nguyen" userId="f59fb8f3-a021-417a-8bc1-65c8d471c621" providerId="ADAL" clId="{FA1C73A9-B3EB-C748-BF65-3EC096E6A149}" dt="2021-06-05T15:52:14.167" v="1946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FA1C73A9-B3EB-C748-BF65-3EC096E6A149}" dt="2021-06-05T04:15:44.450" v="62" actId="20577"/>
        <pc:sldMkLst>
          <pc:docMk/>
          <pc:sldMk cId="4018759955" sldId="274"/>
        </pc:sldMkLst>
        <pc:spChg chg="mod">
          <ac:chgData name="Long B Nguyen" userId="f59fb8f3-a021-417a-8bc1-65c8d471c621" providerId="ADAL" clId="{FA1C73A9-B3EB-C748-BF65-3EC096E6A149}" dt="2021-06-05T04:15:44.450" v="62" actId="20577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04:17:26.642" v="129" actId="20577"/>
        <pc:sldMkLst>
          <pc:docMk/>
          <pc:sldMk cId="3908189275" sldId="275"/>
        </pc:sldMkLst>
        <pc:spChg chg="mod">
          <ac:chgData name="Long B Nguyen" userId="f59fb8f3-a021-417a-8bc1-65c8d471c621" providerId="ADAL" clId="{FA1C73A9-B3EB-C748-BF65-3EC096E6A149}" dt="2021-06-05T04:13:05.665" v="56" actId="1076"/>
          <ac:spMkLst>
            <pc:docMk/>
            <pc:sldMk cId="3908189275" sldId="275"/>
            <ac:spMk id="2" creationId="{AA3A228F-61D0-D949-A5E7-F83756230BF8}"/>
          </ac:spMkLst>
        </pc:spChg>
        <pc:spChg chg="mod">
          <ac:chgData name="Long B Nguyen" userId="f59fb8f3-a021-417a-8bc1-65c8d471c621" providerId="ADAL" clId="{FA1C73A9-B3EB-C748-BF65-3EC096E6A149}" dt="2021-06-05T04:17:26.642" v="129" actId="20577"/>
          <ac:spMkLst>
            <pc:docMk/>
            <pc:sldMk cId="3908189275" sldId="27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04:23:32.929" v="547" actId="2696"/>
        <pc:sldMkLst>
          <pc:docMk/>
          <pc:sldMk cId="3369363658" sldId="278"/>
        </pc:sldMkLst>
      </pc:sldChg>
      <pc:sldChg chg="modSp del mod">
        <pc:chgData name="Long B Nguyen" userId="f59fb8f3-a021-417a-8bc1-65c8d471c621" providerId="ADAL" clId="{FA1C73A9-B3EB-C748-BF65-3EC096E6A149}" dt="2021-06-05T11:21:31.934" v="612" actId="2696"/>
        <pc:sldMkLst>
          <pc:docMk/>
          <pc:sldMk cId="2479426709" sldId="279"/>
        </pc:sldMkLst>
        <pc:spChg chg="mod">
          <ac:chgData name="Long B Nguyen" userId="f59fb8f3-a021-417a-8bc1-65c8d471c621" providerId="ADAL" clId="{FA1C73A9-B3EB-C748-BF65-3EC096E6A149}" dt="2021-06-05T11:21:02.847" v="589" actId="21"/>
          <ac:spMkLst>
            <pc:docMk/>
            <pc:sldMk cId="2479426709" sldId="27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04:20:19.169" v="366" actId="20577"/>
        <pc:sldMkLst>
          <pc:docMk/>
          <pc:sldMk cId="99755680" sldId="291"/>
        </pc:sldMkLst>
        <pc:spChg chg="mod">
          <ac:chgData name="Long B Nguyen" userId="f59fb8f3-a021-417a-8bc1-65c8d471c621" providerId="ADAL" clId="{FA1C73A9-B3EB-C748-BF65-3EC096E6A149}" dt="2021-06-05T04:20:19.169" v="366" actId="20577"/>
          <ac:spMkLst>
            <pc:docMk/>
            <pc:sldMk cId="99755680" sldId="29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FA1C73A9-B3EB-C748-BF65-3EC096E6A149}" dt="2021-06-05T11:25:58.886" v="793" actId="20577"/>
        <pc:sldMkLst>
          <pc:docMk/>
          <pc:sldMk cId="847072393" sldId="292"/>
        </pc:sldMkLst>
        <pc:spChg chg="mod">
          <ac:chgData name="Long B Nguyen" userId="f59fb8f3-a021-417a-8bc1-65c8d471c621" providerId="ADAL" clId="{FA1C73A9-B3EB-C748-BF65-3EC096E6A149}" dt="2021-06-05T11:25:58.886" v="793" actId="20577"/>
          <ac:spMkLst>
            <pc:docMk/>
            <pc:sldMk cId="847072393" sldId="29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11:33:42.841" v="999" actId="207"/>
        <pc:sldMkLst>
          <pc:docMk/>
          <pc:sldMk cId="3060343526" sldId="294"/>
        </pc:sldMkLst>
        <pc:spChg chg="mod">
          <ac:chgData name="Long B Nguyen" userId="f59fb8f3-a021-417a-8bc1-65c8d471c621" providerId="ADAL" clId="{FA1C73A9-B3EB-C748-BF65-3EC096E6A149}" dt="2021-06-05T11:32:57.336" v="956" actId="20577"/>
          <ac:spMkLst>
            <pc:docMk/>
            <pc:sldMk cId="3060343526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FA1C73A9-B3EB-C748-BF65-3EC096E6A149}" dt="2021-06-05T11:33:42.841" v="999" actId="207"/>
          <ac:spMkLst>
            <pc:docMk/>
            <pc:sldMk cId="3060343526" sldId="294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04:24:49.341" v="548" actId="2696"/>
        <pc:sldMkLst>
          <pc:docMk/>
          <pc:sldMk cId="2474375338" sldId="295"/>
        </pc:sldMkLst>
      </pc:sldChg>
      <pc:sldChg chg="modSp modAnim">
        <pc:chgData name="Long B Nguyen" userId="f59fb8f3-a021-417a-8bc1-65c8d471c621" providerId="ADAL" clId="{FA1C73A9-B3EB-C748-BF65-3EC096E6A149}" dt="2021-06-05T11:35:38.295" v="1115" actId="20577"/>
        <pc:sldMkLst>
          <pc:docMk/>
          <pc:sldMk cId="3888808614" sldId="296"/>
        </pc:sldMkLst>
        <pc:spChg chg="mod">
          <ac:chgData name="Long B Nguyen" userId="f59fb8f3-a021-417a-8bc1-65c8d471c621" providerId="ADAL" clId="{FA1C73A9-B3EB-C748-BF65-3EC096E6A149}" dt="2021-06-05T11:35:38.295" v="1115" actId="20577"/>
          <ac:spMkLst>
            <pc:docMk/>
            <pc:sldMk cId="3888808614" sldId="29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FA1C73A9-B3EB-C748-BF65-3EC096E6A149}" dt="2021-06-05T11:35:49.676" v="1123" actId="20577"/>
        <pc:sldMkLst>
          <pc:docMk/>
          <pc:sldMk cId="4019361075" sldId="298"/>
        </pc:sldMkLst>
        <pc:spChg chg="mod">
          <ac:chgData name="Long B Nguyen" userId="f59fb8f3-a021-417a-8bc1-65c8d471c621" providerId="ADAL" clId="{FA1C73A9-B3EB-C748-BF65-3EC096E6A149}" dt="2021-06-05T11:35:49.676" v="1123" actId="20577"/>
          <ac:spMkLst>
            <pc:docMk/>
            <pc:sldMk cId="4019361075" sldId="298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FA1C73A9-B3EB-C748-BF65-3EC096E6A149}" dt="2021-06-05T15:16:02.237" v="1898" actId="20577"/>
        <pc:sldMkLst>
          <pc:docMk/>
          <pc:sldMk cId="3334677996" sldId="299"/>
        </pc:sldMkLst>
        <pc:spChg chg="add mod">
          <ac:chgData name="Long B Nguyen" userId="f59fb8f3-a021-417a-8bc1-65c8d471c621" providerId="ADAL" clId="{FA1C73A9-B3EB-C748-BF65-3EC096E6A149}" dt="2021-06-05T11:44:53.129" v="1246" actId="1076"/>
          <ac:spMkLst>
            <pc:docMk/>
            <pc:sldMk cId="3334677996" sldId="299"/>
            <ac:spMk id="3" creationId="{5616269A-374C-164A-9816-B9D01C34F4B9}"/>
          </ac:spMkLst>
        </pc:spChg>
        <pc:spChg chg="mod">
          <ac:chgData name="Long B Nguyen" userId="f59fb8f3-a021-417a-8bc1-65c8d471c621" providerId="ADAL" clId="{FA1C73A9-B3EB-C748-BF65-3EC096E6A149}" dt="2021-06-05T15:16:02.237" v="1898" actId="20577"/>
          <ac:spMkLst>
            <pc:docMk/>
            <pc:sldMk cId="3334677996" sldId="29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FA1C73A9-B3EB-C748-BF65-3EC096E6A149}" dt="2021-06-05T15:51:16.401" v="1934" actId="20577"/>
        <pc:sldMkLst>
          <pc:docMk/>
          <pc:sldMk cId="1511080215" sldId="300"/>
        </pc:sldMkLst>
        <pc:graphicFrameChg chg="mod modGraphic">
          <ac:chgData name="Long B Nguyen" userId="f59fb8f3-a021-417a-8bc1-65c8d471c621" providerId="ADAL" clId="{FA1C73A9-B3EB-C748-BF65-3EC096E6A149}" dt="2021-06-05T15:51:16.401" v="1934" actId="20577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del mod">
        <pc:chgData name="Long B Nguyen" userId="f59fb8f3-a021-417a-8bc1-65c8d471c621" providerId="ADAL" clId="{FA1C73A9-B3EB-C748-BF65-3EC096E6A149}" dt="2021-06-05T11:23:36.661" v="707" actId="2696"/>
        <pc:sldMkLst>
          <pc:docMk/>
          <pc:sldMk cId="3018705465" sldId="301"/>
        </pc:sldMkLst>
        <pc:spChg chg="mod">
          <ac:chgData name="Long B Nguyen" userId="f59fb8f3-a021-417a-8bc1-65c8d471c621" providerId="ADAL" clId="{FA1C73A9-B3EB-C748-BF65-3EC096E6A149}" dt="2021-06-05T11:22:07.387" v="617" actId="21"/>
          <ac:spMkLst>
            <pc:docMk/>
            <pc:sldMk cId="3018705465" sldId="30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11:23:34.355" v="706" actId="20577"/>
        <pc:sldMkLst>
          <pc:docMk/>
          <pc:sldMk cId="2221515130" sldId="302"/>
        </pc:sldMkLst>
        <pc:spChg chg="mod">
          <ac:chgData name="Long B Nguyen" userId="f59fb8f3-a021-417a-8bc1-65c8d471c621" providerId="ADAL" clId="{FA1C73A9-B3EB-C748-BF65-3EC096E6A149}" dt="2021-06-05T11:21:41.821" v="613" actId="1076"/>
          <ac:spMkLst>
            <pc:docMk/>
            <pc:sldMk cId="2221515130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FA1C73A9-B3EB-C748-BF65-3EC096E6A149}" dt="2021-06-05T11:23:34.355" v="706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12:05:31.500" v="1807" actId="207"/>
        <pc:sldMkLst>
          <pc:docMk/>
          <pc:sldMk cId="2524324013" sldId="303"/>
        </pc:sldMkLst>
        <pc:spChg chg="mod">
          <ac:chgData name="Long B Nguyen" userId="f59fb8f3-a021-417a-8bc1-65c8d471c621" providerId="ADAL" clId="{FA1C73A9-B3EB-C748-BF65-3EC096E6A149}" dt="2021-06-05T12:05:31.500" v="1807" actId="207"/>
          <ac:spMkLst>
            <pc:docMk/>
            <pc:sldMk cId="2524324013" sldId="303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12:05:42.861" v="1808" actId="2696"/>
        <pc:sldMkLst>
          <pc:docMk/>
          <pc:sldMk cId="3612046097" sldId="304"/>
        </pc:sldMkLst>
      </pc:sldChg>
      <pc:sldChg chg="del">
        <pc:chgData name="Long B Nguyen" userId="f59fb8f3-a021-417a-8bc1-65c8d471c621" providerId="ADAL" clId="{FA1C73A9-B3EB-C748-BF65-3EC096E6A149}" dt="2021-06-05T12:05:45.605" v="1809" actId="2696"/>
        <pc:sldMkLst>
          <pc:docMk/>
          <pc:sldMk cId="3701226577" sldId="305"/>
        </pc:sldMkLst>
      </pc:sldChg>
      <pc:sldChg chg="del">
        <pc:chgData name="Long B Nguyen" userId="f59fb8f3-a021-417a-8bc1-65c8d471c621" providerId="ADAL" clId="{FA1C73A9-B3EB-C748-BF65-3EC096E6A149}" dt="2021-06-05T11:53:58.397" v="1541" actId="2696"/>
        <pc:sldMkLst>
          <pc:docMk/>
          <pc:sldMk cId="3900668933" sldId="306"/>
        </pc:sldMkLst>
      </pc:sldChg>
      <pc:sldChg chg="addSp modSp mod modAnim">
        <pc:chgData name="Long B Nguyen" userId="f59fb8f3-a021-417a-8bc1-65c8d471c621" providerId="ADAL" clId="{FA1C73A9-B3EB-C748-BF65-3EC096E6A149}" dt="2021-06-05T15:15:26.230" v="1891" actId="20577"/>
        <pc:sldMkLst>
          <pc:docMk/>
          <pc:sldMk cId="824515891" sldId="307"/>
        </pc:sldMkLst>
        <pc:spChg chg="add mod">
          <ac:chgData name="Long B Nguyen" userId="f59fb8f3-a021-417a-8bc1-65c8d471c621" providerId="ADAL" clId="{FA1C73A9-B3EB-C748-BF65-3EC096E6A149}" dt="2021-06-05T15:15:26.230" v="1891" actId="20577"/>
          <ac:spMkLst>
            <pc:docMk/>
            <pc:sldMk cId="824515891" sldId="307"/>
            <ac:spMk id="3" creationId="{E370868B-3F7C-FF4D-8166-7EE57683F6E5}"/>
          </ac:spMkLst>
        </pc:spChg>
        <pc:spChg chg="mod">
          <ac:chgData name="Long B Nguyen" userId="f59fb8f3-a021-417a-8bc1-65c8d471c621" providerId="ADAL" clId="{FA1C73A9-B3EB-C748-BF65-3EC096E6A149}" dt="2021-06-05T12:06:28.674" v="1849" actId="20577"/>
          <ac:spMkLst>
            <pc:docMk/>
            <pc:sldMk cId="824515891" sldId="30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15:16:50.302" v="1910" actId="2696"/>
        <pc:sldMkLst>
          <pc:docMk/>
          <pc:sldMk cId="641334177" sldId="308"/>
        </pc:sldMkLst>
      </pc:sldChg>
      <pc:sldChg chg="del">
        <pc:chgData name="Long B Nguyen" userId="f59fb8f3-a021-417a-8bc1-65c8d471c621" providerId="ADAL" clId="{FA1C73A9-B3EB-C748-BF65-3EC096E6A149}" dt="2021-06-05T15:17:00.120" v="1911" actId="2696"/>
        <pc:sldMkLst>
          <pc:docMk/>
          <pc:sldMk cId="3912850767" sldId="309"/>
        </pc:sldMkLst>
      </pc:sldChg>
      <pc:sldChg chg="modSp modAnim">
        <pc:chgData name="Long B Nguyen" userId="f59fb8f3-a021-417a-8bc1-65c8d471c621" providerId="ADAL" clId="{FA1C73A9-B3EB-C748-BF65-3EC096E6A149}" dt="2021-06-05T11:31:43.541" v="893" actId="207"/>
        <pc:sldMkLst>
          <pc:docMk/>
          <pc:sldMk cId="4013144405" sldId="310"/>
        </pc:sldMkLst>
        <pc:spChg chg="mod">
          <ac:chgData name="Long B Nguyen" userId="f59fb8f3-a021-417a-8bc1-65c8d471c621" providerId="ADAL" clId="{FA1C73A9-B3EB-C748-BF65-3EC096E6A149}" dt="2021-06-05T11:31:43.541" v="893" actId="207"/>
          <ac:spMkLst>
            <pc:docMk/>
            <pc:sldMk cId="4013144405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FA1C73A9-B3EB-C748-BF65-3EC096E6A149}" dt="2021-06-05T11:24:14.213" v="756" actId="20577"/>
        <pc:sldMkLst>
          <pc:docMk/>
          <pc:sldMk cId="4209926949" sldId="311"/>
        </pc:sldMkLst>
        <pc:spChg chg="mod">
          <ac:chgData name="Long B Nguyen" userId="f59fb8f3-a021-417a-8bc1-65c8d471c621" providerId="ADAL" clId="{FA1C73A9-B3EB-C748-BF65-3EC096E6A149}" dt="2021-06-05T11:24:14.213" v="756" actId="20577"/>
          <ac:spMkLst>
            <pc:docMk/>
            <pc:sldMk cId="4209926949" sldId="31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04:20:22.340" v="367" actId="2696"/>
        <pc:sldMkLst>
          <pc:docMk/>
          <pc:sldMk cId="2217973748" sldId="312"/>
        </pc:sldMkLst>
      </pc:sldChg>
      <pc:sldChg chg="del">
        <pc:chgData name="Long B Nguyen" userId="f59fb8f3-a021-417a-8bc1-65c8d471c621" providerId="ADAL" clId="{FA1C73A9-B3EB-C748-BF65-3EC096E6A149}" dt="2021-06-05T15:50:15.911" v="1916" actId="2696"/>
        <pc:sldMkLst>
          <pc:docMk/>
          <pc:sldMk cId="1315440788" sldId="313"/>
        </pc:sldMkLst>
      </pc:sldChg>
      <pc:sldChg chg="delSp modSp add mod delAnim modAnim">
        <pc:chgData name="Long B Nguyen" userId="f59fb8f3-a021-417a-8bc1-65c8d471c621" providerId="ADAL" clId="{FA1C73A9-B3EB-C748-BF65-3EC096E6A149}" dt="2021-06-05T11:51:18.474" v="1540" actId="20577"/>
        <pc:sldMkLst>
          <pc:docMk/>
          <pc:sldMk cId="1628785944" sldId="336"/>
        </pc:sldMkLst>
        <pc:spChg chg="mod">
          <ac:chgData name="Long B Nguyen" userId="f59fb8f3-a021-417a-8bc1-65c8d471c621" providerId="ADAL" clId="{FA1C73A9-B3EB-C748-BF65-3EC096E6A149}" dt="2021-06-05T11:46:36.583" v="1295" actId="20577"/>
          <ac:spMkLst>
            <pc:docMk/>
            <pc:sldMk cId="1628785944" sldId="336"/>
            <ac:spMk id="2" creationId="{AA3A228F-61D0-D949-A5E7-F83756230BF8}"/>
          </ac:spMkLst>
        </pc:spChg>
        <pc:spChg chg="del mod">
          <ac:chgData name="Long B Nguyen" userId="f59fb8f3-a021-417a-8bc1-65c8d471c621" providerId="ADAL" clId="{FA1C73A9-B3EB-C748-BF65-3EC096E6A149}" dt="2021-06-05T11:47:26.422" v="1415" actId="478"/>
          <ac:spMkLst>
            <pc:docMk/>
            <pc:sldMk cId="1628785944" sldId="336"/>
            <ac:spMk id="4" creationId="{42731CB2-C74B-2442-916C-3C51C2CD9B58}"/>
          </ac:spMkLst>
        </pc:spChg>
        <pc:spChg chg="del">
          <ac:chgData name="Long B Nguyen" userId="f59fb8f3-a021-417a-8bc1-65c8d471c621" providerId="ADAL" clId="{FA1C73A9-B3EB-C748-BF65-3EC096E6A149}" dt="2021-06-05T11:47:39.734" v="1434" actId="478"/>
          <ac:spMkLst>
            <pc:docMk/>
            <pc:sldMk cId="1628785944" sldId="336"/>
            <ac:spMk id="6" creationId="{15EA9413-4DF1-674A-A4A8-6163F4F1D022}"/>
          </ac:spMkLst>
        </pc:spChg>
        <pc:spChg chg="del">
          <ac:chgData name="Long B Nguyen" userId="f59fb8f3-a021-417a-8bc1-65c8d471c621" providerId="ADAL" clId="{FA1C73A9-B3EB-C748-BF65-3EC096E6A149}" dt="2021-06-05T11:48:22.469" v="1478" actId="478"/>
          <ac:spMkLst>
            <pc:docMk/>
            <pc:sldMk cId="1628785944" sldId="336"/>
            <ac:spMk id="7" creationId="{3A370C33-776E-B041-9FF0-69E39873A4A4}"/>
          </ac:spMkLst>
        </pc:spChg>
        <pc:spChg chg="del mod">
          <ac:chgData name="Long B Nguyen" userId="f59fb8f3-a021-417a-8bc1-65c8d471c621" providerId="ADAL" clId="{FA1C73A9-B3EB-C748-BF65-3EC096E6A149}" dt="2021-06-05T11:48:25.574" v="1480" actId="478"/>
          <ac:spMkLst>
            <pc:docMk/>
            <pc:sldMk cId="1628785944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FA1C73A9-B3EB-C748-BF65-3EC096E6A149}" dt="2021-06-05T11:51:18.474" v="1540" actId="20577"/>
          <ac:spMkLst>
            <pc:docMk/>
            <pc:sldMk cId="1628785944" sldId="336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FA1C73A9-B3EB-C748-BF65-3EC096E6A149}" dt="2021-06-05T15:49:21.912" v="1912"/>
        <pc:sldMkLst>
          <pc:docMk/>
          <pc:sldMk cId="2824967516" sldId="337"/>
        </pc:sldMkLst>
      </pc:sldChg>
      <pc:sldChg chg="add">
        <pc:chgData name="Long B Nguyen" userId="f59fb8f3-a021-417a-8bc1-65c8d471c621" providerId="ADAL" clId="{FA1C73A9-B3EB-C748-BF65-3EC096E6A149}" dt="2021-06-05T15:49:21.912" v="1912"/>
        <pc:sldMkLst>
          <pc:docMk/>
          <pc:sldMk cId="2829828880" sldId="356"/>
        </pc:sldMkLst>
      </pc:sldChg>
    </pc:docChg>
  </pc:docChgLst>
  <pc:docChgLst>
    <pc:chgData name="Long B Nguyen" userId="f59fb8f3-a021-417a-8bc1-65c8d471c621" providerId="ADAL" clId="{2C9BD3C4-A72C-C34E-A2E2-4164CEFFD187}"/>
    <pc:docChg chg="undo custSel addSld delSld modSld">
      <pc:chgData name="Long B Nguyen" userId="f59fb8f3-a021-417a-8bc1-65c8d471c621" providerId="ADAL" clId="{2C9BD3C4-A72C-C34E-A2E2-4164CEFFD187}" dt="2019-10-08T13:50:00.053" v="7219" actId="20577"/>
      <pc:docMkLst>
        <pc:docMk/>
      </pc:docMkLst>
      <pc:sldChg chg="modSp">
        <pc:chgData name="Long B Nguyen" userId="f59fb8f3-a021-417a-8bc1-65c8d471c621" providerId="ADAL" clId="{2C9BD3C4-A72C-C34E-A2E2-4164CEFFD187}" dt="2019-09-29T10:10:33.409" v="5997" actId="20577"/>
        <pc:sldMkLst>
          <pc:docMk/>
          <pc:sldMk cId="2207246265" sldId="257"/>
        </pc:sldMkLst>
        <pc:spChg chg="mod">
          <ac:chgData name="Long B Nguyen" userId="f59fb8f3-a021-417a-8bc1-65c8d471c621" providerId="ADAL" clId="{2C9BD3C4-A72C-C34E-A2E2-4164CEFFD187}" dt="2019-09-29T10:10:33.409" v="5997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30T11:58:12.096" v="6860" actId="20577"/>
        <pc:sldMkLst>
          <pc:docMk/>
          <pc:sldMk cId="4018759955" sldId="274"/>
        </pc:sldMkLst>
        <pc:spChg chg="mod">
          <ac:chgData name="Long B Nguyen" userId="f59fb8f3-a021-417a-8bc1-65c8d471c621" providerId="ADAL" clId="{2C9BD3C4-A72C-C34E-A2E2-4164CEFFD187}" dt="2019-09-30T11:58:12.096" v="6860" actId="20577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5:43.846" v="6667"/>
        <pc:sldMkLst>
          <pc:docMk/>
          <pc:sldMk cId="3908189275" sldId="275"/>
        </pc:sldMkLst>
        <pc:spChg chg="mod">
          <ac:chgData name="Long B Nguyen" userId="f59fb8f3-a021-417a-8bc1-65c8d471c621" providerId="ADAL" clId="{2C9BD3C4-A72C-C34E-A2E2-4164CEFFD187}" dt="2019-09-29T10:11:04.354" v="6010" actId="20577"/>
          <ac:spMkLst>
            <pc:docMk/>
            <pc:sldMk cId="3908189275" sldId="27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18.704" v="6671"/>
        <pc:sldMkLst>
          <pc:docMk/>
          <pc:sldMk cId="1114720448" sldId="276"/>
        </pc:sldMkLst>
        <pc:spChg chg="mod">
          <ac:chgData name="Long B Nguyen" userId="f59fb8f3-a021-417a-8bc1-65c8d471c621" providerId="ADAL" clId="{2C9BD3C4-A72C-C34E-A2E2-4164CEFFD187}" dt="2019-09-26T21:42:58.392" v="1966" actId="20577"/>
          <ac:spMkLst>
            <pc:docMk/>
            <pc:sldMk cId="1114720448" sldId="27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2:12:03.419" v="2917" actId="255"/>
          <ac:spMkLst>
            <pc:docMk/>
            <pc:sldMk cId="1114720448" sldId="27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40.185" v="6674"/>
        <pc:sldMkLst>
          <pc:docMk/>
          <pc:sldMk cId="3369363658" sldId="278"/>
        </pc:sldMkLst>
        <pc:spChg chg="mod">
          <ac:chgData name="Long B Nguyen" userId="f59fb8f3-a021-417a-8bc1-65c8d471c621" providerId="ADAL" clId="{2C9BD3C4-A72C-C34E-A2E2-4164CEFFD187}" dt="2019-09-26T21:54:58.768" v="2174" actId="20577"/>
          <ac:spMkLst>
            <pc:docMk/>
            <pc:sldMk cId="3369363658" sldId="27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12:04.355" v="6055" actId="20577"/>
          <ac:spMkLst>
            <pc:docMk/>
            <pc:sldMk cId="3369363658" sldId="27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51.662" v="6676"/>
        <pc:sldMkLst>
          <pc:docMk/>
          <pc:sldMk cId="2479426709" sldId="279"/>
        </pc:sldMkLst>
        <pc:spChg chg="mod">
          <ac:chgData name="Long B Nguyen" userId="f59fb8f3-a021-417a-8bc1-65c8d471c621" providerId="ADAL" clId="{2C9BD3C4-A72C-C34E-A2E2-4164CEFFD187}" dt="2019-09-26T21:44:34.275" v="2029" actId="20577"/>
          <ac:spMkLst>
            <pc:docMk/>
            <pc:sldMk cId="2479426709" sldId="279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12:23.044" v="6080" actId="20577"/>
          <ac:spMkLst>
            <pc:docMk/>
            <pc:sldMk cId="2479426709" sldId="27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7T16:47:39.087" v="4778" actId="20577"/>
        <pc:sldMkLst>
          <pc:docMk/>
          <pc:sldMk cId="2783383753" sldId="284"/>
        </pc:sldMkLst>
        <pc:spChg chg="mod">
          <ac:chgData name="Long B Nguyen" userId="f59fb8f3-a021-417a-8bc1-65c8d471c621" providerId="ADAL" clId="{2C9BD3C4-A72C-C34E-A2E2-4164CEFFD187}" dt="2019-09-27T16:47:39.087" v="4778" actId="20577"/>
          <ac:spMkLst>
            <pc:docMk/>
            <pc:sldMk cId="2783383753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6T21:36:59.907" v="1840" actId="1076"/>
        <pc:sldMkLst>
          <pc:docMk/>
          <pc:sldMk cId="3974060782" sldId="289"/>
        </pc:sldMkLst>
        <pc:spChg chg="mod">
          <ac:chgData name="Long B Nguyen" userId="f59fb8f3-a021-417a-8bc1-65c8d471c621" providerId="ADAL" clId="{2C9BD3C4-A72C-C34E-A2E2-4164CEFFD187}" dt="2019-09-26T21:36:59.907" v="1840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2C9BD3C4-A72C-C34E-A2E2-4164CEFFD187}" dt="2019-09-30T11:58:42.873" v="6862" actId="113"/>
        <pc:sldMkLst>
          <pc:docMk/>
          <pc:sldMk cId="99755680" sldId="291"/>
        </pc:sldMkLst>
        <pc:spChg chg="mod">
          <ac:chgData name="Long B Nguyen" userId="f59fb8f3-a021-417a-8bc1-65c8d471c621" providerId="ADAL" clId="{2C9BD3C4-A72C-C34E-A2E2-4164CEFFD187}" dt="2019-09-30T11:58:42.873" v="6862" actId="113"/>
          <ac:spMkLst>
            <pc:docMk/>
            <pc:sldMk cId="99755680" sldId="29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7:47.108" v="6778"/>
        <pc:sldMkLst>
          <pc:docMk/>
          <pc:sldMk cId="847072393" sldId="292"/>
        </pc:sldMkLst>
        <pc:spChg chg="mod">
          <ac:chgData name="Long B Nguyen" userId="f59fb8f3-a021-417a-8bc1-65c8d471c621" providerId="ADAL" clId="{2C9BD3C4-A72C-C34E-A2E2-4164CEFFD187}" dt="2019-09-29T10:25:33.161" v="6439" actId="20577"/>
          <ac:spMkLst>
            <pc:docMk/>
            <pc:sldMk cId="847072393" sldId="292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8:12.206" v="6782"/>
        <pc:sldMkLst>
          <pc:docMk/>
          <pc:sldMk cId="3060343526" sldId="294"/>
        </pc:sldMkLst>
        <pc:spChg chg="mod">
          <ac:chgData name="Long B Nguyen" userId="f59fb8f3-a021-417a-8bc1-65c8d471c621" providerId="ADAL" clId="{2C9BD3C4-A72C-C34E-A2E2-4164CEFFD187}" dt="2019-09-29T10:27:49.115" v="6520" actId="20577"/>
          <ac:spMkLst>
            <pc:docMk/>
            <pc:sldMk cId="3060343526" sldId="29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38:29.490" v="6783"/>
        <pc:sldMkLst>
          <pc:docMk/>
          <pc:sldMk cId="450853280" sldId="295"/>
        </pc:sldMkLst>
        <pc:spChg chg="mod">
          <ac:chgData name="Long B Nguyen" userId="f59fb8f3-a021-417a-8bc1-65c8d471c621" providerId="ADAL" clId="{2C9BD3C4-A72C-C34E-A2E2-4164CEFFD187}" dt="2019-09-29T10:29:16.425" v="6523" actId="20577"/>
          <ac:spMkLst>
            <pc:docMk/>
            <pc:sldMk cId="450853280" sldId="29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40:07.686" v="6785"/>
        <pc:sldMkLst>
          <pc:docMk/>
          <pc:sldMk cId="3888808614" sldId="296"/>
        </pc:sldMkLst>
        <pc:spChg chg="mod">
          <ac:chgData name="Long B Nguyen" userId="f59fb8f3-a021-417a-8bc1-65c8d471c621" providerId="ADAL" clId="{2C9BD3C4-A72C-C34E-A2E2-4164CEFFD187}" dt="2019-09-08T13:08:32.878" v="924" actId="20577"/>
          <ac:spMkLst>
            <pc:docMk/>
            <pc:sldMk cId="3888808614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1:40:19.902" v="1858" actId="207"/>
          <ac:spMkLst>
            <pc:docMk/>
            <pc:sldMk cId="3888808614" sldId="29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C9BD3C4-A72C-C34E-A2E2-4164CEFFD187}" dt="2019-09-08T13:32:35.797" v="1429" actId="20577"/>
        <pc:sldMkLst>
          <pc:docMk/>
          <pc:sldMk cId="1027235231" sldId="297"/>
        </pc:sldMkLst>
        <pc:spChg chg="mod">
          <ac:chgData name="Long B Nguyen" userId="f59fb8f3-a021-417a-8bc1-65c8d471c621" providerId="ADAL" clId="{2C9BD3C4-A72C-C34E-A2E2-4164CEFFD187}" dt="2019-09-08T13:32:35.797" v="1429" actId="20577"/>
          <ac:spMkLst>
            <pc:docMk/>
            <pc:sldMk cId="102723523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08T13:24:12.077" v="1061"/>
          <ac:spMkLst>
            <pc:docMk/>
            <pc:sldMk cId="1027235231" sldId="29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40:26.551" v="6791" actId="20577"/>
        <pc:sldMkLst>
          <pc:docMk/>
          <pc:sldMk cId="4019361075" sldId="298"/>
        </pc:sldMkLst>
        <pc:spChg chg="mod">
          <ac:chgData name="Long B Nguyen" userId="f59fb8f3-a021-417a-8bc1-65c8d471c621" providerId="ADAL" clId="{2C9BD3C4-A72C-C34E-A2E2-4164CEFFD187}" dt="2019-09-08T13:32:41.505" v="1446" actId="20577"/>
          <ac:spMkLst>
            <pc:docMk/>
            <pc:sldMk cId="4019361075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40:26.551" v="6791" actId="20577"/>
          <ac:spMkLst>
            <pc:docMk/>
            <pc:sldMk cId="4019361075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32:09.817" v="6889" actId="20577"/>
        <pc:sldMkLst>
          <pc:docMk/>
          <pc:sldMk cId="3334677996" sldId="299"/>
        </pc:sldMkLst>
        <pc:spChg chg="mod">
          <ac:chgData name="Long B Nguyen" userId="f59fb8f3-a021-417a-8bc1-65c8d471c621" providerId="ADAL" clId="{2C9BD3C4-A72C-C34E-A2E2-4164CEFFD187}" dt="2019-09-30T12:32:09.817" v="6889" actId="20577"/>
          <ac:spMkLst>
            <pc:docMk/>
            <pc:sldMk cId="3334677996" sldId="299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2C9BD3C4-A72C-C34E-A2E2-4164CEFFD187}" dt="2019-09-27T16:54:32.829" v="4806" actId="20577"/>
        <pc:sldMkLst>
          <pc:docMk/>
          <pc:sldMk cId="1511080215" sldId="300"/>
        </pc:sldMkLst>
        <pc:spChg chg="mod">
          <ac:chgData name="Long B Nguyen" userId="f59fb8f3-a021-417a-8bc1-65c8d471c621" providerId="ADAL" clId="{2C9BD3C4-A72C-C34E-A2E2-4164CEFFD187}" dt="2019-09-27T14:01:28.101" v="2927" actId="20577"/>
          <ac:spMkLst>
            <pc:docMk/>
            <pc:sldMk cId="1511080215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7T14:05:24.405" v="3192" actId="20577"/>
          <ac:spMkLst>
            <pc:docMk/>
            <pc:sldMk cId="1511080215" sldId="300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2C9BD3C4-A72C-C34E-A2E2-4164CEFFD187}" dt="2019-09-27T16:54:32.829" v="4806" actId="20577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2C9BD3C4-A72C-C34E-A2E2-4164CEFFD187}" dt="2019-10-08T13:02:33.560" v="7074" actId="20577"/>
        <pc:sldMkLst>
          <pc:docMk/>
          <pc:sldMk cId="3018705465" sldId="301"/>
        </pc:sldMkLst>
        <pc:spChg chg="mod">
          <ac:chgData name="Long B Nguyen" userId="f59fb8f3-a021-417a-8bc1-65c8d471c621" providerId="ADAL" clId="{2C9BD3C4-A72C-C34E-A2E2-4164CEFFD187}" dt="2019-10-08T13:02:33.560" v="7074" actId="20577"/>
          <ac:spMkLst>
            <pc:docMk/>
            <pc:sldMk cId="3018705465" sldId="30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36:26.780" v="6672"/>
        <pc:sldMkLst>
          <pc:docMk/>
          <pc:sldMk cId="2221515130" sldId="302"/>
        </pc:sldMkLst>
        <pc:spChg chg="mod">
          <ac:chgData name="Long B Nguyen" userId="f59fb8f3-a021-417a-8bc1-65c8d471c621" providerId="ADAL" clId="{2C9BD3C4-A72C-C34E-A2E2-4164CEFFD187}" dt="2019-09-29T10:11:33.142" v="6032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23.805" v="6868"/>
        <pc:sldMkLst>
          <pc:docMk/>
          <pc:sldMk cId="2524324013" sldId="303"/>
        </pc:sldMkLst>
        <pc:spChg chg="mod">
          <ac:chgData name="Long B Nguyen" userId="f59fb8f3-a021-417a-8bc1-65c8d471c621" providerId="ADAL" clId="{2C9BD3C4-A72C-C34E-A2E2-4164CEFFD187}" dt="2019-09-27T14:15:42.090" v="3689" actId="20577"/>
          <ac:spMkLst>
            <pc:docMk/>
            <pc:sldMk cId="252432401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3:33.295" v="6602" actId="20577"/>
          <ac:spMkLst>
            <pc:docMk/>
            <pc:sldMk cId="2524324013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33.344" v="6870"/>
        <pc:sldMkLst>
          <pc:docMk/>
          <pc:sldMk cId="3612046097" sldId="304"/>
        </pc:sldMkLst>
        <pc:spChg chg="mod">
          <ac:chgData name="Long B Nguyen" userId="f59fb8f3-a021-417a-8bc1-65c8d471c621" providerId="ADAL" clId="{2C9BD3C4-A72C-C34E-A2E2-4164CEFFD187}" dt="2019-09-29T10:33:44.962" v="6613" actId="20577"/>
          <ac:spMkLst>
            <pc:docMk/>
            <pc:sldMk cId="3612046097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45.214" v="6873"/>
        <pc:sldMkLst>
          <pc:docMk/>
          <pc:sldMk cId="3701226577" sldId="305"/>
        </pc:sldMkLst>
        <pc:spChg chg="mod">
          <ac:chgData name="Long B Nguyen" userId="f59fb8f3-a021-417a-8bc1-65c8d471c621" providerId="ADAL" clId="{2C9BD3C4-A72C-C34E-A2E2-4164CEFFD187}" dt="2019-09-29T10:34:02.696" v="6627" actId="20577"/>
          <ac:spMkLst>
            <pc:docMk/>
            <pc:sldMk cId="3701226577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56.386" v="6875"/>
        <pc:sldMkLst>
          <pc:docMk/>
          <pc:sldMk cId="3900668933" sldId="306"/>
        </pc:sldMkLst>
        <pc:spChg chg="mod">
          <ac:chgData name="Long B Nguyen" userId="f59fb8f3-a021-417a-8bc1-65c8d471c621" providerId="ADAL" clId="{2C9BD3C4-A72C-C34E-A2E2-4164CEFFD187}" dt="2019-09-29T10:34:19.115" v="6638" actId="20577"/>
          <ac:spMkLst>
            <pc:docMk/>
            <pc:sldMk cId="3900668933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02.667" v="6876"/>
        <pc:sldMkLst>
          <pc:docMk/>
          <pc:sldMk cId="824515891" sldId="307"/>
        </pc:sldMkLst>
        <pc:spChg chg="mod">
          <ac:chgData name="Long B Nguyen" userId="f59fb8f3-a021-417a-8bc1-65c8d471c621" providerId="ADAL" clId="{2C9BD3C4-A72C-C34E-A2E2-4164CEFFD187}" dt="2019-09-29T09:56:48.036" v="4901" actId="20577"/>
          <ac:spMkLst>
            <pc:docMk/>
            <pc:sldMk cId="824515891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4:30.419" v="6644" actId="20577"/>
          <ac:spMkLst>
            <pc:docMk/>
            <pc:sldMk cId="824515891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19.026" v="6879"/>
        <pc:sldMkLst>
          <pc:docMk/>
          <pc:sldMk cId="641334177" sldId="308"/>
        </pc:sldMkLst>
        <pc:spChg chg="mod">
          <ac:chgData name="Long B Nguyen" userId="f59fb8f3-a021-417a-8bc1-65c8d471c621" providerId="ADAL" clId="{2C9BD3C4-A72C-C34E-A2E2-4164CEFFD187}" dt="2019-09-29T09:59:25.846" v="5063" actId="20577"/>
          <ac:spMkLst>
            <pc:docMk/>
            <pc:sldMk cId="641334177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4:54.998" v="6655" actId="255"/>
          <ac:spMkLst>
            <pc:docMk/>
            <pc:sldMk cId="641334177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34.741" v="6882"/>
        <pc:sldMkLst>
          <pc:docMk/>
          <pc:sldMk cId="3912850767" sldId="309"/>
        </pc:sldMkLst>
        <pc:spChg chg="mod">
          <ac:chgData name="Long B Nguyen" userId="f59fb8f3-a021-417a-8bc1-65c8d471c621" providerId="ADAL" clId="{2C9BD3C4-A72C-C34E-A2E2-4164CEFFD187}" dt="2019-09-29T10:35:04.615" v="6665" actId="20577"/>
          <ac:spMkLst>
            <pc:docMk/>
            <pc:sldMk cId="3912850767" sldId="30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4:03:41.601" v="6897" actId="20577"/>
        <pc:sldMkLst>
          <pc:docMk/>
          <pc:sldMk cId="4013144405" sldId="310"/>
        </pc:sldMkLst>
        <pc:spChg chg="mod">
          <ac:chgData name="Long B Nguyen" userId="f59fb8f3-a021-417a-8bc1-65c8d471c621" providerId="ADAL" clId="{2C9BD3C4-A72C-C34E-A2E2-4164CEFFD187}" dt="2019-09-30T14:03:41.601" v="6897" actId="20577"/>
          <ac:spMkLst>
            <pc:docMk/>
            <pc:sldMk cId="4013144405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10-08T13:50:00.053" v="7219" actId="20577"/>
        <pc:sldMkLst>
          <pc:docMk/>
          <pc:sldMk cId="4209926949" sldId="311"/>
        </pc:sldMkLst>
        <pc:spChg chg="mod">
          <ac:chgData name="Long B Nguyen" userId="f59fb8f3-a021-417a-8bc1-65c8d471c621" providerId="ADAL" clId="{2C9BD3C4-A72C-C34E-A2E2-4164CEFFD187}" dt="2019-10-08T13:50:00.053" v="7219" actId="20577"/>
          <ac:spMkLst>
            <pc:docMk/>
            <pc:sldMk cId="4209926949" sldId="31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custSel addSld delSld modSld">
      <pc:chgData name="Long B Nguyen" userId="f59fb8f3-a021-417a-8bc1-65c8d471c621" providerId="ADAL" clId="{5BA4ED75-8AB8-EF4B-B40C-CAAFEBD8F6A0}" dt="2019-09-07T18:16:12.785" v="168"/>
      <pc:docMkLst>
        <pc:docMk/>
      </pc:docMkLst>
      <pc:sldChg chg="modSp">
        <pc:chgData name="Long B Nguyen" userId="f59fb8f3-a021-417a-8bc1-65c8d471c621" providerId="ADAL" clId="{5BA4ED75-8AB8-EF4B-B40C-CAAFEBD8F6A0}" dt="2019-09-07T18:16:12.785" v="168"/>
        <pc:sldMkLst>
          <pc:docMk/>
          <pc:sldMk cId="2207246265" sldId="257"/>
        </pc:sldMkLst>
        <pc:spChg chg="mod">
          <ac:chgData name="Long B Nguyen" userId="f59fb8f3-a021-417a-8bc1-65c8d471c621" providerId="ADAL" clId="{5BA4ED75-8AB8-EF4B-B40C-CAAFEBD8F6A0}" dt="2019-09-07T18:16:12.785" v="168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8:42.191" v="115" actId="313"/>
        <pc:sldMkLst>
          <pc:docMk/>
          <pc:sldMk cId="4018759955" sldId="274"/>
        </pc:sldMkLst>
        <pc:spChg chg="mod">
          <ac:chgData name="Long B Nguyen" userId="f59fb8f3-a021-417a-8bc1-65c8d471c621" providerId="ADAL" clId="{5BA4ED75-8AB8-EF4B-B40C-CAAFEBD8F6A0}" dt="2019-08-18T20:08:42.191" v="115" actId="313"/>
          <ac:spMkLst>
            <pc:docMk/>
            <pc:sldMk cId="4018759955" sldId="27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14.054" v="121" actId="313"/>
        <pc:sldMkLst>
          <pc:docMk/>
          <pc:sldMk cId="3908189275" sldId="275"/>
        </pc:sldMkLst>
        <pc:spChg chg="mod">
          <ac:chgData name="Long B Nguyen" userId="f59fb8f3-a021-417a-8bc1-65c8d471c621" providerId="ADAL" clId="{5BA4ED75-8AB8-EF4B-B40C-CAAFEBD8F6A0}" dt="2019-08-18T20:09:14.054" v="121" actId="313"/>
          <ac:spMkLst>
            <pc:docMk/>
            <pc:sldMk cId="3908189275" sldId="27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30.839" v="124" actId="313"/>
        <pc:sldMkLst>
          <pc:docMk/>
          <pc:sldMk cId="1114720448" sldId="276"/>
        </pc:sldMkLst>
        <pc:spChg chg="mod">
          <ac:chgData name="Long B Nguyen" userId="f59fb8f3-a021-417a-8bc1-65c8d471c621" providerId="ADAL" clId="{5BA4ED75-8AB8-EF4B-B40C-CAAFEBD8F6A0}" dt="2019-08-18T20:09:30.839" v="124" actId="313"/>
          <ac:spMkLst>
            <pc:docMk/>
            <pc:sldMk cId="1114720448" sldId="276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5BA4ED75-8AB8-EF4B-B40C-CAAFEBD8F6A0}" dt="2019-08-25T11:36:43.747" v="163"/>
        <pc:sldMkLst>
          <pc:docMk/>
          <pc:sldMk cId="2783383753" sldId="284"/>
        </pc:sldMkLst>
      </pc:sldChg>
      <pc:sldChg chg="modSp">
        <pc:chgData name="Long B Nguyen" userId="f59fb8f3-a021-417a-8bc1-65c8d471c621" providerId="ADAL" clId="{5BA4ED75-8AB8-EF4B-B40C-CAAFEBD8F6A0}" dt="2019-08-25T11:28:37.709" v="159" actId="20577"/>
        <pc:sldMkLst>
          <pc:docMk/>
          <pc:sldMk cId="3974060782" sldId="289"/>
        </pc:sldMkLst>
        <pc:spChg chg="mod">
          <ac:chgData name="Long B Nguyen" userId="f59fb8f3-a021-417a-8bc1-65c8d471c621" providerId="ADAL" clId="{5BA4ED75-8AB8-EF4B-B40C-CAAFEBD8F6A0}" dt="2019-08-25T11:28:37.709" v="159" actId="20577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F75EDA11-D5F5-A647-A905-569752EB74A6}"/>
    <pc:docChg chg="undo custSel addSld delSld modSld">
      <pc:chgData name="Long B Nguyen" userId="f59fb8f3-a021-417a-8bc1-65c8d471c621" providerId="ADAL" clId="{F75EDA11-D5F5-A647-A905-569752EB74A6}" dt="2021-11-09T13:53:35.657" v="4423" actId="14100"/>
      <pc:docMkLst>
        <pc:docMk/>
      </pc:docMkLst>
      <pc:sldChg chg="modSp mod">
        <pc:chgData name="Long B Nguyen" userId="f59fb8f3-a021-417a-8bc1-65c8d471c621" providerId="ADAL" clId="{F75EDA11-D5F5-A647-A905-569752EB74A6}" dt="2021-11-07T14:34:06.134" v="4257" actId="20577"/>
        <pc:sldMkLst>
          <pc:docMk/>
          <pc:sldMk cId="2207246265" sldId="257"/>
        </pc:sldMkLst>
        <pc:spChg chg="mod">
          <ac:chgData name="Long B Nguyen" userId="f59fb8f3-a021-417a-8bc1-65c8d471c621" providerId="ADAL" clId="{F75EDA11-D5F5-A647-A905-569752EB74A6}" dt="2021-11-07T14:34:06.134" v="4257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F75EDA11-D5F5-A647-A905-569752EB74A6}" dt="2021-11-09T13:51:21.049" v="4383" actId="20577"/>
        <pc:sldMkLst>
          <pc:docMk/>
          <pc:sldMk cId="4018759955" sldId="274"/>
        </pc:sldMkLst>
        <pc:spChg chg="mod">
          <ac:chgData name="Long B Nguyen" userId="f59fb8f3-a021-417a-8bc1-65c8d471c621" providerId="ADAL" clId="{F75EDA11-D5F5-A647-A905-569752EB74A6}" dt="2021-11-09T13:51:21.049" v="4383" actId="20577"/>
          <ac:spMkLst>
            <pc:docMk/>
            <pc:sldMk cId="4018759955" sldId="274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75EDA11-D5F5-A647-A905-569752EB74A6}" dt="2021-11-07T12:42:29.891" v="2136" actId="2696"/>
        <pc:sldMkLst>
          <pc:docMk/>
          <pc:sldMk cId="3060343526" sldId="294"/>
        </pc:sldMkLst>
      </pc:sldChg>
      <pc:sldChg chg="modSp add">
        <pc:chgData name="Long B Nguyen" userId="f59fb8f3-a021-417a-8bc1-65c8d471c621" providerId="ADAL" clId="{F75EDA11-D5F5-A647-A905-569752EB74A6}" dt="2021-11-05T23:48:07.342" v="997" actId="207"/>
        <pc:sldMkLst>
          <pc:docMk/>
          <pc:sldMk cId="3223074979" sldId="296"/>
        </pc:sldMkLst>
        <pc:spChg chg="mod">
          <ac:chgData name="Long B Nguyen" userId="f59fb8f3-a021-417a-8bc1-65c8d471c621" providerId="ADAL" clId="{F75EDA11-D5F5-A647-A905-569752EB74A6}" dt="2021-11-05T23:48:07.342" v="997" actId="207"/>
          <ac:spMkLst>
            <pc:docMk/>
            <pc:sldMk cId="3223074979" sldId="296"/>
            <ac:spMk id="9" creationId="{E3B2E017-30B2-884B-A113-B419A2ED51AD}"/>
          </ac:spMkLst>
        </pc:spChg>
      </pc:sldChg>
      <pc:sldChg chg="modSp del">
        <pc:chgData name="Long B Nguyen" userId="f59fb8f3-a021-417a-8bc1-65c8d471c621" providerId="ADAL" clId="{F75EDA11-D5F5-A647-A905-569752EB74A6}" dt="2021-11-05T16:40:24.695" v="32" actId="2696"/>
        <pc:sldMkLst>
          <pc:docMk/>
          <pc:sldMk cId="3888808614" sldId="296"/>
        </pc:sldMkLst>
        <pc:spChg chg="mod">
          <ac:chgData name="Long B Nguyen" userId="f59fb8f3-a021-417a-8bc1-65c8d471c621" providerId="ADAL" clId="{F75EDA11-D5F5-A647-A905-569752EB74A6}" dt="2021-11-04T17:22:32.549" v="2" actId="207"/>
          <ac:spMkLst>
            <pc:docMk/>
            <pc:sldMk cId="3888808614" sldId="296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F75EDA11-D5F5-A647-A905-569752EB74A6}" dt="2021-11-05T23:46:39.111" v="982" actId="20577"/>
        <pc:sldMkLst>
          <pc:docMk/>
          <pc:sldMk cId="929158658" sldId="297"/>
        </pc:sldMkLst>
        <pc:spChg chg="mod">
          <ac:chgData name="Long B Nguyen" userId="f59fb8f3-a021-417a-8bc1-65c8d471c621" providerId="ADAL" clId="{F75EDA11-D5F5-A647-A905-569752EB74A6}" dt="2021-11-05T23:46:39.111" v="982" actId="20577"/>
          <ac:spMkLst>
            <pc:docMk/>
            <pc:sldMk cId="929158658" sldId="29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F75EDA11-D5F5-A647-A905-569752EB74A6}" dt="2021-11-05T16:40:24.714" v="33" actId="2696"/>
        <pc:sldMkLst>
          <pc:docMk/>
          <pc:sldMk cId="1027235231" sldId="297"/>
        </pc:sldMkLst>
        <pc:spChg chg="mod">
          <ac:chgData name="Long B Nguyen" userId="f59fb8f3-a021-417a-8bc1-65c8d471c621" providerId="ADAL" clId="{F75EDA11-D5F5-A647-A905-569752EB74A6}" dt="2021-11-05T16:37:56.044" v="31" actId="20577"/>
          <ac:spMkLst>
            <pc:docMk/>
            <pc:sldMk cId="1027235231" sldId="29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F75EDA11-D5F5-A647-A905-569752EB74A6}" dt="2021-11-05T23:47:05.560" v="994" actId="113"/>
        <pc:sldMkLst>
          <pc:docMk/>
          <pc:sldMk cId="898936906" sldId="298"/>
        </pc:sldMkLst>
        <pc:spChg chg="mod">
          <ac:chgData name="Long B Nguyen" userId="f59fb8f3-a021-417a-8bc1-65c8d471c621" providerId="ADAL" clId="{F75EDA11-D5F5-A647-A905-569752EB74A6}" dt="2021-11-05T23:47:05.560" v="994" actId="113"/>
          <ac:spMkLst>
            <pc:docMk/>
            <pc:sldMk cId="898936906" sldId="298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F75EDA11-D5F5-A647-A905-569752EB74A6}" dt="2021-11-05T16:40:33.082" v="35" actId="2696"/>
        <pc:sldMkLst>
          <pc:docMk/>
          <pc:sldMk cId="4019361075" sldId="298"/>
        </pc:sldMkLst>
        <pc:spChg chg="mod">
          <ac:chgData name="Long B Nguyen" userId="f59fb8f3-a021-417a-8bc1-65c8d471c621" providerId="ADAL" clId="{F75EDA11-D5F5-A647-A905-569752EB74A6}" dt="2021-11-05T16:27:58.054" v="26" actId="20577"/>
          <ac:spMkLst>
            <pc:docMk/>
            <pc:sldMk cId="4019361075" sldId="29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75EDA11-D5F5-A647-A905-569752EB74A6}" dt="2021-11-04T17:23:11.507" v="3" actId="2696"/>
        <pc:sldMkLst>
          <pc:docMk/>
          <pc:sldMk cId="3334677996" sldId="299"/>
        </pc:sldMkLst>
      </pc:sldChg>
      <pc:sldChg chg="modSp mod">
        <pc:chgData name="Long B Nguyen" userId="f59fb8f3-a021-417a-8bc1-65c8d471c621" providerId="ADAL" clId="{F75EDA11-D5F5-A647-A905-569752EB74A6}" dt="2021-11-07T13:49:48.384" v="3091" actId="1036"/>
        <pc:sldMkLst>
          <pc:docMk/>
          <pc:sldMk cId="1511080215" sldId="300"/>
        </pc:sldMkLst>
        <pc:graphicFrameChg chg="mod modGraphic">
          <ac:chgData name="Long B Nguyen" userId="f59fb8f3-a021-417a-8bc1-65c8d471c621" providerId="ADAL" clId="{F75EDA11-D5F5-A647-A905-569752EB74A6}" dt="2021-11-07T13:49:48.384" v="3091" actId="1036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add mod modAnim">
        <pc:chgData name="Long B Nguyen" userId="f59fb8f3-a021-417a-8bc1-65c8d471c621" providerId="ADAL" clId="{F75EDA11-D5F5-A647-A905-569752EB74A6}" dt="2021-11-06T05:27:51.043" v="2077" actId="20577"/>
        <pc:sldMkLst>
          <pc:docMk/>
          <pc:sldMk cId="885822507" sldId="303"/>
        </pc:sldMkLst>
        <pc:spChg chg="mod">
          <ac:chgData name="Long B Nguyen" userId="f59fb8f3-a021-417a-8bc1-65c8d471c621" providerId="ADAL" clId="{F75EDA11-D5F5-A647-A905-569752EB74A6}" dt="2021-11-06T05:27:51.043" v="2077" actId="20577"/>
          <ac:spMkLst>
            <pc:docMk/>
            <pc:sldMk cId="885822507" sldId="303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F75EDA11-D5F5-A647-A905-569752EB74A6}" dt="2021-11-06T04:52:09.161" v="1472" actId="2696"/>
        <pc:sldMkLst>
          <pc:docMk/>
          <pc:sldMk cId="2524324013" sldId="303"/>
        </pc:sldMkLst>
        <pc:spChg chg="mod">
          <ac:chgData name="Long B Nguyen" userId="f59fb8f3-a021-417a-8bc1-65c8d471c621" providerId="ADAL" clId="{F75EDA11-D5F5-A647-A905-569752EB74A6}" dt="2021-11-06T04:51:37.147" v="1471"/>
          <ac:spMkLst>
            <pc:docMk/>
            <pc:sldMk cId="2524324013" sldId="30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F75EDA11-D5F5-A647-A905-569752EB74A6}" dt="2021-11-06T04:58:26.447" v="1712" actId="20577"/>
        <pc:sldMkLst>
          <pc:docMk/>
          <pc:sldMk cId="824515891" sldId="307"/>
        </pc:sldMkLst>
        <pc:spChg chg="mod">
          <ac:chgData name="Long B Nguyen" userId="f59fb8f3-a021-417a-8bc1-65c8d471c621" providerId="ADAL" clId="{F75EDA11-D5F5-A647-A905-569752EB74A6}" dt="2021-11-06T04:58:03.328" v="1682" actId="1076"/>
          <ac:spMkLst>
            <pc:docMk/>
            <pc:sldMk cId="824515891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6T04:58:26.447" v="1712" actId="20577"/>
          <ac:spMkLst>
            <pc:docMk/>
            <pc:sldMk cId="824515891" sldId="307"/>
            <ac:spMk id="3" creationId="{E370868B-3F7C-FF4D-8166-7EE57683F6E5}"/>
          </ac:spMkLst>
        </pc:spChg>
        <pc:spChg chg="mod">
          <ac:chgData name="Long B Nguyen" userId="f59fb8f3-a021-417a-8bc1-65c8d471c621" providerId="ADAL" clId="{F75EDA11-D5F5-A647-A905-569752EB74A6}" dt="2021-11-06T04:58:09.358" v="1683" actId="14100"/>
          <ac:spMkLst>
            <pc:docMk/>
            <pc:sldMk cId="824515891" sldId="307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F75EDA11-D5F5-A647-A905-569752EB74A6}" dt="2021-11-07T13:25:35.006" v="2933" actId="2696"/>
        <pc:sldMkLst>
          <pc:docMk/>
          <pc:sldMk cId="575918402" sldId="337"/>
        </pc:sldMkLst>
        <pc:spChg chg="mod">
          <ac:chgData name="Long B Nguyen" userId="f59fb8f3-a021-417a-8bc1-65c8d471c621" providerId="ADAL" clId="{F75EDA11-D5F5-A647-A905-569752EB74A6}" dt="2021-11-07T12:46:18.133" v="2355" actId="20577"/>
          <ac:spMkLst>
            <pc:docMk/>
            <pc:sldMk cId="57591840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3:07:51.573" v="2909" actId="20577"/>
          <ac:spMkLst>
            <pc:docMk/>
            <pc:sldMk cId="575918402" sldId="33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F75EDA11-D5F5-A647-A905-569752EB74A6}" dt="2021-11-07T13:59:30.208" v="3103" actId="113"/>
        <pc:sldMkLst>
          <pc:docMk/>
          <pc:sldMk cId="1224283407" sldId="337"/>
        </pc:sldMkLst>
        <pc:spChg chg="mod">
          <ac:chgData name="Long B Nguyen" userId="f59fb8f3-a021-417a-8bc1-65c8d471c621" providerId="ADAL" clId="{F75EDA11-D5F5-A647-A905-569752EB74A6}" dt="2021-11-07T13:59:30.208" v="3103" actId="113"/>
          <ac:spMkLst>
            <pc:docMk/>
            <pc:sldMk cId="1224283407" sldId="33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F75EDA11-D5F5-A647-A905-569752EB74A6}" dt="2021-11-07T12:46:09.976" v="2340" actId="2696"/>
        <pc:sldMkLst>
          <pc:docMk/>
          <pc:sldMk cId="2824967516" sldId="337"/>
        </pc:sldMkLst>
        <pc:spChg chg="mod">
          <ac:chgData name="Long B Nguyen" userId="f59fb8f3-a021-417a-8bc1-65c8d471c621" providerId="ADAL" clId="{F75EDA11-D5F5-A647-A905-569752EB74A6}" dt="2021-11-07T12:44:22.463" v="2162" actId="20577"/>
          <ac:spMkLst>
            <pc:docMk/>
            <pc:sldMk cId="2824967516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2:45:00.771" v="2318" actId="20577"/>
          <ac:spMkLst>
            <pc:docMk/>
            <pc:sldMk cId="2824967516" sldId="337"/>
            <ac:spMk id="9" creationId="{E3B2E017-30B2-884B-A113-B419A2ED51AD}"/>
          </ac:spMkLst>
        </pc:spChg>
      </pc:sldChg>
      <pc:sldChg chg="addSp delSp modSp add mod modAnim">
        <pc:chgData name="Long B Nguyen" userId="f59fb8f3-a021-417a-8bc1-65c8d471c621" providerId="ADAL" clId="{F75EDA11-D5F5-A647-A905-569752EB74A6}" dt="2021-11-07T14:36:37.496" v="4363"/>
        <pc:sldMkLst>
          <pc:docMk/>
          <pc:sldMk cId="131356231" sldId="357"/>
        </pc:sldMkLst>
        <pc:spChg chg="mod">
          <ac:chgData name="Long B Nguyen" userId="f59fb8f3-a021-417a-8bc1-65c8d471c621" providerId="ADAL" clId="{F75EDA11-D5F5-A647-A905-569752EB74A6}" dt="2021-11-05T23:46:12.404" v="976" actId="20577"/>
          <ac:spMkLst>
            <pc:docMk/>
            <pc:sldMk cId="131356231" sldId="357"/>
            <ac:spMk id="2" creationId="{AA3A228F-61D0-D949-A5E7-F83756230BF8}"/>
          </ac:spMkLst>
        </pc:spChg>
        <pc:spChg chg="add mod">
          <ac:chgData name="Long B Nguyen" userId="f59fb8f3-a021-417a-8bc1-65c8d471c621" providerId="ADAL" clId="{F75EDA11-D5F5-A647-A905-569752EB74A6}" dt="2021-11-05T23:49:50.511" v="1040" actId="1037"/>
          <ac:spMkLst>
            <pc:docMk/>
            <pc:sldMk cId="131356231" sldId="357"/>
            <ac:spMk id="3" creationId="{262153F1-5212-594C-9739-9F67BE59108B}"/>
          </ac:spMkLst>
        </pc:spChg>
        <pc:spChg chg="add mod">
          <ac:chgData name="Long B Nguyen" userId="f59fb8f3-a021-417a-8bc1-65c8d471c621" providerId="ADAL" clId="{F75EDA11-D5F5-A647-A905-569752EB74A6}" dt="2021-11-05T23:49:50.511" v="1040" actId="1037"/>
          <ac:spMkLst>
            <pc:docMk/>
            <pc:sldMk cId="131356231" sldId="357"/>
            <ac:spMk id="4" creationId="{E98711C7-1AB6-2449-80AD-C0B4B3A50E9E}"/>
          </ac:spMkLst>
        </pc:spChg>
        <pc:spChg chg="add mod">
          <ac:chgData name="Long B Nguyen" userId="f59fb8f3-a021-417a-8bc1-65c8d471c621" providerId="ADAL" clId="{F75EDA11-D5F5-A647-A905-569752EB74A6}" dt="2021-11-07T14:36:32.664" v="4362" actId="14100"/>
          <ac:spMkLst>
            <pc:docMk/>
            <pc:sldMk cId="131356231" sldId="357"/>
            <ac:spMk id="5" creationId="{F8F8782E-1408-5947-A9A8-136425287EB5}"/>
          </ac:spMkLst>
        </pc:spChg>
        <pc:spChg chg="mod">
          <ac:chgData name="Long B Nguyen" userId="f59fb8f3-a021-417a-8bc1-65c8d471c621" providerId="ADAL" clId="{F75EDA11-D5F5-A647-A905-569752EB74A6}" dt="2021-11-07T14:36:27.156" v="4361" actId="20577"/>
          <ac:spMkLst>
            <pc:docMk/>
            <pc:sldMk cId="131356231" sldId="35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F75EDA11-D5F5-A647-A905-569752EB74A6}" dt="2021-11-06T05:04:50.356" v="1954" actId="478"/>
          <ac:cxnSpMkLst>
            <pc:docMk/>
            <pc:sldMk cId="131356231" sldId="357"/>
            <ac:cxnSpMk id="7" creationId="{EF942181-2FFF-0E4A-B7B3-C5A8A0DFB426}"/>
          </ac:cxnSpMkLst>
        </pc:cxnChg>
        <pc:cxnChg chg="add del mod">
          <ac:chgData name="Long B Nguyen" userId="f59fb8f3-a021-417a-8bc1-65c8d471c621" providerId="ADAL" clId="{F75EDA11-D5F5-A647-A905-569752EB74A6}" dt="2021-11-05T23:50:17.607" v="1046" actId="478"/>
          <ac:cxnSpMkLst>
            <pc:docMk/>
            <pc:sldMk cId="131356231" sldId="357"/>
            <ac:cxnSpMk id="13" creationId="{1B4F522B-79AA-C748-96C9-830F382B9E79}"/>
          </ac:cxnSpMkLst>
        </pc:cxnChg>
      </pc:sldChg>
      <pc:sldChg chg="modSp add mod modAnim">
        <pc:chgData name="Long B Nguyen" userId="f59fb8f3-a021-417a-8bc1-65c8d471c621" providerId="ADAL" clId="{F75EDA11-D5F5-A647-A905-569752EB74A6}" dt="2021-11-09T13:53:35.657" v="4423" actId="14100"/>
        <pc:sldMkLst>
          <pc:docMk/>
          <pc:sldMk cId="3041297697" sldId="358"/>
        </pc:sldMkLst>
        <pc:spChg chg="mod">
          <ac:chgData name="Long B Nguyen" userId="f59fb8f3-a021-417a-8bc1-65c8d471c621" providerId="ADAL" clId="{F75EDA11-D5F5-A647-A905-569752EB74A6}" dt="2021-11-09T13:53:35.657" v="4423" actId="14100"/>
          <ac:spMkLst>
            <pc:docMk/>
            <pc:sldMk cId="3041297697" sldId="358"/>
            <ac:spMk id="9" creationId="{E3B2E017-30B2-884B-A113-B419A2ED51AD}"/>
          </ac:spMkLst>
        </pc:spChg>
      </pc:sldChg>
      <pc:sldChg chg="delSp modSp add del mod">
        <pc:chgData name="Long B Nguyen" userId="f59fb8f3-a021-417a-8bc1-65c8d471c621" providerId="ADAL" clId="{F75EDA11-D5F5-A647-A905-569752EB74A6}" dt="2021-11-06T05:00:10.542" v="1717" actId="2696"/>
        <pc:sldMkLst>
          <pc:docMk/>
          <pc:sldMk cId="734855097" sldId="359"/>
        </pc:sldMkLst>
        <pc:spChg chg="del">
          <ac:chgData name="Long B Nguyen" userId="f59fb8f3-a021-417a-8bc1-65c8d471c621" providerId="ADAL" clId="{F75EDA11-D5F5-A647-A905-569752EB74A6}" dt="2021-11-06T05:00:05.783" v="1715" actId="478"/>
          <ac:spMkLst>
            <pc:docMk/>
            <pc:sldMk cId="734855097" sldId="359"/>
            <ac:spMk id="5" creationId="{F8F8782E-1408-5947-A9A8-136425287EB5}"/>
          </ac:spMkLst>
        </pc:spChg>
        <pc:spChg chg="mod">
          <ac:chgData name="Long B Nguyen" userId="f59fb8f3-a021-417a-8bc1-65c8d471c621" providerId="ADAL" clId="{F75EDA11-D5F5-A647-A905-569752EB74A6}" dt="2021-11-06T05:00:03.643" v="1714" actId="20577"/>
          <ac:spMkLst>
            <pc:docMk/>
            <pc:sldMk cId="734855097" sldId="359"/>
            <ac:spMk id="9" creationId="{E3B2E017-30B2-884B-A113-B419A2ED51AD}"/>
          </ac:spMkLst>
        </pc:spChg>
        <pc:cxnChg chg="del">
          <ac:chgData name="Long B Nguyen" userId="f59fb8f3-a021-417a-8bc1-65c8d471c621" providerId="ADAL" clId="{F75EDA11-D5F5-A647-A905-569752EB74A6}" dt="2021-11-06T05:00:07.730" v="1716" actId="478"/>
          <ac:cxnSpMkLst>
            <pc:docMk/>
            <pc:sldMk cId="734855097" sldId="359"/>
            <ac:cxnSpMk id="7" creationId="{EF942181-2FFF-0E4A-B7B3-C5A8A0DFB426}"/>
          </ac:cxnSpMkLst>
        </pc:cxnChg>
      </pc:sldChg>
      <pc:sldChg chg="addSp modSp add mod modAnim">
        <pc:chgData name="Long B Nguyen" userId="f59fb8f3-a021-417a-8bc1-65c8d471c621" providerId="ADAL" clId="{F75EDA11-D5F5-A647-A905-569752EB74A6}" dt="2021-11-07T14:35:52.497" v="4355"/>
        <pc:sldMkLst>
          <pc:docMk/>
          <pc:sldMk cId="2745462955" sldId="359"/>
        </pc:sldMkLst>
        <pc:spChg chg="mod">
          <ac:chgData name="Long B Nguyen" userId="f59fb8f3-a021-417a-8bc1-65c8d471c621" providerId="ADAL" clId="{F75EDA11-D5F5-A647-A905-569752EB74A6}" dt="2021-11-06T05:04:22.111" v="1949" actId="1036"/>
          <ac:spMkLst>
            <pc:docMk/>
            <pc:sldMk cId="2745462955" sldId="359"/>
            <ac:spMk id="3" creationId="{262153F1-5212-594C-9739-9F67BE59108B}"/>
          </ac:spMkLst>
        </pc:spChg>
        <pc:spChg chg="mod">
          <ac:chgData name="Long B Nguyen" userId="f59fb8f3-a021-417a-8bc1-65c8d471c621" providerId="ADAL" clId="{F75EDA11-D5F5-A647-A905-569752EB74A6}" dt="2021-11-06T05:04:22.111" v="1949" actId="1036"/>
          <ac:spMkLst>
            <pc:docMk/>
            <pc:sldMk cId="2745462955" sldId="359"/>
            <ac:spMk id="4" creationId="{E98711C7-1AB6-2449-80AD-C0B4B3A50E9E}"/>
          </ac:spMkLst>
        </pc:spChg>
        <pc:spChg chg="add mod">
          <ac:chgData name="Long B Nguyen" userId="f59fb8f3-a021-417a-8bc1-65c8d471c621" providerId="ADAL" clId="{F75EDA11-D5F5-A647-A905-569752EB74A6}" dt="2021-11-06T05:03:08.487" v="1929" actId="20577"/>
          <ac:spMkLst>
            <pc:docMk/>
            <pc:sldMk cId="2745462955" sldId="359"/>
            <ac:spMk id="6" creationId="{6E653154-117E-B247-A50F-60D3AD088277}"/>
          </ac:spMkLst>
        </pc:spChg>
        <pc:spChg chg="mod">
          <ac:chgData name="Long B Nguyen" userId="f59fb8f3-a021-417a-8bc1-65c8d471c621" providerId="ADAL" clId="{F75EDA11-D5F5-A647-A905-569752EB74A6}" dt="2021-11-07T14:35:15.196" v="4350" actId="20577"/>
          <ac:spMkLst>
            <pc:docMk/>
            <pc:sldMk cId="2745462955" sldId="35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F75EDA11-D5F5-A647-A905-569752EB74A6}" dt="2021-11-07T13:58:58.688" v="3101" actId="2696"/>
        <pc:sldMkLst>
          <pc:docMk/>
          <pc:sldMk cId="1689682221" sldId="360"/>
        </pc:sldMkLst>
      </pc:sldChg>
      <pc:sldChg chg="modSp add del modAnim">
        <pc:chgData name="Long B Nguyen" userId="f59fb8f3-a021-417a-8bc1-65c8d471c621" providerId="ADAL" clId="{F75EDA11-D5F5-A647-A905-569752EB74A6}" dt="2021-11-07T13:25:41.452" v="2936" actId="2696"/>
        <pc:sldMkLst>
          <pc:docMk/>
          <pc:sldMk cId="1449685952" sldId="361"/>
        </pc:sldMkLst>
        <pc:spChg chg="mod">
          <ac:chgData name="Long B Nguyen" userId="f59fb8f3-a021-417a-8bc1-65c8d471c621" providerId="ADAL" clId="{F75EDA11-D5F5-A647-A905-569752EB74A6}" dt="2021-11-07T12:41:40.864" v="2135" actId="20577"/>
          <ac:spMkLst>
            <pc:docMk/>
            <pc:sldMk cId="1449685952" sldId="36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F75EDA11-D5F5-A647-A905-569752EB74A6}" dt="2021-11-07T12:46:05.605" v="2339" actId="20577"/>
        <pc:sldMkLst>
          <pc:docMk/>
          <pc:sldMk cId="3282321587" sldId="362"/>
        </pc:sldMkLst>
        <pc:spChg chg="mod">
          <ac:chgData name="Long B Nguyen" userId="f59fb8f3-a021-417a-8bc1-65c8d471c621" providerId="ADAL" clId="{F75EDA11-D5F5-A647-A905-569752EB74A6}" dt="2021-11-07T12:45:35.940" v="2326" actId="20577"/>
          <ac:spMkLst>
            <pc:docMk/>
            <pc:sldMk cId="3282321587" sldId="362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2:46:05.605" v="2339" actId="20577"/>
          <ac:spMkLst>
            <pc:docMk/>
            <pc:sldMk cId="3282321587" sldId="362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F75EDA11-D5F5-A647-A905-569752EB74A6}" dt="2021-11-07T13:25:35.030" v="2934" actId="2696"/>
        <pc:sldMkLst>
          <pc:docMk/>
          <pc:sldMk cId="593577822" sldId="363"/>
        </pc:sldMkLst>
        <pc:spChg chg="mod">
          <ac:chgData name="Long B Nguyen" userId="f59fb8f3-a021-417a-8bc1-65c8d471c621" providerId="ADAL" clId="{F75EDA11-D5F5-A647-A905-569752EB74A6}" dt="2021-11-07T13:08:42.347" v="2930" actId="20577"/>
          <ac:spMkLst>
            <pc:docMk/>
            <pc:sldMk cId="593577822" sldId="363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3:08:46.880" v="2932" actId="20577"/>
          <ac:spMkLst>
            <pc:docMk/>
            <pc:sldMk cId="593577822" sldId="36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F75EDA11-D5F5-A647-A905-569752EB74A6}" dt="2021-11-07T17:20:15.029" v="4368" actId="20577"/>
        <pc:sldMkLst>
          <pc:docMk/>
          <pc:sldMk cId="3947917998" sldId="363"/>
        </pc:sldMkLst>
        <pc:spChg chg="mod">
          <ac:chgData name="Long B Nguyen" userId="f59fb8f3-a021-417a-8bc1-65c8d471c621" providerId="ADAL" clId="{F75EDA11-D5F5-A647-A905-569752EB74A6}" dt="2021-11-07T17:20:15.029" v="4368" actId="20577"/>
          <ac:spMkLst>
            <pc:docMk/>
            <pc:sldMk cId="3947917998" sldId="36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F75EDA11-D5F5-A647-A905-569752EB74A6}" dt="2021-11-07T14:27:41.416" v="3874" actId="207"/>
        <pc:sldMkLst>
          <pc:docMk/>
          <pc:sldMk cId="3572930057" sldId="364"/>
        </pc:sldMkLst>
        <pc:spChg chg="mod">
          <ac:chgData name="Long B Nguyen" userId="f59fb8f3-a021-417a-8bc1-65c8d471c621" providerId="ADAL" clId="{F75EDA11-D5F5-A647-A905-569752EB74A6}" dt="2021-11-07T14:19:41.403" v="3321" actId="20577"/>
          <ac:spMkLst>
            <pc:docMk/>
            <pc:sldMk cId="3572930057" sldId="364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4:27:41.416" v="3874" actId="207"/>
          <ac:spMkLst>
            <pc:docMk/>
            <pc:sldMk cId="3572930057" sldId="364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F75EDA11-D5F5-A647-A905-569752EB74A6}" dt="2021-11-07T17:20:38.721" v="4369" actId="2711"/>
        <pc:sldMkLst>
          <pc:docMk/>
          <pc:sldMk cId="31725581" sldId="365"/>
        </pc:sldMkLst>
        <pc:spChg chg="mod">
          <ac:chgData name="Long B Nguyen" userId="f59fb8f3-a021-417a-8bc1-65c8d471c621" providerId="ADAL" clId="{F75EDA11-D5F5-A647-A905-569752EB74A6}" dt="2021-11-07T14:19:45.794" v="3324" actId="20577"/>
          <ac:spMkLst>
            <pc:docMk/>
            <pc:sldMk cId="31725581" sldId="365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7:20:38.721" v="4369" actId="2711"/>
          <ac:spMkLst>
            <pc:docMk/>
            <pc:sldMk cId="31725581" sldId="36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F75EDA11-D5F5-A647-A905-569752EB74A6}" dt="2021-11-07T17:18:23.708" v="4366" actId="20577"/>
        <pc:sldMkLst>
          <pc:docMk/>
          <pc:sldMk cId="626030496" sldId="366"/>
        </pc:sldMkLst>
        <pc:spChg chg="mod">
          <ac:chgData name="Long B Nguyen" userId="f59fb8f3-a021-417a-8bc1-65c8d471c621" providerId="ADAL" clId="{F75EDA11-D5F5-A647-A905-569752EB74A6}" dt="2021-11-07T14:30:49.296" v="3907" actId="20577"/>
          <ac:spMkLst>
            <pc:docMk/>
            <pc:sldMk cId="626030496" sldId="366"/>
            <ac:spMk id="2" creationId="{AA3A228F-61D0-D949-A5E7-F83756230BF8}"/>
          </ac:spMkLst>
        </pc:spChg>
        <pc:spChg chg="mod">
          <ac:chgData name="Long B Nguyen" userId="f59fb8f3-a021-417a-8bc1-65c8d471c621" providerId="ADAL" clId="{F75EDA11-D5F5-A647-A905-569752EB74A6}" dt="2021-11-07T17:18:23.708" v="4366" actId="20577"/>
          <ac:spMkLst>
            <pc:docMk/>
            <pc:sldMk cId="626030496" sldId="366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F75EDA11-D5F5-A647-A905-569752EB74A6}" dt="2021-11-07T14:23:37.823" v="3520"/>
        <pc:sldMkLst>
          <pc:docMk/>
          <pc:sldMk cId="3090434041" sldId="366"/>
        </pc:sldMkLst>
      </pc:sldChg>
    </pc:docChg>
  </pc:docChgLst>
  <pc:docChgLst>
    <pc:chgData name="Long B Nguyen" userId="f59fb8f3-a021-417a-8bc1-65c8d471c621" providerId="ADAL" clId="{668B5952-4FAF-5144-B2D4-2A40AC3B34FF}"/>
    <pc:docChg chg="custSel addSld delSld modSld">
      <pc:chgData name="Long B Nguyen" userId="f59fb8f3-a021-417a-8bc1-65c8d471c621" providerId="ADAL" clId="{668B5952-4FAF-5144-B2D4-2A40AC3B34FF}" dt="2020-12-15T17:40:02.015" v="760" actId="14100"/>
      <pc:docMkLst>
        <pc:docMk/>
      </pc:docMkLst>
      <pc:sldChg chg="modSp mod">
        <pc:chgData name="Long B Nguyen" userId="f59fb8f3-a021-417a-8bc1-65c8d471c621" providerId="ADAL" clId="{668B5952-4FAF-5144-B2D4-2A40AC3B34FF}" dt="2020-12-01T13:18:08.734" v="2" actId="14100"/>
        <pc:sldMkLst>
          <pc:docMk/>
          <pc:sldMk cId="4018759955" sldId="274"/>
        </pc:sldMkLst>
        <pc:spChg chg="mod">
          <ac:chgData name="Long B Nguyen" userId="f59fb8f3-a021-417a-8bc1-65c8d471c621" providerId="ADAL" clId="{668B5952-4FAF-5144-B2D4-2A40AC3B34FF}" dt="2020-12-01T13:18:03.451" v="0" actId="1076"/>
          <ac:spMkLst>
            <pc:docMk/>
            <pc:sldMk cId="4018759955" sldId="274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13:18:08.734" v="2" actId="14100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13:22:21.797" v="103" actId="14100"/>
        <pc:sldMkLst>
          <pc:docMk/>
          <pc:sldMk cId="1114720448" sldId="276"/>
        </pc:sldMkLst>
        <pc:spChg chg="mod">
          <ac:chgData name="Long B Nguyen" userId="f59fb8f3-a021-417a-8bc1-65c8d471c621" providerId="ADAL" clId="{668B5952-4FAF-5144-B2D4-2A40AC3B34FF}" dt="2020-12-01T13:22:19.538" v="102" actId="1076"/>
          <ac:spMkLst>
            <pc:docMk/>
            <pc:sldMk cId="1114720448" sldId="276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13:22:21.797" v="103" actId="14100"/>
          <ac:spMkLst>
            <pc:docMk/>
            <pc:sldMk cId="1114720448" sldId="27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68B5952-4FAF-5144-B2D4-2A40AC3B34FF}" dt="2020-12-02T18:31:47.780" v="654"/>
        <pc:sldMkLst>
          <pc:docMk/>
          <pc:sldMk cId="99755680" sldId="291"/>
        </pc:sldMkLst>
        <pc:spChg chg="mod">
          <ac:chgData name="Long B Nguyen" userId="f59fb8f3-a021-417a-8bc1-65c8d471c621" providerId="ADAL" clId="{668B5952-4FAF-5144-B2D4-2A40AC3B34FF}" dt="2020-12-01T13:19:45.274" v="43" actId="1076"/>
          <ac:spMkLst>
            <pc:docMk/>
            <pc:sldMk cId="99755680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2T18:30:57.605" v="644" actId="20577"/>
          <ac:spMkLst>
            <pc:docMk/>
            <pc:sldMk cId="99755680" sldId="29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5:29.813" v="128" actId="14100"/>
        <pc:sldMkLst>
          <pc:docMk/>
          <pc:sldMk cId="847072393" sldId="292"/>
        </pc:sldMkLst>
        <pc:spChg chg="mod">
          <ac:chgData name="Long B Nguyen" userId="f59fb8f3-a021-417a-8bc1-65c8d471c621" providerId="ADAL" clId="{668B5952-4FAF-5144-B2D4-2A40AC3B34FF}" dt="2020-12-01T21:05:24.624" v="126" actId="1076"/>
          <ac:spMkLst>
            <pc:docMk/>
            <pc:sldMk cId="847072393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5:29.813" v="128" actId="14100"/>
          <ac:spMkLst>
            <pc:docMk/>
            <pc:sldMk cId="847072393" sldId="29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7:19.248" v="134" actId="14100"/>
        <pc:sldMkLst>
          <pc:docMk/>
          <pc:sldMk cId="3060343526" sldId="294"/>
        </pc:sldMkLst>
        <pc:spChg chg="mod">
          <ac:chgData name="Long B Nguyen" userId="f59fb8f3-a021-417a-8bc1-65c8d471c621" providerId="ADAL" clId="{668B5952-4FAF-5144-B2D4-2A40AC3B34FF}" dt="2020-12-01T21:07:13.635" v="132" actId="1076"/>
          <ac:spMkLst>
            <pc:docMk/>
            <pc:sldMk cId="3060343526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19.248" v="134" actId="14100"/>
          <ac:spMkLst>
            <pc:docMk/>
            <pc:sldMk cId="3060343526" sldId="294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668B5952-4FAF-5144-B2D4-2A40AC3B34FF}" dt="2020-12-03T15:37:03.654" v="742" actId="2696"/>
        <pc:sldMkLst>
          <pc:docMk/>
          <pc:sldMk cId="450853280" sldId="295"/>
        </pc:sldMkLst>
        <pc:spChg chg="mod">
          <ac:chgData name="Long B Nguyen" userId="f59fb8f3-a021-417a-8bc1-65c8d471c621" providerId="ADAL" clId="{668B5952-4FAF-5144-B2D4-2A40AC3B34FF}" dt="2020-12-01T21:07:23.597" v="135" actId="1076"/>
          <ac:spMkLst>
            <pc:docMk/>
            <pc:sldMk cId="450853280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26.060" v="136" actId="14100"/>
          <ac:spMkLst>
            <pc:docMk/>
            <pc:sldMk cId="450853280" sldId="29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668B5952-4FAF-5144-B2D4-2A40AC3B34FF}" dt="2020-12-03T15:37:08.774" v="743"/>
        <pc:sldMkLst>
          <pc:docMk/>
          <pc:sldMk cId="2474375338" sldId="295"/>
        </pc:sldMkLst>
      </pc:sldChg>
      <pc:sldChg chg="modSp mod">
        <pc:chgData name="Long B Nguyen" userId="f59fb8f3-a021-417a-8bc1-65c8d471c621" providerId="ADAL" clId="{668B5952-4FAF-5144-B2D4-2A40AC3B34FF}" dt="2020-12-01T21:07:34.554" v="138" actId="14100"/>
        <pc:sldMkLst>
          <pc:docMk/>
          <pc:sldMk cId="3888808614" sldId="296"/>
        </pc:sldMkLst>
        <pc:spChg chg="mod">
          <ac:chgData name="Long B Nguyen" userId="f59fb8f3-a021-417a-8bc1-65c8d471c621" providerId="ADAL" clId="{668B5952-4FAF-5144-B2D4-2A40AC3B34FF}" dt="2020-12-01T21:07:32.391" v="137" actId="1076"/>
          <ac:spMkLst>
            <pc:docMk/>
            <pc:sldMk cId="3888808614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34.554" v="138" actId="14100"/>
          <ac:spMkLst>
            <pc:docMk/>
            <pc:sldMk cId="3888808614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7:50.288" v="140" actId="14100"/>
        <pc:sldMkLst>
          <pc:docMk/>
          <pc:sldMk cId="1027235231" sldId="297"/>
        </pc:sldMkLst>
        <pc:spChg chg="mod">
          <ac:chgData name="Long B Nguyen" userId="f59fb8f3-a021-417a-8bc1-65c8d471c621" providerId="ADAL" clId="{668B5952-4FAF-5144-B2D4-2A40AC3B34FF}" dt="2020-12-01T21:07:48.048" v="139" actId="1076"/>
          <ac:spMkLst>
            <pc:docMk/>
            <pc:sldMk cId="102723523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50.288" v="140" actId="14100"/>
          <ac:spMkLst>
            <pc:docMk/>
            <pc:sldMk cId="1027235231" sldId="29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8:01.891" v="142" actId="14100"/>
        <pc:sldMkLst>
          <pc:docMk/>
          <pc:sldMk cId="4019361075" sldId="298"/>
        </pc:sldMkLst>
        <pc:spChg chg="mod">
          <ac:chgData name="Long B Nguyen" userId="f59fb8f3-a021-417a-8bc1-65c8d471c621" providerId="ADAL" clId="{668B5952-4FAF-5144-B2D4-2A40AC3B34FF}" dt="2020-12-01T21:07:59.410" v="141" actId="1076"/>
          <ac:spMkLst>
            <pc:docMk/>
            <pc:sldMk cId="4019361075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8:01.891" v="142" actId="14100"/>
          <ac:spMkLst>
            <pc:docMk/>
            <pc:sldMk cId="4019361075" sldId="29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8:10.652" v="144" actId="14100"/>
        <pc:sldMkLst>
          <pc:docMk/>
          <pc:sldMk cId="3334677996" sldId="299"/>
        </pc:sldMkLst>
        <pc:spChg chg="mod">
          <ac:chgData name="Long B Nguyen" userId="f59fb8f3-a021-417a-8bc1-65c8d471c621" providerId="ADAL" clId="{668B5952-4FAF-5144-B2D4-2A40AC3B34FF}" dt="2020-12-01T21:08:08.332" v="143" actId="1076"/>
          <ac:spMkLst>
            <pc:docMk/>
            <pc:sldMk cId="3334677996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8:10.652" v="144" actId="14100"/>
          <ac:spMkLst>
            <pc:docMk/>
            <pc:sldMk cId="3334677996" sldId="29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8:32.018" v="148" actId="1076"/>
        <pc:sldMkLst>
          <pc:docMk/>
          <pc:sldMk cId="1511080215" sldId="300"/>
        </pc:sldMkLst>
        <pc:spChg chg="mod">
          <ac:chgData name="Long B Nguyen" userId="f59fb8f3-a021-417a-8bc1-65c8d471c621" providerId="ADAL" clId="{668B5952-4FAF-5144-B2D4-2A40AC3B34FF}" dt="2020-12-01T21:08:18.360" v="145" actId="1076"/>
          <ac:spMkLst>
            <pc:docMk/>
            <pc:sldMk cId="1511080215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8:21.549" v="146" actId="14100"/>
          <ac:spMkLst>
            <pc:docMk/>
            <pc:sldMk cId="1511080215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668B5952-4FAF-5144-B2D4-2A40AC3B34FF}" dt="2020-12-01T21:08:32.018" v="148" actId="1076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668B5952-4FAF-5144-B2D4-2A40AC3B34FF}" dt="2020-12-01T21:10:02.904" v="150" actId="1076"/>
        <pc:sldMkLst>
          <pc:docMk/>
          <pc:sldMk cId="2524324013" sldId="303"/>
        </pc:sldMkLst>
        <pc:spChg chg="mod">
          <ac:chgData name="Long B Nguyen" userId="f59fb8f3-a021-417a-8bc1-65c8d471c621" providerId="ADAL" clId="{668B5952-4FAF-5144-B2D4-2A40AC3B34FF}" dt="2020-12-01T21:10:00.003" v="149" actId="1076"/>
          <ac:spMkLst>
            <pc:docMk/>
            <pc:sldMk cId="252432401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10:02.904" v="150" actId="1076"/>
          <ac:spMkLst>
            <pc:docMk/>
            <pc:sldMk cId="2524324013" sldId="30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3:46:42.885" v="152" actId="14100"/>
        <pc:sldMkLst>
          <pc:docMk/>
          <pc:sldMk cId="3900668933" sldId="306"/>
        </pc:sldMkLst>
        <pc:spChg chg="mod">
          <ac:chgData name="Long B Nguyen" userId="f59fb8f3-a021-417a-8bc1-65c8d471c621" providerId="ADAL" clId="{668B5952-4FAF-5144-B2D4-2A40AC3B34FF}" dt="2020-12-01T23:46:40.794" v="151" actId="1076"/>
          <ac:spMkLst>
            <pc:docMk/>
            <pc:sldMk cId="3900668933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3:46:42.885" v="152" actId="14100"/>
          <ac:spMkLst>
            <pc:docMk/>
            <pc:sldMk cId="3900668933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15T17:40:02.015" v="760" actId="14100"/>
        <pc:sldMkLst>
          <pc:docMk/>
          <pc:sldMk cId="641334177" sldId="308"/>
        </pc:sldMkLst>
        <pc:spChg chg="mod">
          <ac:chgData name="Long B Nguyen" userId="f59fb8f3-a021-417a-8bc1-65c8d471c621" providerId="ADAL" clId="{668B5952-4FAF-5144-B2D4-2A40AC3B34FF}" dt="2020-12-02T01:00:40.317" v="155" actId="1076"/>
          <ac:spMkLst>
            <pc:docMk/>
            <pc:sldMk cId="641334177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15T17:40:02.015" v="760" actId="14100"/>
          <ac:spMkLst>
            <pc:docMk/>
            <pc:sldMk cId="641334177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2T00:59:34.433" v="154" actId="14100"/>
        <pc:sldMkLst>
          <pc:docMk/>
          <pc:sldMk cId="3912850767" sldId="309"/>
        </pc:sldMkLst>
        <pc:spChg chg="mod">
          <ac:chgData name="Long B Nguyen" userId="f59fb8f3-a021-417a-8bc1-65c8d471c621" providerId="ADAL" clId="{668B5952-4FAF-5144-B2D4-2A40AC3B34FF}" dt="2020-12-02T00:59:31.951" v="153" actId="1076"/>
          <ac:spMkLst>
            <pc:docMk/>
            <pc:sldMk cId="3912850767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2T00:59:34.433" v="154" actId="14100"/>
          <ac:spMkLst>
            <pc:docMk/>
            <pc:sldMk cId="3912850767" sldId="30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68B5952-4FAF-5144-B2D4-2A40AC3B34FF}" dt="2020-12-04T14:10:32.424" v="744" actId="20577"/>
        <pc:sldMkLst>
          <pc:docMk/>
          <pc:sldMk cId="4013144405" sldId="310"/>
        </pc:sldMkLst>
        <pc:spChg chg="mod">
          <ac:chgData name="Long B Nguyen" userId="f59fb8f3-a021-417a-8bc1-65c8d471c621" providerId="ADAL" clId="{668B5952-4FAF-5144-B2D4-2A40AC3B34FF}" dt="2020-12-01T21:06:26.319" v="129" actId="1076"/>
          <ac:spMkLst>
            <pc:docMk/>
            <pc:sldMk cId="4013144405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4T14:10:32.424" v="744" actId="20577"/>
          <ac:spMkLst>
            <pc:docMk/>
            <pc:sldMk cId="4013144405" sldId="310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68B5952-4FAF-5144-B2D4-2A40AC3B34FF}" dt="2020-12-01T21:04:08.746" v="125" actId="20577"/>
        <pc:sldMkLst>
          <pc:docMk/>
          <pc:sldMk cId="4209926949" sldId="311"/>
        </pc:sldMkLst>
        <pc:spChg chg="mod">
          <ac:chgData name="Long B Nguyen" userId="f59fb8f3-a021-417a-8bc1-65c8d471c621" providerId="ADAL" clId="{668B5952-4FAF-5144-B2D4-2A40AC3B34FF}" dt="2020-12-01T21:03:42.300" v="112" actId="1076"/>
          <ac:spMkLst>
            <pc:docMk/>
            <pc:sldMk cId="4209926949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4:08.746" v="125" actId="20577"/>
          <ac:spMkLst>
            <pc:docMk/>
            <pc:sldMk cId="4209926949" sldId="31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68B5952-4FAF-5144-B2D4-2A40AC3B34FF}" dt="2020-12-02T18:31:26.489" v="647"/>
        <pc:sldMkLst>
          <pc:docMk/>
          <pc:sldMk cId="2217973748" sldId="312"/>
        </pc:sldMkLst>
        <pc:spChg chg="mod">
          <ac:chgData name="Long B Nguyen" userId="f59fb8f3-a021-417a-8bc1-65c8d471c621" providerId="ADAL" clId="{668B5952-4FAF-5144-B2D4-2A40AC3B34FF}" dt="2020-12-01T13:22:13.928" v="101" actId="207"/>
          <ac:spMkLst>
            <pc:docMk/>
            <pc:sldMk cId="2217973748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68B5952-4FAF-5144-B2D4-2A40AC3B34FF}" dt="2020-12-02T01:55:42.985" v="631" actId="20577"/>
        <pc:sldMkLst>
          <pc:docMk/>
          <pc:sldMk cId="1315440788" sldId="313"/>
        </pc:sldMkLst>
        <pc:spChg chg="mod">
          <ac:chgData name="Long B Nguyen" userId="f59fb8f3-a021-417a-8bc1-65c8d471c621" providerId="ADAL" clId="{668B5952-4FAF-5144-B2D4-2A40AC3B34FF}" dt="2020-12-02T01:55:42.985" v="631" actId="20577"/>
          <ac:spMkLst>
            <pc:docMk/>
            <pc:sldMk cId="1315440788" sldId="313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30257"/>
            <a:ext cx="6200317" cy="65448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1" y="123497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81" y="807383"/>
            <a:ext cx="875503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f-Strings is the new way to format strings in Python. (v 3.6)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called “formatted string literals,” f-strings are string literals that have an f at the beginning and curly braces containing expressions that will be replaced with their values.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“Mike”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3.2 	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{name} with a {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}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.”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 am Mike with a 3.2 </a:t>
            </a:r>
            <a:r>
              <a:rPr lang="en-US" b="1" dirty="0" err="1"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70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6" y="223959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907845"/>
            <a:ext cx="8731887" cy="4583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f-string is special because it permits us to write Python code </a:t>
            </a:r>
            <a:r>
              <a:rPr lang="en-US" i="1" dirty="0"/>
              <a:t>within</a:t>
            </a:r>
            <a:r>
              <a:rPr lang="en-US" dirty="0"/>
              <a:t> a string; any expression within curly brackets, {}, will be executed as Python code, and the resulting value will be converted to a string and inserted into the f-string at that position.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grade1 = 1.5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grade2 = 2.5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ave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“average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is {(grade1+grade2)/2}”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ave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average is 2.0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This is equivalent but it is preferable to use an f-string.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average = 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“average is " + </a:t>
            </a:r>
            <a:r>
              <a:rPr lang="en-US" sz="2000" b="1" dirty="0">
                <a:latin typeface="Inconsolata" panose="020B0609030003000000" pitchFamily="49" charset="77"/>
              </a:rPr>
              <a:t>str((grade1+grade2)/2)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3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5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807383"/>
            <a:ext cx="832951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string methods. These methods can be accessed through the dot notation applied to a string variable or literal.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26198"/>
              </p:ext>
            </p:extLst>
          </p:nvPr>
        </p:nvGraphicFramePr>
        <p:xfrm>
          <a:off x="206055" y="1774457"/>
          <a:ext cx="8203026" cy="3316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930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742096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331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find(value)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lowest index of a substring value in a string. If substring is not found, returns -1.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331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upper() and 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capitalizing(or lower casing) all characters in the 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90850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splits a string into a list.  A separator can be specified. The default separator is any whitespace. 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63745"/>
                  </a:ext>
                </a:extLst>
              </a:tr>
              <a:tr h="90850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replace(old, new)</a:t>
                      </a:r>
                    </a:p>
                    <a:p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returns a new string with all occurrences of the old string replaced by the new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9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8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7" y="807383"/>
            <a:ext cx="8592993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hellobyehi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"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index =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("bye")</a:t>
            </a: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print(index)  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("chao"))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-1, not found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s.replace</a:t>
            </a:r>
            <a:r>
              <a:rPr lang="en-US" b="1" dirty="0">
                <a:latin typeface="Inconsolata" panose="020B0609030003000000" pitchFamily="49" charset="77"/>
              </a:rPr>
              <a:t>("hello", "hi"))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hibyehi</a:t>
            </a: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s)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hellobyehi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, s is unchanged by replace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b = "python"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b.upper</a:t>
            </a:r>
            <a:r>
              <a:rPr lang="en-US" b="1" dirty="0">
                <a:latin typeface="Inconsolata" panose="020B0609030003000000" pitchFamily="49" charset="77"/>
              </a:rPr>
              <a:t>())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PYTHON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print("</a:t>
            </a:r>
            <a:r>
              <a:rPr lang="en-US" b="1" dirty="0" err="1">
                <a:latin typeface="Inconsolata" panose="020B0609030003000000" pitchFamily="49" charset="77"/>
              </a:rPr>
              <a:t>JAVA".lower</a:t>
            </a:r>
            <a:r>
              <a:rPr lang="en-US" b="1" dirty="0">
                <a:latin typeface="Inconsolata" panose="020B0609030003000000" pitchFamily="49" charset="77"/>
              </a:rPr>
              <a:t>())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java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9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7" y="807383"/>
            <a:ext cx="8745393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Note that upper(), lower() and replace() do not modify the original string but rather returns a new copy of the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"HI MIKE"</a:t>
            </a:r>
          </a:p>
          <a:p>
            <a:pPr marL="0" indent="0">
              <a:buNone/>
            </a:pPr>
            <a:r>
              <a:rPr lang="en-US" b="1" dirty="0" err="1">
                <a:latin typeface="Inconsolata" panose="020B0609030003000000" pitchFamily="49" charset="77"/>
              </a:rPr>
              <a:t>s.lower</a:t>
            </a:r>
            <a:r>
              <a:rPr lang="en-US" b="1" dirty="0">
                <a:latin typeface="Inconsolata" panose="020B0609030003000000" pitchFamily="49" charset="77"/>
              </a:rPr>
              <a:t>()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returned value "hi mike" is lost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 (s is unchanged)</a:t>
            </a:r>
          </a:p>
          <a:p>
            <a:pPr marL="0" indent="0">
              <a:buNone/>
            </a:pPr>
            <a:r>
              <a:rPr lang="en-US" b="1" dirty="0" err="1">
                <a:latin typeface="Inconsolata" panose="020B0609030003000000" pitchFamily="49" charset="77"/>
              </a:rPr>
              <a:t>s.replace</a:t>
            </a:r>
            <a:r>
              <a:rPr lang="en-US" b="1" dirty="0">
                <a:latin typeface="Inconsolata" panose="020B0609030003000000" pitchFamily="49" charset="77"/>
              </a:rPr>
              <a:t>("HI", "HELLO")	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 (s is unchanged)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s =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s.lower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store </a:t>
            </a:r>
            <a:r>
              <a:rPr lang="en-US" b="1">
                <a:solidFill>
                  <a:schemeClr val="accent1"/>
                </a:solidFill>
                <a:latin typeface="Inconsolata" panose="020B0609030003000000" pitchFamily="49" charset="77"/>
              </a:rPr>
              <a:t>the modified,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returned string back in s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2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76" y="178857"/>
            <a:ext cx="7053542" cy="683886"/>
          </a:xfrm>
        </p:spPr>
        <p:txBody>
          <a:bodyPr/>
          <a:lstStyle/>
          <a:p>
            <a:r>
              <a:rPr lang="en-US" dirty="0"/>
              <a:t>For Loops with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76" y="1066800"/>
            <a:ext cx="8333697" cy="45247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for loop can be used to loop through each character of a string.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"hello"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for x in 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	print(x)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0868B-3F7C-FF4D-8166-7EE57683F6E5}"/>
              </a:ext>
            </a:extLst>
          </p:cNvPr>
          <p:cNvSpPr txBox="1"/>
          <p:nvPr/>
        </p:nvSpPr>
        <p:spPr>
          <a:xfrm>
            <a:off x="4010619" y="1915684"/>
            <a:ext cx="32447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Equivalently(similar to a list):</a:t>
            </a:r>
          </a:p>
          <a:p>
            <a:endParaRPr lang="en-US" sz="2000" dirty="0">
              <a:latin typeface="Gill Sans MT" panose="020B0502020104020203" pitchFamily="34" charset="77"/>
            </a:endParaRPr>
          </a:p>
          <a:p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"hello"</a:t>
            </a:r>
            <a:endParaRPr lang="en-US" sz="2000" b="1" dirty="0">
              <a:latin typeface="Inconsolata" panose="020B0609030003000000" pitchFamily="49" charset="77"/>
            </a:endParaRPr>
          </a:p>
          <a:p>
            <a:r>
              <a:rPr lang="en-US" sz="2000" b="1" dirty="0">
                <a:latin typeface="Inconsolata" panose="020B0609030003000000" pitchFamily="49" charset="77"/>
              </a:rPr>
              <a:t>for </a:t>
            </a:r>
            <a:r>
              <a:rPr lang="en-US" sz="2000" b="1" dirty="0" err="1">
                <a:latin typeface="Inconsolata" panose="020B0609030003000000" pitchFamily="49" charset="77"/>
              </a:rPr>
              <a:t>i</a:t>
            </a:r>
            <a:r>
              <a:rPr lang="en-US" sz="2000" b="1" dirty="0">
                <a:latin typeface="Inconsolata" panose="020B0609030003000000" pitchFamily="49" charset="77"/>
              </a:rPr>
              <a:t> in range(</a:t>
            </a:r>
            <a:r>
              <a:rPr lang="en-US" sz="2000" b="1" dirty="0" err="1">
                <a:latin typeface="Inconsolata" panose="020B0609030003000000" pitchFamily="49" charset="77"/>
              </a:rPr>
              <a:t>len</a:t>
            </a:r>
            <a:r>
              <a:rPr lang="en-US" sz="2000" b="1" dirty="0">
                <a:latin typeface="Inconsolata" panose="020B0609030003000000" pitchFamily="49" charset="77"/>
              </a:rPr>
              <a:t>(s)):</a:t>
            </a:r>
          </a:p>
          <a:p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	print(s[</a:t>
            </a:r>
            <a:r>
              <a:rPr lang="en-US" sz="2000" b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i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])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45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split() splits a string into a list.  A separator can be specified. The default separator is any whitespace.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fruit_lst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greeting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hi,I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Mike,I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greeting.split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(",")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greet_lst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2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a word from a list of words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two parameters: a list of words and a target word. The function returns the index of the target word in the list. If the target word is not in the list, returns -1.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search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lst_words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, target): 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lst_words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</a:t>
            </a:r>
            <a:r>
              <a:rPr lang="en-US" b="1" dirty="0" err="1">
                <a:latin typeface="Inconsolata" panose="020B0609030003000000" pitchFamily="49" charset="77"/>
              </a:rPr>
              <a:t>lst_words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== target: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return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-1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words = ["hi", "hello", "goodbye", "</a:t>
            </a:r>
            <a:r>
              <a:rPr lang="en-US" b="1" dirty="0" err="1">
                <a:latin typeface="Inconsolata" panose="020B0609030003000000" pitchFamily="49" charset="77"/>
              </a:rPr>
              <a:t>hola</a:t>
            </a:r>
            <a:r>
              <a:rPr lang="en-US" b="1" dirty="0">
                <a:latin typeface="Inconsolata" panose="020B0609030003000000" pitchFamily="49" charset="77"/>
              </a:rPr>
              <a:t>", "bonjour"]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print(search(words, "goodbye"))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print(search(words, "bye"))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index = search(words, "bonjour")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print(index) 	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2982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56" y="212384"/>
            <a:ext cx="7053542" cy="683886"/>
          </a:xfrm>
        </p:spPr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56" y="896270"/>
            <a:ext cx="8821874" cy="469523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not valid syntax to have a single quote inside of a single quoted string. </a:t>
            </a:r>
            <a:endParaRPr lang="en-US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‘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that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’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s not legal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’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</a:t>
            </a:r>
            <a:r>
              <a:rPr lang="en-US" sz="2000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SyntaxError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: invalid syntax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Instead, we can use double quotes outside the string. Or alternatively, use double quotes inside and single quotes outside. 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“It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’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s legal to do this.”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 ‘And he said, 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“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This is ok.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”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                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2307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2" y="123497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2" y="807383"/>
            <a:ext cx="8833448" cy="478412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b="1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b="1" dirty="0">
                <a:ea typeface="ＭＳ Ｐゴシック" panose="020B0600070205080204" pitchFamily="34" charset="-128"/>
              </a:rPr>
              <a:t>Escape sequence </a:t>
            </a:r>
            <a:r>
              <a:rPr lang="en-GB" altLang="en-US" dirty="0">
                <a:ea typeface="ＭＳ Ｐゴシック" panose="020B0600070205080204" pitchFamily="34" charset="-128"/>
              </a:rPr>
              <a:t>is a special sequence of characters used to represent certain special characters in a string.</a:t>
            </a:r>
          </a:p>
          <a:p>
            <a:pPr marL="0" indent="0">
              <a:spcBef>
                <a:spcPts val="600"/>
              </a:spcBef>
              <a:buFontTx/>
              <a:buNone/>
            </a:pPr>
            <a:br>
              <a:rPr lang="en-GB" altLang="en-US" dirty="0">
                <a:ea typeface="ＭＳ Ｐゴシック" panose="020B0600070205080204" pitchFamily="34" charset="-128"/>
              </a:rPr>
            </a:br>
            <a:endParaRPr lang="en-GB" altLang="en-US" sz="700" dirty="0">
              <a:ea typeface="ＭＳ Ｐゴシック" panose="020B0600070205080204" pitchFamily="34" charset="-128"/>
            </a:endParaRP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\n	</a:t>
            </a:r>
            <a:r>
              <a:rPr lang="en-GB" altLang="en-US" sz="2100" dirty="0">
                <a:ea typeface="ＭＳ Ｐゴシック" panose="020B0600070205080204" pitchFamily="34" charset="-128"/>
              </a:rPr>
              <a:t>new line character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\t	</a:t>
            </a:r>
            <a:r>
              <a:rPr lang="en-GB" altLang="en-US" sz="2100" dirty="0">
                <a:ea typeface="ＭＳ Ｐゴシック" panose="020B0600070205080204" pitchFamily="34" charset="-128"/>
              </a:rPr>
              <a:t>tab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\”	</a:t>
            </a:r>
            <a:r>
              <a:rPr lang="en-GB" altLang="en-US" sz="2100" dirty="0">
                <a:ea typeface="ＭＳ Ｐゴシック" panose="020B0600070205080204" pitchFamily="34" charset="-128"/>
              </a:rPr>
              <a:t>double quote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\’	</a:t>
            </a:r>
            <a:r>
              <a:rPr lang="en-GB" altLang="en-US" sz="2100" dirty="0">
                <a:ea typeface="ＭＳ Ｐゴシック" panose="020B0600070205080204" pitchFamily="34" charset="-128"/>
              </a:rPr>
              <a:t>single quote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sz="21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\\	</a:t>
            </a:r>
            <a:r>
              <a:rPr lang="en-GB" altLang="en-US" sz="2100" dirty="0">
                <a:ea typeface="ＭＳ Ｐゴシック" panose="020B0600070205080204" pitchFamily="34" charset="-128"/>
              </a:rPr>
              <a:t>backslash character</a:t>
            </a:r>
          </a:p>
          <a:p>
            <a:pPr lvl="1">
              <a:spcBef>
                <a:spcPts val="500"/>
              </a:spcBef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lvl="1">
              <a:spcBef>
                <a:spcPts val="500"/>
              </a:spcBef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915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Strings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Concatenation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Indexing and Slicing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f-Strings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Escape Sequences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Searching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Reading from a text file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Count Words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6" y="235534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919420"/>
            <a:ext cx="8775574" cy="467208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What is the output?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“How \</a:t>
            </a:r>
            <a:r>
              <a:rPr lang="en-US" sz="1900" b="1" dirty="0" err="1">
                <a:solidFill>
                  <a:srgbClr val="CD7923"/>
                </a:solidFill>
                <a:latin typeface="Inconsolata" panose="020B0609030003000000" pitchFamily="49" charset="77"/>
              </a:rPr>
              <a:t>tmany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 \‘lines\’\n are\n shown\n \“here\”?”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 </a:t>
            </a: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How     many ‘lines’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are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shown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“here”?</a:t>
            </a:r>
          </a:p>
          <a:p>
            <a:pPr lvl="1">
              <a:spcBef>
                <a:spcPts val="5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89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2" y="123497"/>
            <a:ext cx="7053542" cy="683886"/>
          </a:xfrm>
        </p:spPr>
        <p:txBody>
          <a:bodyPr/>
          <a:lstStyle/>
          <a:p>
            <a:r>
              <a:rPr lang="en-US" dirty="0"/>
              <a:t>Reading from a Text File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2" y="693083"/>
            <a:ext cx="8995818" cy="478412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Here's how we can read contents from a text file.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b="1" dirty="0">
                <a:solidFill>
                  <a:schemeClr val="accent6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with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</a:t>
            </a:r>
            <a:r>
              <a:rPr lang="en-GB" altLang="en-US" sz="2200" b="1" dirty="0">
                <a:solidFill>
                  <a:srgbClr val="00B05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open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"</a:t>
            </a:r>
            <a:r>
              <a:rPr lang="en-GB" altLang="en-US" sz="2200" b="1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file.txt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"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 </a:t>
            </a:r>
            <a:r>
              <a:rPr lang="en-GB" altLang="en-US" sz="2200" b="1" dirty="0">
                <a:solidFill>
                  <a:schemeClr val="accent6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as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f: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text = </a:t>
            </a:r>
            <a:r>
              <a:rPr lang="en-GB" altLang="en-US" sz="22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f.read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sz="22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print(text)	</a:t>
            </a:r>
            <a:r>
              <a:rPr lang="en-GB" altLang="en-US" sz="2200" dirty="0">
                <a:solidFill>
                  <a:srgbClr val="0070C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# text is a string containing the entire file.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dirty="0">
                <a:solidFill>
                  <a:srgbClr val="0070C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</a:t>
            </a: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Output: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This is a text file.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This is the	end.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Note:  We'll do labs on </a:t>
            </a:r>
            <a:r>
              <a:rPr lang="en-GB" altLang="en-US" dirty="0" err="1">
                <a:ea typeface="ＭＳ Ｐゴシック" panose="020B0600070205080204" pitchFamily="34" charset="-128"/>
              </a:rPr>
              <a:t>replit</a:t>
            </a:r>
            <a:r>
              <a:rPr lang="en-GB" altLang="en-US" dirty="0">
                <a:ea typeface="ＭＳ Ｐゴシック" panose="020B0600070205080204" pitchFamily="34" charset="-128"/>
              </a:rPr>
              <a:t> Teams that allow you to read from text files.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153F1-5212-594C-9739-9F67BE59108B}"/>
              </a:ext>
            </a:extLst>
          </p:cNvPr>
          <p:cNvSpPr txBox="1"/>
          <p:nvPr/>
        </p:nvSpPr>
        <p:spPr>
          <a:xfrm>
            <a:off x="5171688" y="1992395"/>
            <a:ext cx="261341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This is a text file.</a:t>
            </a:r>
          </a:p>
          <a:p>
            <a:r>
              <a:rPr lang="en-US" sz="2000" dirty="0"/>
              <a:t>This is the		end.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711C7-1AB6-2449-80AD-C0B4B3A50E9E}"/>
              </a:ext>
            </a:extLst>
          </p:cNvPr>
          <p:cNvSpPr txBox="1"/>
          <p:nvPr/>
        </p:nvSpPr>
        <p:spPr>
          <a:xfrm>
            <a:off x="5171689" y="1496243"/>
            <a:ext cx="9132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</a:rPr>
              <a:t>file.txt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53154-117E-B247-A50F-60D3AD088277}"/>
              </a:ext>
            </a:extLst>
          </p:cNvPr>
          <p:cNvSpPr txBox="1"/>
          <p:nvPr/>
        </p:nvSpPr>
        <p:spPr>
          <a:xfrm>
            <a:off x="2567661" y="3549904"/>
            <a:ext cx="6576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This code can read in a file of any size!</a:t>
            </a:r>
          </a:p>
          <a:p>
            <a:r>
              <a:rPr lang="en-US" sz="2200" dirty="0">
                <a:solidFill>
                  <a:srgbClr val="FF0000"/>
                </a:solidFill>
              </a:rPr>
              <a:t>For example, the variable text can store the entire</a:t>
            </a:r>
          </a:p>
          <a:p>
            <a:r>
              <a:rPr lang="en-US" sz="2200" dirty="0">
                <a:solidFill>
                  <a:srgbClr val="FF0000"/>
                </a:solidFill>
              </a:rPr>
              <a:t>Wikipedia!</a:t>
            </a:r>
          </a:p>
        </p:txBody>
      </p:sp>
    </p:spTree>
    <p:extLst>
      <p:ext uri="{BB962C8B-B14F-4D97-AF65-F5344CB8AC3E}">
        <p14:creationId xmlns:p14="http://schemas.microsoft.com/office/powerpoint/2010/main" val="274546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2" y="123497"/>
            <a:ext cx="7053542" cy="683886"/>
          </a:xfrm>
        </p:spPr>
        <p:txBody>
          <a:bodyPr/>
          <a:lstStyle/>
          <a:p>
            <a:r>
              <a:rPr lang="en-US" dirty="0"/>
              <a:t>Reading from a Text File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2" y="693083"/>
            <a:ext cx="8833448" cy="478412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\n </a:t>
            </a:r>
            <a:r>
              <a:rPr lang="en-GB" altLang="en-US" dirty="0">
                <a:ea typeface="ＭＳ Ｐゴシック" panose="020B0600070205080204" pitchFamily="34" charset="-128"/>
              </a:rPr>
              <a:t>and </a:t>
            </a: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\t </a:t>
            </a:r>
            <a:r>
              <a:rPr lang="en-GB" altLang="en-US" dirty="0">
                <a:ea typeface="ＭＳ Ｐゴシック" panose="020B0600070205080204" pitchFamily="34" charset="-128"/>
              </a:rPr>
              <a:t>sequences occur often when reading from a text file. 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b="1" dirty="0">
                <a:solidFill>
                  <a:schemeClr val="accent6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with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</a:t>
            </a:r>
            <a:r>
              <a:rPr lang="en-GB" altLang="en-US" sz="2200" b="1" dirty="0">
                <a:solidFill>
                  <a:srgbClr val="00B05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open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"</a:t>
            </a:r>
            <a:r>
              <a:rPr lang="en-GB" altLang="en-US" sz="2200" b="1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file.txt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"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 </a:t>
            </a:r>
            <a:r>
              <a:rPr lang="en-GB" altLang="en-US" sz="2200" b="1" dirty="0">
                <a:solidFill>
                  <a:schemeClr val="accent6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as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file: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text = </a:t>
            </a:r>
            <a:r>
              <a:rPr lang="en-GB" altLang="en-US" sz="22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file.read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sz="22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text2 = </a:t>
            </a:r>
            <a:r>
              <a:rPr lang="en-GB" altLang="en-US" sz="2200" b="1" dirty="0">
                <a:solidFill>
                  <a:srgbClr val="00B05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'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This is a text file.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\</a:t>
            </a:r>
            <a:r>
              <a:rPr lang="en-GB" altLang="en-US" sz="2200" b="1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n</a:t>
            </a:r>
            <a:r>
              <a:rPr lang="en-GB" altLang="en-US" sz="22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This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is the</a:t>
            </a:r>
            <a:r>
              <a:rPr lang="en-GB" altLang="en-US" sz="2200" b="1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\t</a:t>
            </a: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end.</a:t>
            </a:r>
            <a:r>
              <a:rPr lang="en-GB" altLang="en-US" sz="2200" b="1" dirty="0">
                <a:solidFill>
                  <a:srgbClr val="00B05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altLang="en-US" sz="22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print(text == text2)		</a:t>
            </a:r>
            <a:r>
              <a:rPr lang="en-GB" altLang="en-US" sz="2200" b="1" dirty="0">
                <a:solidFill>
                  <a:srgbClr val="0070C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# True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153F1-5212-594C-9739-9F67BE59108B}"/>
              </a:ext>
            </a:extLst>
          </p:cNvPr>
          <p:cNvSpPr txBox="1"/>
          <p:nvPr/>
        </p:nvSpPr>
        <p:spPr>
          <a:xfrm>
            <a:off x="5171688" y="1776495"/>
            <a:ext cx="261341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This is a text file.</a:t>
            </a:r>
          </a:p>
          <a:p>
            <a:r>
              <a:rPr lang="en-US" sz="2000" dirty="0"/>
              <a:t>This is the		end.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711C7-1AB6-2449-80AD-C0B4B3A50E9E}"/>
              </a:ext>
            </a:extLst>
          </p:cNvPr>
          <p:cNvSpPr txBox="1"/>
          <p:nvPr/>
        </p:nvSpPr>
        <p:spPr>
          <a:xfrm>
            <a:off x="5171689" y="1280343"/>
            <a:ext cx="9132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</a:rPr>
              <a:t>file.txt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8782E-1408-5947-A9A8-136425287EB5}"/>
              </a:ext>
            </a:extLst>
          </p:cNvPr>
          <p:cNvSpPr txBox="1"/>
          <p:nvPr/>
        </p:nvSpPr>
        <p:spPr>
          <a:xfrm>
            <a:off x="444501" y="4003771"/>
            <a:ext cx="8699500" cy="1473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Take Away:</a:t>
            </a:r>
          </a:p>
          <a:p>
            <a:r>
              <a:rPr lang="en-US" sz="2200" dirty="0">
                <a:solidFill>
                  <a:srgbClr val="FF0000"/>
                </a:solidFill>
              </a:rPr>
              <a:t>When reading in text from a file, new line characters</a:t>
            </a:r>
          </a:p>
          <a:p>
            <a:r>
              <a:rPr lang="en-US" sz="2200" dirty="0">
                <a:solidFill>
                  <a:srgbClr val="FF0000"/>
                </a:solidFill>
              </a:rPr>
              <a:t>and tabs from the text file are represented by the appropriate escape sequences in the literal string. </a:t>
            </a:r>
          </a:p>
        </p:txBody>
      </p:sp>
    </p:spTree>
    <p:extLst>
      <p:ext uri="{BB962C8B-B14F-4D97-AF65-F5344CB8AC3E}">
        <p14:creationId xmlns:p14="http://schemas.microsoft.com/office/powerpoint/2010/main" val="13135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Word Frequency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simple way to gain insight into a particular text is to do word frequency analysis. How often do certain words appear in the text?(for example, Shakespeare's corpus, trending topics on Twitter)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text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"Baby shark, do do do do do do, baby shark!"</a:t>
            </a:r>
          </a:p>
          <a:p>
            <a:pPr marL="0" indent="0">
              <a:buNone/>
            </a:pPr>
            <a:endParaRPr lang="en-US" b="1" dirty="0">
              <a:solidFill>
                <a:srgbClr val="CC33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How often does the word "baby" occurs in the text above?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Just once since "baby" is not the same as "Baby".</a:t>
            </a:r>
          </a:p>
          <a:p>
            <a:pPr marL="0" indent="0">
              <a:buNone/>
            </a:pPr>
            <a:r>
              <a:rPr lang="en-US" dirty="0"/>
              <a:t>Similarly, "shark," is not the same as "shark!".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Thus, it is often necessary to do some </a:t>
            </a:r>
            <a:r>
              <a:rPr lang="en-US" b="1" dirty="0"/>
              <a:t>text preprocessing</a:t>
            </a:r>
            <a:r>
              <a:rPr lang="en-US" dirty="0"/>
              <a:t>: removing punctuation, lower casing all words, removing new line characters("\n").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8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text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"Baby shark, do do do do do do, baby shark!"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text = </a:t>
            </a:r>
            <a:r>
              <a:rPr lang="en-US" b="1" dirty="0" err="1">
                <a:latin typeface="INCONSOLATA" panose="020B0609030003000000" pitchFamily="49" charset="77"/>
              </a:rPr>
              <a:t>text.replace</a:t>
            </a:r>
            <a:r>
              <a:rPr lang="en-US" b="1" dirty="0">
                <a:latin typeface="INCONSOLATA" panose="020B0609030003000000" pitchFamily="49" charset="77"/>
              </a:rPr>
              <a:t>(",", "")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text = </a:t>
            </a:r>
            <a:r>
              <a:rPr lang="en-US" b="1" dirty="0" err="1">
                <a:latin typeface="INCONSOLATA" panose="020B0609030003000000" pitchFamily="49" charset="77"/>
              </a:rPr>
              <a:t>text.replace</a:t>
            </a:r>
            <a:r>
              <a:rPr lang="en-US" b="1" dirty="0">
                <a:latin typeface="INCONSOLATA" panose="020B0609030003000000" pitchFamily="49" charset="77"/>
              </a:rPr>
              <a:t>("!", "")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text = </a:t>
            </a:r>
            <a:r>
              <a:rPr lang="en-US" b="1" dirty="0" err="1">
                <a:latin typeface="INCONSOLATA" panose="020B0609030003000000" pitchFamily="49" charset="77"/>
              </a:rPr>
              <a:t>text.lower</a:t>
            </a:r>
            <a:r>
              <a:rPr lang="en-US" b="1" dirty="0"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print(text)	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baby shark do do do do do do baby shark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the function </a:t>
            </a:r>
            <a:r>
              <a:rPr lang="en-US" dirty="0" err="1">
                <a:latin typeface="INCONSOLATA" panose="020B0609030003000000" pitchFamily="49" charset="77"/>
              </a:rPr>
              <a:t>remove_punctuation</a:t>
            </a:r>
            <a:r>
              <a:rPr lang="en-US" dirty="0"/>
              <a:t> which accepts a string as a parameter and returns a new string with all punctuations removed.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the following list of punctuation in your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INCONSOLATA" panose="020B0609030003000000" pitchFamily="49" charset="77"/>
                <a:cs typeface="InaiMathi" pitchFamily="2" charset="0"/>
              </a:rPr>
              <a:t>punc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 = [".",":",",",";","'",'"', "!","?"]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Note: This lab is now on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 Teams with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autograding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.  You do not need to do it on a separate repl.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3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the function </a:t>
            </a:r>
            <a:r>
              <a:rPr lang="en-US" dirty="0">
                <a:latin typeface="INCONSOLATA" panose="020B0609030003000000" pitchFamily="49" charset="77"/>
              </a:rPr>
              <a:t>count</a:t>
            </a:r>
            <a:r>
              <a:rPr lang="en-US" dirty="0"/>
              <a:t> which accepts two strings as parameters: a string called </a:t>
            </a:r>
            <a:r>
              <a:rPr lang="en-US" dirty="0">
                <a:latin typeface="INCONSOLATA" panose="020B0609030003000000" pitchFamily="49" charset="77"/>
              </a:rPr>
              <a:t>text</a:t>
            </a:r>
            <a:r>
              <a:rPr lang="en-US" dirty="0"/>
              <a:t> and string called </a:t>
            </a:r>
            <a:r>
              <a:rPr lang="en-US" dirty="0">
                <a:latin typeface="INCONSOLATA" panose="020B0609030003000000" pitchFamily="49" charset="77"/>
              </a:rPr>
              <a:t>word</a:t>
            </a:r>
            <a:r>
              <a:rPr lang="en-US" dirty="0"/>
              <a:t> and returns the number of times </a:t>
            </a:r>
            <a:r>
              <a:rPr lang="en-US" dirty="0">
                <a:latin typeface="InaiMathi" pitchFamily="2" charset="0"/>
                <a:cs typeface="InaiMathi" pitchFamily="2" charset="0"/>
              </a:rPr>
              <a:t>word</a:t>
            </a:r>
            <a:r>
              <a:rPr lang="en-US" dirty="0"/>
              <a:t> occurs in </a:t>
            </a:r>
            <a:r>
              <a:rPr lang="en-US" dirty="0">
                <a:latin typeface="INCONSOLATA" panose="020B0609030003000000" pitchFamily="49" charset="77"/>
              </a:rPr>
              <a:t>text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 that the string </a:t>
            </a:r>
            <a:r>
              <a:rPr lang="en-US" dirty="0">
                <a:latin typeface="INCONSOLATA" panose="020B0609030003000000" pitchFamily="49" charset="77"/>
              </a:rPr>
              <a:t>text </a:t>
            </a:r>
            <a:r>
              <a:rPr lang="en-US" dirty="0">
                <a:latin typeface="Gill Sans MT" panose="020B0502020104020203" pitchFamily="34" charset="77"/>
              </a:rPr>
              <a:t>consists of a sequence of word separated by spaces</a:t>
            </a:r>
            <a:r>
              <a:rPr lang="en-US" dirty="0">
                <a:latin typeface="INCONSOLATA" panose="020B0609030003000000" pitchFamily="49" charset="77"/>
              </a:rPr>
              <a:t>. </a:t>
            </a:r>
            <a:r>
              <a:rPr lang="en-US" dirty="0">
                <a:latin typeface="Gill Sans MT" panose="020B0502020104020203" pitchFamily="34" charset="77"/>
              </a:rPr>
              <a:t>Use split() in your code to convert </a:t>
            </a:r>
            <a:r>
              <a:rPr lang="en-US" dirty="0">
                <a:latin typeface="INCONSOLATA" panose="020B0609030003000000" pitchFamily="49" charset="77"/>
              </a:rPr>
              <a:t>text</a:t>
            </a:r>
            <a:r>
              <a:rPr lang="en-US" dirty="0">
                <a:latin typeface="Gill Sans MT" panose="020B0502020104020203" pitchFamily="34" charset="77"/>
              </a:rPr>
              <a:t> into a list of words.</a:t>
            </a:r>
            <a:r>
              <a:rPr lang="en-US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Use a for loop to do your count.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Note: This lab is now on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 Teams with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autograding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.  You do not need to do it on a separate repl. </a:t>
            </a: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Lab 3: Count Words: Shakespeare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78113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You can use the previous lab to do simple word counts in Shakespeare's texts.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How often does the words like "king", "thou", "thee" occurs in Shakespeare's text?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Note: This lab is now on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 Teams with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autograding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InaiMathi" pitchFamily="2" charset="0"/>
              </a:rPr>
              <a:t>.  You do not need to do it on a separate repl. </a:t>
            </a: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30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8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32" y="123497"/>
            <a:ext cx="7053542" cy="683886"/>
          </a:xfrm>
        </p:spPr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32" y="807383"/>
            <a:ext cx="8801336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Python, text is represented as a </a:t>
            </a:r>
            <a:r>
              <a:rPr lang="en-US" b="1" dirty="0"/>
              <a:t>string</a:t>
            </a:r>
            <a:r>
              <a:rPr lang="en-US" dirty="0"/>
              <a:t>, which is a sequence of </a:t>
            </a:r>
            <a:r>
              <a:rPr lang="en-US" i="1" dirty="0"/>
              <a:t>characters </a:t>
            </a:r>
            <a:r>
              <a:rPr lang="en-US" dirty="0"/>
              <a:t>(letters, digits, and symbols). Strings in Python are created with single , double quotes or triple quotes.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‘what do you like?’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"spam"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'''ham'''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response3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"""spam"""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built-in </a:t>
            </a:r>
            <a:r>
              <a:rPr lang="en-US" dirty="0" err="1">
                <a:latin typeface="Gill Sans MT" panose="020B0502020104020203" pitchFamily="34" charset="77"/>
              </a:rPr>
              <a:t>len</a:t>
            </a:r>
            <a:r>
              <a:rPr lang="en-US" dirty="0">
                <a:latin typeface="Gill Sans MT" panose="020B0502020104020203" pitchFamily="34" charset="77"/>
              </a:rPr>
              <a:t> function can compute the length of a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807383"/>
            <a:ext cx="8792753" cy="478412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concatenation with +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‘what do you like?’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"spam"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message2 = message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+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 </a:t>
            </a:r>
            <a:endParaRPr lang="en-US" b="1" dirty="0">
              <a:solidFill>
                <a:prstClr val="black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Inconsolata" panose="020B0609030003000000" pitchFamily="49" charset="77"/>
              </a:rPr>
              <a:t>print(message2)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what do you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like?spam</a:t>
            </a: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818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06" y="123497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28" y="807382"/>
            <a:ext cx="8741305" cy="4689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allows you to retrieve individual members of a string by specifying the </a:t>
            </a:r>
            <a:r>
              <a:rPr lang="en-US" i="1" dirty="0"/>
              <a:t>index</a:t>
            </a:r>
            <a:r>
              <a:rPr lang="en-US" dirty="0"/>
              <a:t> of that member, which is the integer that uniquely identifies that member’s position in the string.  </a:t>
            </a:r>
            <a:r>
              <a:rPr lang="en-US" dirty="0">
                <a:solidFill>
                  <a:srgbClr val="FF0000"/>
                </a:solidFill>
              </a:rPr>
              <a:t>This is exactly the same as indexing into a list!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out of range!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also “slice” a string, specifying a start-index and stop-index, and return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is a very important indexing scheme that we will see many times in other data structures(lists, tuples, strings, </a:t>
            </a:r>
            <a:r>
              <a:rPr lang="en-US" dirty="0" err="1"/>
              <a:t>Numpy's</a:t>
            </a:r>
            <a:r>
              <a:rPr lang="en-US" dirty="0"/>
              <a:t> arrays, Panda's data frames, etc..).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some_string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string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2" y="12349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2" y="807383"/>
            <a:ext cx="8814264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# 0 up to but not including index 4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default start index at 0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4: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on, default end index is length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python, 0 to end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:-1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pytho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all except the last character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0:5:2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pto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step size of 2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::-1</a:t>
            </a:r>
            <a:r>
              <a:rPr lang="en-US" sz="1900" b="1" dirty="0">
                <a:latin typeface="Inconsolata" panose="020B0609030003000000" pitchFamily="49" charset="77"/>
              </a:rPr>
              <a:t>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 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nohtyp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2:5:-1</a:t>
            </a:r>
            <a:r>
              <a:rPr lang="en-US" sz="1900" b="1" dirty="0">
                <a:latin typeface="Inconsolata" panose="020B0609030003000000" pitchFamily="49" charset="77"/>
              </a:rPr>
              <a:t>] 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empty string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5:2:-1</a:t>
            </a:r>
            <a:r>
              <a:rPr lang="en-US" sz="1900" b="1" dirty="0">
                <a:latin typeface="Inconsolata" panose="020B0609030003000000" pitchFamily="49" charset="77"/>
              </a:rPr>
              <a:t>] 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noh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from 5 to 2 backwards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15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2" y="12349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2" y="807383"/>
            <a:ext cx="8847636" cy="46674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When step size is negative, the default starting index is the last element and the default end is the first element inclusive.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The default start index is the last element.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:-3:-1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no, last two characters reversed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The default stop index is the first element inclusive.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1::-1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yp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first two characters reversed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0992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" y="112801"/>
            <a:ext cx="7053542" cy="683886"/>
          </a:xfrm>
        </p:spPr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84" y="796687"/>
            <a:ext cx="8344289" cy="471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slicing works the same way!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[2, 3]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# </a:t>
            </a:r>
            <a:r>
              <a:rPr lang="en-US" b="1" dirty="0">
                <a:latin typeface="Inconsolata" panose="020B0609030003000000" pitchFamily="49" charset="77"/>
              </a:rPr>
              <a:t>[1, 3]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[1, 2, 3, 4, 5]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# </a:t>
            </a:r>
            <a:r>
              <a:rPr lang="en-US" b="1" dirty="0">
                <a:latin typeface="Inconsolata" panose="020B0609030003000000" pitchFamily="49" charset="77"/>
              </a:rPr>
              <a:t>[5, 4, 3, 2, 1]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8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6360</TotalTime>
  <Words>2403</Words>
  <Application>Microsoft Macintosh PowerPoint</Application>
  <PresentationFormat>On-screen Show (16:10)</PresentationFormat>
  <Paragraphs>384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UbuntuMono</vt:lpstr>
      <vt:lpstr>Arial</vt:lpstr>
      <vt:lpstr>Courier New</vt:lpstr>
      <vt:lpstr>Gill Sans MT</vt:lpstr>
      <vt:lpstr>InaiMathi</vt:lpstr>
      <vt:lpstr>Inconsolata</vt:lpstr>
      <vt:lpstr>Inconsolata</vt:lpstr>
      <vt:lpstr>Menlo</vt:lpstr>
      <vt:lpstr>Office Theme</vt:lpstr>
      <vt:lpstr>Introduction to Python</vt:lpstr>
      <vt:lpstr>Topics</vt:lpstr>
      <vt:lpstr>String</vt:lpstr>
      <vt:lpstr>String Concatenation</vt:lpstr>
      <vt:lpstr>String Indexing </vt:lpstr>
      <vt:lpstr>Slicing</vt:lpstr>
      <vt:lpstr>Slicing</vt:lpstr>
      <vt:lpstr>Slicing</vt:lpstr>
      <vt:lpstr>List Slicing</vt:lpstr>
      <vt:lpstr>f-Strings</vt:lpstr>
      <vt:lpstr>f-Strings</vt:lpstr>
      <vt:lpstr>String Methods</vt:lpstr>
      <vt:lpstr>String Methods</vt:lpstr>
      <vt:lpstr>String Methods</vt:lpstr>
      <vt:lpstr>For Loops with Strings</vt:lpstr>
      <vt:lpstr>Split()</vt:lpstr>
      <vt:lpstr>Find a word from a list of words</vt:lpstr>
      <vt:lpstr>Special Characters</vt:lpstr>
      <vt:lpstr>Escape Sequence</vt:lpstr>
      <vt:lpstr>Escape Sequence</vt:lpstr>
      <vt:lpstr>Reading from a Text File</vt:lpstr>
      <vt:lpstr>Reading from a Text File</vt:lpstr>
      <vt:lpstr>Word Frequency</vt:lpstr>
      <vt:lpstr>Text Preprocessing</vt:lpstr>
      <vt:lpstr>Lab 1</vt:lpstr>
      <vt:lpstr>Lab 2</vt:lpstr>
      <vt:lpstr>Lab 3: Count Words: Shakespeare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2019-10-08T13:48:39Z</cp:lastPrinted>
  <dcterms:created xsi:type="dcterms:W3CDTF">2019-05-29T16:38:51Z</dcterms:created>
  <dcterms:modified xsi:type="dcterms:W3CDTF">2021-11-09T13:53:40Z</dcterms:modified>
</cp:coreProperties>
</file>