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5" r:id="rId8"/>
    <p:sldId id="290" r:id="rId9"/>
    <p:sldId id="291" r:id="rId10"/>
    <p:sldId id="296" r:id="rId11"/>
    <p:sldId id="292" r:id="rId12"/>
    <p:sldId id="297" r:id="rId13"/>
    <p:sldId id="293" r:id="rId14"/>
    <p:sldId id="298" r:id="rId15"/>
    <p:sldId id="299" r:id="rId16"/>
    <p:sldId id="294" r:id="rId17"/>
    <p:sldId id="300" r:id="rId18"/>
    <p:sldId id="284" r:id="rId1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6133F-0C64-EC42-922B-94F16C0DE057}" v="121" dt="2019-09-17T14:56:41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/>
    <p:restoredTop sz="93692"/>
  </p:normalViewPr>
  <p:slideViewPr>
    <p:cSldViewPr snapToGrid="0" snapToObjects="1">
      <p:cViewPr varScale="1">
        <p:scale>
          <a:sx n="113" d="100"/>
          <a:sy n="113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19-09-17T14:56:41.628" v="1720" actId="20577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14.728" v="1688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19-09-17T02:28:34.948" v="1687" actId="20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4:56:41.628" v="1720" actId="20577"/>
        <pc:sldMkLst>
          <pc:docMk/>
          <pc:sldMk cId="439805773" sldId="293"/>
        </pc:sldMkLst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Conditionals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0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>
                <a:latin typeface="Inconsolata Medium" panose="020B0609030003000000" pitchFamily="49" charset="77"/>
              </a:rPr>
              <a:t>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latin typeface="Inconsolata Medium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</TotalTime>
  <Words>429</Words>
  <Application>Microsoft Macintosh PowerPoint</Application>
  <PresentationFormat>On-screen Show (16:10)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2019-09-17T14:56:42Z</dcterms:modified>
</cp:coreProperties>
</file>