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2"/>
  </p:notesMasterIdLst>
  <p:sldIdLst>
    <p:sldId id="256" r:id="rId2"/>
    <p:sldId id="286" r:id="rId3"/>
    <p:sldId id="282" r:id="rId4"/>
    <p:sldId id="307" r:id="rId5"/>
    <p:sldId id="283" r:id="rId6"/>
    <p:sldId id="308" r:id="rId7"/>
    <p:sldId id="309" r:id="rId8"/>
    <p:sldId id="310" r:id="rId9"/>
    <p:sldId id="257" r:id="rId10"/>
    <p:sldId id="287" r:id="rId11"/>
    <p:sldId id="288" r:id="rId12"/>
    <p:sldId id="289" r:id="rId13"/>
    <p:sldId id="295" r:id="rId14"/>
    <p:sldId id="290" r:id="rId15"/>
    <p:sldId id="291" r:id="rId16"/>
    <p:sldId id="296" r:id="rId17"/>
    <p:sldId id="292" r:id="rId18"/>
    <p:sldId id="297" r:id="rId19"/>
    <p:sldId id="293" r:id="rId20"/>
    <p:sldId id="298" r:id="rId21"/>
    <p:sldId id="299" r:id="rId22"/>
    <p:sldId id="294" r:id="rId23"/>
    <p:sldId id="300" r:id="rId24"/>
    <p:sldId id="301" r:id="rId25"/>
    <p:sldId id="303" r:id="rId26"/>
    <p:sldId id="304" r:id="rId27"/>
    <p:sldId id="305" r:id="rId28"/>
    <p:sldId id="306" r:id="rId29"/>
    <p:sldId id="311" r:id="rId30"/>
    <p:sldId id="284" r:id="rId3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380D1-5640-AD4E-93EB-3BB8950898A7}" v="558" dt="2021-10-13T15:15:26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12" d="100"/>
          <a:sy n="112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6451DEB-47FC-9B48-B2AC-0C987BB51814}"/>
    <pc:docChg chg="custSel addSld delSld modSld">
      <pc:chgData name="Long B Nguyen" userId="f59fb8f3-a021-417a-8bc1-65c8d471c621" providerId="ADAL" clId="{C6451DEB-47FC-9B48-B2AC-0C987BB51814}" dt="2021-06-03T12:55:36.536" v="2495" actId="20577"/>
      <pc:docMkLst>
        <pc:docMk/>
      </pc:docMkLst>
      <pc:sldChg chg="modSp mod">
        <pc:chgData name="Long B Nguyen" userId="f59fb8f3-a021-417a-8bc1-65c8d471c621" providerId="ADAL" clId="{C6451DEB-47FC-9B48-B2AC-0C987BB51814}" dt="2021-06-02T17:17:41.434" v="1700" actId="1037"/>
        <pc:sldMkLst>
          <pc:docMk/>
          <pc:sldMk cId="4247104139" sldId="256"/>
        </pc:sldMkLst>
        <pc:spChg chg="mod">
          <ac:chgData name="Long B Nguyen" userId="f59fb8f3-a021-417a-8bc1-65c8d471c621" providerId="ADAL" clId="{C6451DEB-47FC-9B48-B2AC-0C987BB51814}" dt="2021-06-02T17:17:41.434" v="1700" actId="103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C6451DEB-47FC-9B48-B2AC-0C987BB51814}" dt="2021-06-02T17:24:14.818" v="1981" actId="14100"/>
        <pc:sldMkLst>
          <pc:docMk/>
          <pc:sldMk cId="278045358" sldId="257"/>
        </pc:sldMkLst>
        <pc:spChg chg="mod">
          <ac:chgData name="Long B Nguyen" userId="f59fb8f3-a021-417a-8bc1-65c8d471c621" providerId="ADAL" clId="{C6451DEB-47FC-9B48-B2AC-0C987BB51814}" dt="2021-06-02T17:24:07.351" v="1979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17:24:14.818" v="1981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6451DEB-47FC-9B48-B2AC-0C987BB51814}" dt="2021-06-02T17:06:30.423" v="1684"/>
        <pc:sldMkLst>
          <pc:docMk/>
          <pc:sldMk cId="2224797641" sldId="282"/>
        </pc:sldMkLst>
      </pc:sldChg>
      <pc:sldChg chg="modSp add mod">
        <pc:chgData name="Long B Nguyen" userId="f59fb8f3-a021-417a-8bc1-65c8d471c621" providerId="ADAL" clId="{C6451DEB-47FC-9B48-B2AC-0C987BB51814}" dt="2021-06-02T23:29:50.898" v="2088" actId="1076"/>
        <pc:sldMkLst>
          <pc:docMk/>
          <pc:sldMk cId="1901109340" sldId="283"/>
        </pc:sldMkLst>
        <pc:spChg chg="mod">
          <ac:chgData name="Long B Nguyen" userId="f59fb8f3-a021-417a-8bc1-65c8d471c621" providerId="ADAL" clId="{C6451DEB-47FC-9B48-B2AC-0C987BB51814}" dt="2021-06-02T23:29:40.188" v="2084" actId="1076"/>
          <ac:spMkLst>
            <pc:docMk/>
            <pc:sldMk cId="1901109340" sldId="283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29:42.260" v="2085" actId="14100"/>
          <ac:spMkLst>
            <pc:docMk/>
            <pc:sldMk cId="1901109340" sldId="283"/>
            <ac:spMk id="9" creationId="{E3B2E017-30B2-884B-A113-B419A2ED51AD}"/>
          </ac:spMkLst>
        </pc:spChg>
        <pc:graphicFrameChg chg="mod">
          <ac:chgData name="Long B Nguyen" userId="f59fb8f3-a021-417a-8bc1-65c8d471c621" providerId="ADAL" clId="{C6451DEB-47FC-9B48-B2AC-0C987BB51814}" dt="2021-06-02T23:29:45.419" v="2086" actId="1076"/>
          <ac:graphicFrameMkLst>
            <pc:docMk/>
            <pc:sldMk cId="1901109340" sldId="283"/>
            <ac:graphicFrameMk id="3" creationId="{D1A8B361-4859-D745-85D5-8B7414EF4CC9}"/>
          </ac:graphicFrameMkLst>
        </pc:graphicFrameChg>
        <pc:graphicFrameChg chg="mod">
          <ac:chgData name="Long B Nguyen" userId="f59fb8f3-a021-417a-8bc1-65c8d471c621" providerId="ADAL" clId="{C6451DEB-47FC-9B48-B2AC-0C987BB51814}" dt="2021-06-02T23:29:47.900" v="2087" actId="1076"/>
          <ac:graphicFrameMkLst>
            <pc:docMk/>
            <pc:sldMk cId="1901109340" sldId="283"/>
            <ac:graphicFrameMk id="5" creationId="{6B28EE87-25E5-6843-B881-8A5CBDEB8778}"/>
          </ac:graphicFrameMkLst>
        </pc:graphicFrameChg>
        <pc:graphicFrameChg chg="mod">
          <ac:chgData name="Long B Nguyen" userId="f59fb8f3-a021-417a-8bc1-65c8d471c621" providerId="ADAL" clId="{C6451DEB-47FC-9B48-B2AC-0C987BB51814}" dt="2021-06-02T23:29:50.898" v="2088" actId="1076"/>
          <ac:graphicFrameMkLst>
            <pc:docMk/>
            <pc:sldMk cId="1901109340" sldId="283"/>
            <ac:graphicFrameMk id="8" creationId="{77EBC987-A315-0D4B-9537-E689EC60B366}"/>
          </ac:graphicFrameMkLst>
        </pc:graphicFrameChg>
      </pc:sldChg>
      <pc:sldChg chg="modSp mod">
        <pc:chgData name="Long B Nguyen" userId="f59fb8f3-a021-417a-8bc1-65c8d471c621" providerId="ADAL" clId="{C6451DEB-47FC-9B48-B2AC-0C987BB51814}" dt="2021-06-02T23:31:07.735" v="2194" actId="20577"/>
        <pc:sldMkLst>
          <pc:docMk/>
          <pc:sldMk cId="131840209" sldId="286"/>
        </pc:sldMkLst>
        <pc:spChg chg="mod">
          <ac:chgData name="Long B Nguyen" userId="f59fb8f3-a021-417a-8bc1-65c8d471c621" providerId="ADAL" clId="{C6451DEB-47FC-9B48-B2AC-0C987BB51814}" dt="2021-06-02T17:17:27.896" v="1688" actId="1076"/>
          <ac:spMkLst>
            <pc:docMk/>
            <pc:sldMk cId="131840209" sldId="28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31:07.735" v="2194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07:38.080" v="78" actId="20577"/>
        <pc:sldMkLst>
          <pc:docMk/>
          <pc:sldMk cId="1313115290" sldId="287"/>
        </pc:sldMkLst>
        <pc:spChg chg="mod">
          <ac:chgData name="Long B Nguyen" userId="f59fb8f3-a021-417a-8bc1-65c8d471c621" providerId="ADAL" clId="{C6451DEB-47FC-9B48-B2AC-0C987BB51814}" dt="2021-06-01T18:02:49.736" v="0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7:38.080" v="78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8:00.931" v="112" actId="20577"/>
        <pc:sldMkLst>
          <pc:docMk/>
          <pc:sldMk cId="2339437966" sldId="288"/>
        </pc:sldMkLst>
        <pc:spChg chg="mod">
          <ac:chgData name="Long B Nguyen" userId="f59fb8f3-a021-417a-8bc1-65c8d471c621" providerId="ADAL" clId="{C6451DEB-47FC-9B48-B2AC-0C987BB51814}" dt="2021-06-01T18:03:08.911" v="3" actId="1076"/>
          <ac:spMkLst>
            <pc:docMk/>
            <pc:sldMk cId="2339437966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8:00.931" v="112" actId="20577"/>
          <ac:spMkLst>
            <pc:docMk/>
            <pc:sldMk cId="2339437966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9:04.157" v="189" actId="20577"/>
        <pc:sldMkLst>
          <pc:docMk/>
          <pc:sldMk cId="1454012366" sldId="289"/>
        </pc:sldMkLst>
        <pc:spChg chg="mod">
          <ac:chgData name="Long B Nguyen" userId="f59fb8f3-a021-417a-8bc1-65c8d471c621" providerId="ADAL" clId="{C6451DEB-47FC-9B48-B2AC-0C987BB51814}" dt="2021-06-01T18:03:27.463" v="6" actId="1076"/>
          <ac:spMkLst>
            <pc:docMk/>
            <pc:sldMk cId="1454012366" sldId="289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9:04.157" v="189" actId="20577"/>
          <ac:spMkLst>
            <pc:docMk/>
            <pc:sldMk cId="1454012366" sldId="28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10:18.466" v="280" actId="20577"/>
        <pc:sldMkLst>
          <pc:docMk/>
          <pc:sldMk cId="3872931043" sldId="290"/>
        </pc:sldMkLst>
        <pc:spChg chg="mod">
          <ac:chgData name="Long B Nguyen" userId="f59fb8f3-a021-417a-8bc1-65c8d471c621" providerId="ADAL" clId="{C6451DEB-47FC-9B48-B2AC-0C987BB51814}" dt="2021-06-01T18:04:06.187" v="12" actId="1076"/>
          <ac:spMkLst>
            <pc:docMk/>
            <pc:sldMk cId="3872931043" sldId="29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0:18.466" v="280" actId="20577"/>
          <ac:spMkLst>
            <pc:docMk/>
            <pc:sldMk cId="3872931043" sldId="29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0:47.586" v="294"/>
        <pc:sldMkLst>
          <pc:docMk/>
          <pc:sldMk cId="3525539036" sldId="291"/>
        </pc:sldMkLst>
        <pc:spChg chg="mod">
          <ac:chgData name="Long B Nguyen" userId="f59fb8f3-a021-417a-8bc1-65c8d471c621" providerId="ADAL" clId="{C6451DEB-47FC-9B48-B2AC-0C987BB51814}" dt="2021-06-01T18:04:40.974" v="15" actId="1076"/>
          <ac:spMkLst>
            <pc:docMk/>
            <pc:sldMk cId="3525539036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0:47.586" v="294"/>
          <ac:spMkLst>
            <pc:docMk/>
            <pc:sldMk cId="3525539036" sldId="29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11:40.103" v="361" actId="20577"/>
        <pc:sldMkLst>
          <pc:docMk/>
          <pc:sldMk cId="4245538547" sldId="292"/>
        </pc:sldMkLst>
        <pc:spChg chg="mod">
          <ac:chgData name="Long B Nguyen" userId="f59fb8f3-a021-417a-8bc1-65c8d471c621" providerId="ADAL" clId="{C6451DEB-47FC-9B48-B2AC-0C987BB51814}" dt="2021-06-01T18:05:15.749" v="20" actId="1076"/>
          <ac:spMkLst>
            <pc:docMk/>
            <pc:sldMk cId="4245538547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1:40.103" v="361" actId="20577"/>
          <ac:spMkLst>
            <pc:docMk/>
            <pc:sldMk cId="4245538547" sldId="29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2:10.106" v="376" actId="1076"/>
        <pc:sldMkLst>
          <pc:docMk/>
          <pc:sldMk cId="439805773" sldId="293"/>
        </pc:sldMkLst>
        <pc:spChg chg="mod">
          <ac:chgData name="Long B Nguyen" userId="f59fb8f3-a021-417a-8bc1-65c8d471c621" providerId="ADAL" clId="{C6451DEB-47FC-9B48-B2AC-0C987BB51814}" dt="2021-06-01T18:05:52.644" v="25" actId="1076"/>
          <ac:spMkLst>
            <pc:docMk/>
            <pc:sldMk cId="439805773" sldId="293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2:10.106" v="376" actId="1076"/>
          <ac:spMkLst>
            <pc:docMk/>
            <pc:sldMk cId="439805773" sldId="293"/>
            <ac:spMk id="3" creationId="{A93116F5-6A7B-4F40-8B65-BE37046FE4DA}"/>
          </ac:spMkLst>
        </pc:spChg>
        <pc:spChg chg="mod">
          <ac:chgData name="Long B Nguyen" userId="f59fb8f3-a021-417a-8bc1-65c8d471c621" providerId="ADAL" clId="{C6451DEB-47FC-9B48-B2AC-0C987BB51814}" dt="2021-06-01T18:05:55.544" v="26" actId="14100"/>
          <ac:spMkLst>
            <pc:docMk/>
            <pc:sldMk cId="439805773" sldId="29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34.550" v="34" actId="14100"/>
        <pc:sldMkLst>
          <pc:docMk/>
          <pc:sldMk cId="3539054576" sldId="294"/>
        </pc:sldMkLst>
        <pc:spChg chg="mod">
          <ac:chgData name="Long B Nguyen" userId="f59fb8f3-a021-417a-8bc1-65c8d471c621" providerId="ADAL" clId="{C6451DEB-47FC-9B48-B2AC-0C987BB51814}" dt="2021-06-01T18:06:31.792" v="33" actId="1076"/>
          <ac:spMkLst>
            <pc:docMk/>
            <pc:sldMk cId="3539054576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34.550" v="34" actId="14100"/>
          <ac:spMkLst>
            <pc:docMk/>
            <pc:sldMk cId="3539054576" sldId="294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09:30.639" v="223" actId="20577"/>
        <pc:sldMkLst>
          <pc:docMk/>
          <pc:sldMk cId="4293870304" sldId="295"/>
        </pc:sldMkLst>
        <pc:spChg chg="mod">
          <ac:chgData name="Long B Nguyen" userId="f59fb8f3-a021-417a-8bc1-65c8d471c621" providerId="ADAL" clId="{C6451DEB-47FC-9B48-B2AC-0C987BB51814}" dt="2021-06-01T18:03:48.654" v="9" actId="1076"/>
          <ac:spMkLst>
            <pc:docMk/>
            <pc:sldMk cId="429387030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9:30.639" v="223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1:00.134" v="308"/>
        <pc:sldMkLst>
          <pc:docMk/>
          <pc:sldMk cId="2255397433" sldId="296"/>
        </pc:sldMkLst>
        <pc:spChg chg="mod">
          <ac:chgData name="Long B Nguyen" userId="f59fb8f3-a021-417a-8bc1-65c8d471c621" providerId="ADAL" clId="{C6451DEB-47FC-9B48-B2AC-0C987BB51814}" dt="2021-06-01T18:04:57.187" v="17" actId="1076"/>
          <ac:spMkLst>
            <pc:docMk/>
            <pc:sldMk cId="2255397433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1:00.134" v="308"/>
          <ac:spMkLst>
            <pc:docMk/>
            <pc:sldMk cId="2255397433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2:01.012" v="375" actId="20577"/>
        <pc:sldMkLst>
          <pc:docMk/>
          <pc:sldMk cId="3118285161" sldId="297"/>
        </pc:sldMkLst>
        <pc:spChg chg="mod">
          <ac:chgData name="Long B Nguyen" userId="f59fb8f3-a021-417a-8bc1-65c8d471c621" providerId="ADAL" clId="{C6451DEB-47FC-9B48-B2AC-0C987BB51814}" dt="2021-06-01T18:05:34.591" v="22" actId="1076"/>
          <ac:spMkLst>
            <pc:docMk/>
            <pc:sldMk cId="311828516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2:01.012" v="375" actId="20577"/>
          <ac:spMkLst>
            <pc:docMk/>
            <pc:sldMk cId="3118285161" sldId="29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15.879" v="30" actId="14100"/>
        <pc:sldMkLst>
          <pc:docMk/>
          <pc:sldMk cId="925425861" sldId="298"/>
        </pc:sldMkLst>
        <pc:spChg chg="mod">
          <ac:chgData name="Long B Nguyen" userId="f59fb8f3-a021-417a-8bc1-65c8d471c621" providerId="ADAL" clId="{C6451DEB-47FC-9B48-B2AC-0C987BB51814}" dt="2021-06-01T18:06:10.762" v="28" actId="1076"/>
          <ac:spMkLst>
            <pc:docMk/>
            <pc:sldMk cId="925425861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15.879" v="30" actId="14100"/>
          <ac:spMkLst>
            <pc:docMk/>
            <pc:sldMk cId="925425861" sldId="29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26.798" v="32" actId="14100"/>
        <pc:sldMkLst>
          <pc:docMk/>
          <pc:sldMk cId="705650197" sldId="299"/>
        </pc:sldMkLst>
        <pc:spChg chg="mod">
          <ac:chgData name="Long B Nguyen" userId="f59fb8f3-a021-417a-8bc1-65c8d471c621" providerId="ADAL" clId="{C6451DEB-47FC-9B48-B2AC-0C987BB51814}" dt="2021-06-01T18:06:23.746" v="31" actId="1076"/>
          <ac:spMkLst>
            <pc:docMk/>
            <pc:sldMk cId="705650197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26.798" v="32" actId="14100"/>
          <ac:spMkLst>
            <pc:docMk/>
            <pc:sldMk cId="705650197" sldId="29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52.408" v="36" actId="14100"/>
        <pc:sldMkLst>
          <pc:docMk/>
          <pc:sldMk cId="3463737959" sldId="300"/>
        </pc:sldMkLst>
        <pc:spChg chg="mod">
          <ac:chgData name="Long B Nguyen" userId="f59fb8f3-a021-417a-8bc1-65c8d471c621" providerId="ADAL" clId="{C6451DEB-47FC-9B48-B2AC-0C987BB51814}" dt="2021-06-01T18:06:49.959" v="35" actId="1076"/>
          <ac:spMkLst>
            <pc:docMk/>
            <pc:sldMk cId="3463737959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52.408" v="36" actId="14100"/>
          <ac:spMkLst>
            <pc:docMk/>
            <pc:sldMk cId="3463737959" sldId="30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1T20:08:54.895" v="592" actId="20577"/>
        <pc:sldMkLst>
          <pc:docMk/>
          <pc:sldMk cId="2651057456" sldId="301"/>
        </pc:sldMkLst>
        <pc:spChg chg="mod">
          <ac:chgData name="Long B Nguyen" userId="f59fb8f3-a021-417a-8bc1-65c8d471c621" providerId="ADAL" clId="{C6451DEB-47FC-9B48-B2AC-0C987BB51814}" dt="2021-06-01T19:59:45.544" v="386" actId="20577"/>
          <ac:spMkLst>
            <pc:docMk/>
            <pc:sldMk cId="265105745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0:08:54.895" v="592" actId="20577"/>
          <ac:spMkLst>
            <pc:docMk/>
            <pc:sldMk cId="2651057456" sldId="30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C6451DEB-47FC-9B48-B2AC-0C987BB51814}" dt="2021-06-01T23:42:21.354" v="1003" actId="2696"/>
        <pc:sldMkLst>
          <pc:docMk/>
          <pc:sldMk cId="2980401543" sldId="302"/>
        </pc:sldMkLst>
        <pc:spChg chg="mod">
          <ac:chgData name="Long B Nguyen" userId="f59fb8f3-a021-417a-8bc1-65c8d471c621" providerId="ADAL" clId="{C6451DEB-47FC-9B48-B2AC-0C987BB51814}" dt="2021-06-01T20:15:12.610" v="595" actId="20577"/>
          <ac:spMkLst>
            <pc:docMk/>
            <pc:sldMk cId="2980401543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3:37:17.184" v="934" actId="20577"/>
          <ac:spMkLst>
            <pc:docMk/>
            <pc:sldMk cId="2980401543" sldId="302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C6451DEB-47FC-9B48-B2AC-0C987BB51814}" dt="2021-06-02T00:15:02.959" v="1663" actId="20577"/>
        <pc:sldMkLst>
          <pc:docMk/>
          <pc:sldMk cId="1859033805" sldId="303"/>
        </pc:sldMkLst>
        <pc:spChg chg="mod">
          <ac:chgData name="Long B Nguyen" userId="f59fb8f3-a021-417a-8bc1-65c8d471c621" providerId="ADAL" clId="{C6451DEB-47FC-9B48-B2AC-0C987BB51814}" dt="2021-06-02T00:15:02.959" v="1663" actId="20577"/>
          <ac:spMkLst>
            <pc:docMk/>
            <pc:sldMk cId="1859033805" sldId="303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47:28.509" v="1185" actId="1076"/>
          <ac:spMkLst>
            <pc:docMk/>
            <pc:sldMk cId="1859033805" sldId="303"/>
            <ac:spMk id="3" creationId="{D0118ADC-87BF-D746-964B-0502A8DBD7C9}"/>
          </ac:spMkLst>
        </pc:spChg>
        <pc:spChg chg="add del mod">
          <ac:chgData name="Long B Nguyen" userId="f59fb8f3-a021-417a-8bc1-65c8d471c621" providerId="ADAL" clId="{C6451DEB-47FC-9B48-B2AC-0C987BB51814}" dt="2021-06-01T23:49:49.967" v="1188" actId="478"/>
          <ac:spMkLst>
            <pc:docMk/>
            <pc:sldMk cId="1859033805" sldId="303"/>
            <ac:spMk id="5" creationId="{9AC55E6B-37C7-E542-8599-CA0419CEAF5F}"/>
          </ac:spMkLst>
        </pc:spChg>
        <pc:spChg chg="add mod">
          <ac:chgData name="Long B Nguyen" userId="f59fb8f3-a021-417a-8bc1-65c8d471c621" providerId="ADAL" clId="{C6451DEB-47FC-9B48-B2AC-0C987BB51814}" dt="2021-06-01T23:51:52.985" v="1242" actId="20577"/>
          <ac:spMkLst>
            <pc:docMk/>
            <pc:sldMk cId="1859033805" sldId="303"/>
            <ac:spMk id="6" creationId="{BA864EF2-6059-EC40-901B-CC48430DD43C}"/>
          </ac:spMkLst>
        </pc:spChg>
        <pc:spChg chg="mod">
          <ac:chgData name="Long B Nguyen" userId="f59fb8f3-a021-417a-8bc1-65c8d471c621" providerId="ADAL" clId="{C6451DEB-47FC-9B48-B2AC-0C987BB51814}" dt="2021-06-01T23:42:09.602" v="1002" actId="14100"/>
          <ac:spMkLst>
            <pc:docMk/>
            <pc:sldMk cId="1859033805" sldId="303"/>
            <ac:spMk id="9" creationId="{E3B2E017-30B2-884B-A113-B419A2ED51AD}"/>
          </ac:spMkLst>
        </pc:spChg>
      </pc:sldChg>
      <pc:sldChg chg="addSp modSp add mod">
        <pc:chgData name="Long B Nguyen" userId="f59fb8f3-a021-417a-8bc1-65c8d471c621" providerId="ADAL" clId="{C6451DEB-47FC-9B48-B2AC-0C987BB51814}" dt="2021-06-02T00:15:07.325" v="1673" actId="20577"/>
        <pc:sldMkLst>
          <pc:docMk/>
          <pc:sldMk cId="3746122933" sldId="304"/>
        </pc:sldMkLst>
        <pc:spChg chg="mod">
          <ac:chgData name="Long B Nguyen" userId="f59fb8f3-a021-417a-8bc1-65c8d471c621" providerId="ADAL" clId="{C6451DEB-47FC-9B48-B2AC-0C987BB51814}" dt="2021-06-02T00:15:07.325" v="1673" actId="20577"/>
          <ac:spMkLst>
            <pc:docMk/>
            <pc:sldMk cId="3746122933" sldId="304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52:19.955" v="1252" actId="1076"/>
          <ac:spMkLst>
            <pc:docMk/>
            <pc:sldMk cId="3746122933" sldId="304"/>
            <ac:spMk id="4" creationId="{40453567-7673-614C-8F1B-E8DF32DDBBEA}"/>
          </ac:spMkLst>
        </pc:spChg>
        <pc:spChg chg="mod">
          <ac:chgData name="Long B Nguyen" userId="f59fb8f3-a021-417a-8bc1-65c8d471c621" providerId="ADAL" clId="{C6451DEB-47FC-9B48-B2AC-0C987BB51814}" dt="2021-06-01T23:42:59.112" v="1038" actId="20577"/>
          <ac:spMkLst>
            <pc:docMk/>
            <pc:sldMk cId="3746122933" sldId="304"/>
            <ac:spMk id="9" creationId="{E3B2E017-30B2-884B-A113-B419A2ED51AD}"/>
          </ac:spMkLst>
        </pc:spChg>
      </pc:sldChg>
      <pc:sldChg chg="addSp modSp add mod">
        <pc:chgData name="Long B Nguyen" userId="f59fb8f3-a021-417a-8bc1-65c8d471c621" providerId="ADAL" clId="{C6451DEB-47FC-9B48-B2AC-0C987BB51814}" dt="2021-06-02T00:15:12.409" v="1683" actId="20577"/>
        <pc:sldMkLst>
          <pc:docMk/>
          <pc:sldMk cId="3711384961" sldId="305"/>
        </pc:sldMkLst>
        <pc:spChg chg="mod">
          <ac:chgData name="Long B Nguyen" userId="f59fb8f3-a021-417a-8bc1-65c8d471c621" providerId="ADAL" clId="{C6451DEB-47FC-9B48-B2AC-0C987BB51814}" dt="2021-06-02T00:15:12.409" v="1683" actId="20577"/>
          <ac:spMkLst>
            <pc:docMk/>
            <pc:sldMk cId="3711384961" sldId="305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53:48.048" v="1373" actId="20577"/>
          <ac:spMkLst>
            <pc:docMk/>
            <pc:sldMk cId="3711384961" sldId="305"/>
            <ac:spMk id="4" creationId="{AC0D1BAF-5E7D-594E-8234-3B7F6E5B181D}"/>
          </ac:spMkLst>
        </pc:spChg>
        <pc:spChg chg="mod">
          <ac:chgData name="Long B Nguyen" userId="f59fb8f3-a021-417a-8bc1-65c8d471c621" providerId="ADAL" clId="{C6451DEB-47FC-9B48-B2AC-0C987BB51814}" dt="2021-06-01T23:52:37.835" v="1304" actId="20577"/>
          <ac:spMkLst>
            <pc:docMk/>
            <pc:sldMk cId="3711384961" sldId="305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C6451DEB-47FC-9B48-B2AC-0C987BB51814}" dt="2021-06-01T23:56:28.035" v="1390" actId="2696"/>
        <pc:sldMkLst>
          <pc:docMk/>
          <pc:sldMk cId="1235622914" sldId="306"/>
        </pc:sldMkLst>
        <pc:spChg chg="mod">
          <ac:chgData name="Long B Nguyen" userId="f59fb8f3-a021-417a-8bc1-65c8d471c621" providerId="ADAL" clId="{C6451DEB-47FC-9B48-B2AC-0C987BB51814}" dt="2021-06-01T23:56:06.624" v="1380" actId="1076"/>
          <ac:spMkLst>
            <pc:docMk/>
            <pc:sldMk cId="1235622914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3:56:18.504" v="1389" actId="20577"/>
          <ac:spMkLst>
            <pc:docMk/>
            <pc:sldMk cId="1235622914" sldId="306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C6451DEB-47FC-9B48-B2AC-0C987BB51814}" dt="2021-06-03T12:55:36.536" v="2495" actId="20577"/>
        <pc:sldMkLst>
          <pc:docMk/>
          <pc:sldMk cId="3843624186" sldId="306"/>
        </pc:sldMkLst>
        <pc:spChg chg="mod">
          <ac:chgData name="Long B Nguyen" userId="f59fb8f3-a021-417a-8bc1-65c8d471c621" providerId="ADAL" clId="{C6451DEB-47FC-9B48-B2AC-0C987BB51814}" dt="2021-06-03T12:52:43.460" v="2227" actId="20577"/>
          <ac:spMkLst>
            <pc:docMk/>
            <pc:sldMk cId="3843624186" sldId="306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C6451DEB-47FC-9B48-B2AC-0C987BB51814}" dt="2021-06-03T12:54:47.530" v="2407" actId="478"/>
          <ac:spMkLst>
            <pc:docMk/>
            <pc:sldMk cId="3843624186" sldId="306"/>
            <ac:spMk id="3" creationId="{E3FA655A-5AB5-F240-962A-94B89E2A3F46}"/>
          </ac:spMkLst>
        </pc:spChg>
        <pc:spChg chg="add del mod">
          <ac:chgData name="Long B Nguyen" userId="f59fb8f3-a021-417a-8bc1-65c8d471c621" providerId="ADAL" clId="{C6451DEB-47FC-9B48-B2AC-0C987BB51814}" dt="2021-06-03T12:54:48.991" v="2408" actId="478"/>
          <ac:spMkLst>
            <pc:docMk/>
            <pc:sldMk cId="3843624186" sldId="306"/>
            <ac:spMk id="5" creationId="{E3902497-A323-8444-BA6A-683A07A0DC35}"/>
          </ac:spMkLst>
        </pc:spChg>
        <pc:spChg chg="mod">
          <ac:chgData name="Long B Nguyen" userId="f59fb8f3-a021-417a-8bc1-65c8d471c621" providerId="ADAL" clId="{C6451DEB-47FC-9B48-B2AC-0C987BB51814}" dt="2021-06-03T12:55:36.536" v="2495" actId="20577"/>
          <ac:spMkLst>
            <pc:docMk/>
            <pc:sldMk cId="3843624186" sldId="306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2T23:29:32.837" v="2083" actId="20577"/>
        <pc:sldMkLst>
          <pc:docMk/>
          <pc:sldMk cId="667652132" sldId="307"/>
        </pc:sldMkLst>
        <pc:spChg chg="mod">
          <ac:chgData name="Long B Nguyen" userId="f59fb8f3-a021-417a-8bc1-65c8d471c621" providerId="ADAL" clId="{C6451DEB-47FC-9B48-B2AC-0C987BB51814}" dt="2021-06-02T17:17:06.608" v="1686" actId="1076"/>
          <ac:spMkLst>
            <pc:docMk/>
            <pc:sldMk cId="667652132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29:32.837" v="2083" actId="20577"/>
          <ac:spMkLst>
            <pc:docMk/>
            <pc:sldMk cId="667652132" sldId="30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3T12:50:48.089" v="2197" actId="1076"/>
        <pc:sldMkLst>
          <pc:docMk/>
          <pc:sldMk cId="3984506606" sldId="308"/>
        </pc:sldMkLst>
        <pc:spChg chg="mod">
          <ac:chgData name="Long B Nguyen" userId="f59fb8f3-a021-417a-8bc1-65c8d471c621" providerId="ADAL" clId="{C6451DEB-47FC-9B48-B2AC-0C987BB51814}" dt="2021-06-03T12:50:48.089" v="2197" actId="1076"/>
          <ac:spMkLst>
            <pc:docMk/>
            <pc:sldMk cId="3984506606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30:14.197" v="2089" actId="20577"/>
          <ac:spMkLst>
            <pc:docMk/>
            <pc:sldMk cId="3984506606" sldId="308"/>
            <ac:spMk id="9" creationId="{E3B2E017-30B2-884B-A113-B419A2ED51AD}"/>
          </ac:spMkLst>
        </pc:spChg>
      </pc:sldChg>
      <pc:sldChg chg="delSp modSp add mod">
        <pc:chgData name="Long B Nguyen" userId="f59fb8f3-a021-417a-8bc1-65c8d471c621" providerId="ADAL" clId="{C6451DEB-47FC-9B48-B2AC-0C987BB51814}" dt="2021-06-03T12:50:42.203" v="2196" actId="1076"/>
        <pc:sldMkLst>
          <pc:docMk/>
          <pc:sldMk cId="331775541" sldId="309"/>
        </pc:sldMkLst>
        <pc:spChg chg="mod">
          <ac:chgData name="Long B Nguyen" userId="f59fb8f3-a021-417a-8bc1-65c8d471c621" providerId="ADAL" clId="{C6451DEB-47FC-9B48-B2AC-0C987BB51814}" dt="2021-06-03T12:50:42.203" v="2196" actId="1076"/>
          <ac:spMkLst>
            <pc:docMk/>
            <pc:sldMk cId="331775541" sldId="309"/>
            <ac:spMk id="2" creationId="{AA3A228F-61D0-D949-A5E7-F83756230BF8}"/>
          </ac:spMkLst>
        </pc:spChg>
        <pc:spChg chg="del">
          <ac:chgData name="Long B Nguyen" userId="f59fb8f3-a021-417a-8bc1-65c8d471c621" providerId="ADAL" clId="{C6451DEB-47FC-9B48-B2AC-0C987BB51814}" dt="2021-06-03T12:50:38.384" v="2195" actId="478"/>
          <ac:spMkLst>
            <pc:docMk/>
            <pc:sldMk cId="331775541" sldId="309"/>
            <ac:spMk id="7" creationId="{54065222-B30B-7641-B102-F7E79C5B1711}"/>
          </ac:spMkLst>
        </pc:spChg>
      </pc:sldChg>
      <pc:sldChg chg="modSp add mod">
        <pc:chgData name="Long B Nguyen" userId="f59fb8f3-a021-417a-8bc1-65c8d471c621" providerId="ADAL" clId="{C6451DEB-47FC-9B48-B2AC-0C987BB51814}" dt="2021-06-02T17:23:48.744" v="1978" actId="14100"/>
        <pc:sldMkLst>
          <pc:docMk/>
          <pc:sldMk cId="1342898592" sldId="310"/>
        </pc:sldMkLst>
        <pc:spChg chg="mod">
          <ac:chgData name="Long B Nguyen" userId="f59fb8f3-a021-417a-8bc1-65c8d471c621" providerId="ADAL" clId="{C6451DEB-47FC-9B48-B2AC-0C987BB51814}" dt="2021-06-02T17:23:46.487" v="1977" actId="1076"/>
          <ac:spMkLst>
            <pc:docMk/>
            <pc:sldMk cId="1342898592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17:23:48.744" v="1978" actId="14100"/>
          <ac:spMkLst>
            <pc:docMk/>
            <pc:sldMk cId="1342898592" sldId="310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C6451DEB-47FC-9B48-B2AC-0C987BB51814}" dt="2021-06-03T12:52:38.963" v="2211" actId="20577"/>
        <pc:sldMkLst>
          <pc:docMk/>
          <pc:sldMk cId="1575070404" sldId="311"/>
        </pc:sldMkLst>
        <pc:spChg chg="mod">
          <ac:chgData name="Long B Nguyen" userId="f59fb8f3-a021-417a-8bc1-65c8d471c621" providerId="ADAL" clId="{C6451DEB-47FC-9B48-B2AC-0C987BB51814}" dt="2021-06-03T12:52:38.963" v="2211" actId="20577"/>
          <ac:spMkLst>
            <pc:docMk/>
            <pc:sldMk cId="1575070404" sldId="311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2296133F-0C64-EC42-922B-94F16C0DE057}"/>
    <pc:docChg chg="undo custSel addSld delSld modSld">
      <pc:chgData name="Long B Nguyen" userId="f59fb8f3-a021-417a-8bc1-65c8d471c621" providerId="ADAL" clId="{2296133F-0C64-EC42-922B-94F16C0DE057}" dt="2020-10-09T13:16:51.540" v="1784" actId="1076"/>
      <pc:docMkLst>
        <pc:docMk/>
      </pc:docMkLst>
      <pc:sldChg chg="modSp">
        <pc:chgData name="Long B Nguyen" userId="f59fb8f3-a021-417a-8bc1-65c8d471c621" providerId="ADAL" clId="{2296133F-0C64-EC42-922B-94F16C0DE057}" dt="2019-09-08T04:07:33.316" v="1042" actId="20577"/>
        <pc:sldMkLst>
          <pc:docMk/>
          <pc:sldMk cId="4247104139" sldId="256"/>
        </pc:sldMkLst>
        <pc:spChg chg="mod">
          <ac:chgData name="Long B Nguyen" userId="f59fb8f3-a021-417a-8bc1-65c8d471c621" providerId="ADAL" clId="{2296133F-0C64-EC42-922B-94F16C0DE057}" dt="2019-09-08T04:07:33.316" v="1042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2296133F-0C64-EC42-922B-94F16C0DE057}" dt="2019-09-17T02:27:44.387" v="1642"/>
        <pc:sldMkLst>
          <pc:docMk/>
          <pc:sldMk cId="278045358" sldId="257"/>
        </pc:sldMkLst>
        <pc:spChg chg="mod">
          <ac:chgData name="Long B Nguyen" userId="f59fb8f3-a021-417a-8bc1-65c8d471c621" providerId="ADAL" clId="{2296133F-0C64-EC42-922B-94F16C0DE057}" dt="2019-09-08T02:45:08.930" v="30" actId="113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04:03:14.253" v="102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2296133F-0C64-EC42-922B-94F16C0DE057}" dt="2019-09-08T04:03:14.253" v="102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13:44:50.943" v="1043" actId="20577"/>
        <pc:sldMkLst>
          <pc:docMk/>
          <pc:sldMk cId="131840209" sldId="286"/>
        </pc:sldMkLst>
        <pc:spChg chg="mod">
          <ac:chgData name="Long B Nguyen" userId="f59fb8f3-a021-417a-8bc1-65c8d471c621" providerId="ADAL" clId="{2296133F-0C64-EC42-922B-94F16C0DE057}" dt="2019-09-08T13:44:50.943" v="104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8:20.439" v="1666" actId="207"/>
        <pc:sldMkLst>
          <pc:docMk/>
          <pc:sldMk cId="1313115290" sldId="287"/>
        </pc:sldMkLst>
        <pc:spChg chg="mod">
          <ac:chgData name="Long B Nguyen" userId="f59fb8f3-a021-417a-8bc1-65c8d471c621" providerId="ADAL" clId="{2296133F-0C64-EC42-922B-94F16C0DE057}" dt="2019-09-17T02:28:20.439" v="1666" actId="20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2296133F-0C64-EC42-922B-94F16C0DE057}" dt="2020-10-08T14:11:00.616" v="1766" actId="20577"/>
        <pc:sldMkLst>
          <pc:docMk/>
          <pc:sldMk cId="2339437966" sldId="288"/>
        </pc:sldMkLst>
        <pc:spChg chg="mod">
          <ac:chgData name="Long B Nguyen" userId="f59fb8f3-a021-417a-8bc1-65c8d471c621" providerId="ADAL" clId="{2296133F-0C64-EC42-922B-94F16C0DE057}" dt="2020-10-08T14:11:00.616" v="1766" actId="20577"/>
          <ac:spMkLst>
            <pc:docMk/>
            <pc:sldMk cId="2339437966" sldId="28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9:32.819" v="1689"/>
        <pc:sldMkLst>
          <pc:docMk/>
          <pc:sldMk cId="1454012366" sldId="289"/>
        </pc:sldMkLst>
        <pc:spChg chg="mod">
          <ac:chgData name="Long B Nguyen" userId="f59fb8f3-a021-417a-8bc1-65c8d471c621" providerId="ADAL" clId="{2296133F-0C64-EC42-922B-94F16C0DE057}" dt="2019-09-16T13:31:22.313" v="1054" actId="20577"/>
          <ac:spMkLst>
            <pc:docMk/>
            <pc:sldMk cId="1454012366" sldId="28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09.696" v="1692"/>
        <pc:sldMkLst>
          <pc:docMk/>
          <pc:sldMk cId="3872931043" sldId="290"/>
        </pc:sldMkLst>
        <pc:spChg chg="mod">
          <ac:chgData name="Long B Nguyen" userId="f59fb8f3-a021-417a-8bc1-65c8d471c621" providerId="ADAL" clId="{2296133F-0C64-EC42-922B-94F16C0DE057}" dt="2019-09-16T13:35:20.395" v="1195" actId="113"/>
          <ac:spMkLst>
            <pc:docMk/>
            <pc:sldMk cId="3872931043" sldId="29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21.127" v="1694"/>
        <pc:sldMkLst>
          <pc:docMk/>
          <pc:sldMk cId="3525539036" sldId="291"/>
        </pc:sldMkLst>
        <pc:spChg chg="mod">
          <ac:chgData name="Long B Nguyen" userId="f59fb8f3-a021-417a-8bc1-65c8d471c621" providerId="ADAL" clId="{2296133F-0C64-EC42-922B-94F16C0DE057}" dt="2019-09-16T13:34:30.453" v="1144" actId="207"/>
          <ac:spMkLst>
            <pc:docMk/>
            <pc:sldMk cId="3525539036" sldId="29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44.122" v="1698"/>
        <pc:sldMkLst>
          <pc:docMk/>
          <pc:sldMk cId="4245538547" sldId="292"/>
        </pc:sldMkLst>
        <pc:spChg chg="mod">
          <ac:chgData name="Long B Nguyen" userId="f59fb8f3-a021-417a-8bc1-65c8d471c621" providerId="ADAL" clId="{2296133F-0C64-EC42-922B-94F16C0DE057}" dt="2019-09-16T13:36:27.508" v="1217" actId="20577"/>
          <ac:spMkLst>
            <pc:docMk/>
            <pc:sldMk cId="4245538547" sldId="292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2296133F-0C64-EC42-922B-94F16C0DE057}" dt="2020-10-09T13:16:51.540" v="1784" actId="1076"/>
        <pc:sldMkLst>
          <pc:docMk/>
          <pc:sldMk cId="439805773" sldId="293"/>
        </pc:sldMkLst>
        <pc:spChg chg="add mod">
          <ac:chgData name="Long B Nguyen" userId="f59fb8f3-a021-417a-8bc1-65c8d471c621" providerId="ADAL" clId="{2296133F-0C64-EC42-922B-94F16C0DE057}" dt="2020-10-09T13:16:51.540" v="1784" actId="1076"/>
          <ac:spMkLst>
            <pc:docMk/>
            <pc:sldMk cId="439805773" sldId="293"/>
            <ac:spMk id="3" creationId="{A93116F5-6A7B-4F40-8B65-BE37046FE4DA}"/>
          </ac:spMkLst>
        </pc:spChg>
        <pc:spChg chg="mod">
          <ac:chgData name="Long B Nguyen" userId="f59fb8f3-a021-417a-8bc1-65c8d471c621" providerId="ADAL" clId="{2296133F-0C64-EC42-922B-94F16C0DE057}" dt="2019-09-17T14:56:41.628" v="1720" actId="20577"/>
          <ac:spMkLst>
            <pc:docMk/>
            <pc:sldMk cId="439805773" sldId="29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13:57:41.470" v="1716"/>
        <pc:sldMkLst>
          <pc:docMk/>
          <pc:sldMk cId="3539054576" sldId="294"/>
        </pc:sldMkLst>
        <pc:spChg chg="mod">
          <ac:chgData name="Long B Nguyen" userId="f59fb8f3-a021-417a-8bc1-65c8d471c621" providerId="ADAL" clId="{2296133F-0C64-EC42-922B-94F16C0DE057}" dt="2019-09-17T02:31:29.360" v="1705" actId="20577"/>
          <ac:spMkLst>
            <pc:docMk/>
            <pc:sldMk cId="3539054576" sldId="29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29:56.440" v="1690"/>
        <pc:sldMkLst>
          <pc:docMk/>
          <pc:sldMk cId="4293870304" sldId="295"/>
        </pc:sldMkLst>
        <pc:spChg chg="mod">
          <ac:chgData name="Long B Nguyen" userId="f59fb8f3-a021-417a-8bc1-65c8d471c621" providerId="ADAL" clId="{2296133F-0C64-EC42-922B-94F16C0DE057}" dt="2019-09-16T13:31:28.982" v="1056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13:56:31.165" v="1713" actId="20577"/>
        <pc:sldMkLst>
          <pc:docMk/>
          <pc:sldMk cId="2255397433" sldId="296"/>
        </pc:sldMkLst>
        <pc:spChg chg="mod">
          <ac:chgData name="Long B Nguyen" userId="f59fb8f3-a021-417a-8bc1-65c8d471c621" providerId="ADAL" clId="{2296133F-0C64-EC42-922B-94F16C0DE057}" dt="2019-09-17T13:56:31.165" v="1713" actId="20577"/>
          <ac:spMkLst>
            <pc:docMk/>
            <pc:sldMk cId="2255397433" sldId="29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0:48.341" v="1699"/>
        <pc:sldMkLst>
          <pc:docMk/>
          <pc:sldMk cId="3118285161" sldId="297"/>
        </pc:sldMkLst>
        <pc:spChg chg="mod">
          <ac:chgData name="Long B Nguyen" userId="f59fb8f3-a021-417a-8bc1-65c8d471c621" providerId="ADAL" clId="{2296133F-0C64-EC42-922B-94F16C0DE057}" dt="2019-09-16T13:36:30.258" v="1219" actId="20577"/>
          <ac:spMkLst>
            <pc:docMk/>
            <pc:sldMk cId="3118285161" sldId="297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2296133F-0C64-EC42-922B-94F16C0DE057}" dt="2019-09-17T02:31:15.588" v="1702"/>
        <pc:sldMkLst>
          <pc:docMk/>
          <pc:sldMk cId="925425861" sldId="298"/>
        </pc:sldMkLst>
        <pc:spChg chg="add mod">
          <ac:chgData name="Long B Nguyen" userId="f59fb8f3-a021-417a-8bc1-65c8d471c621" providerId="ADAL" clId="{2296133F-0C64-EC42-922B-94F16C0DE057}" dt="2019-09-16T13:44:37.960" v="1604" actId="20577"/>
          <ac:spMkLst>
            <pc:docMk/>
            <pc:sldMk cId="925425861" sldId="298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3:58.195" v="1573" actId="14100"/>
          <ac:spMkLst>
            <pc:docMk/>
            <pc:sldMk cId="925425861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20.183" v="1703"/>
        <pc:sldMkLst>
          <pc:docMk/>
          <pc:sldMk cId="705650197" sldId="299"/>
        </pc:sldMkLst>
        <pc:spChg chg="mod">
          <ac:chgData name="Long B Nguyen" userId="f59fb8f3-a021-417a-8bc1-65c8d471c621" providerId="ADAL" clId="{2296133F-0C64-EC42-922B-94F16C0DE057}" dt="2019-09-16T13:45:06.881" v="1623" actId="20577"/>
          <ac:spMkLst>
            <pc:docMk/>
            <pc:sldMk cId="705650197" sldId="299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5:02.811" v="1613" actId="20577"/>
          <ac:spMkLst>
            <pc:docMk/>
            <pc:sldMk cId="705650197" sldId="29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37.317" v="1707"/>
        <pc:sldMkLst>
          <pc:docMk/>
          <pc:sldMk cId="3463737959" sldId="300"/>
        </pc:sldMkLst>
        <pc:spChg chg="mod">
          <ac:chgData name="Long B Nguyen" userId="f59fb8f3-a021-417a-8bc1-65c8d471c621" providerId="ADAL" clId="{2296133F-0C64-EC42-922B-94F16C0DE057}" dt="2019-09-16T13:45:45.444" v="1639" actId="20577"/>
          <ac:spMkLst>
            <pc:docMk/>
            <pc:sldMk cId="3463737959" sldId="300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4A380D1-5640-AD4E-93EB-3BB8950898A7}"/>
    <pc:docChg chg="undo custSel modSld">
      <pc:chgData name="Long B Nguyen" userId="f59fb8f3-a021-417a-8bc1-65c8d471c621" providerId="ADAL" clId="{B4A380D1-5640-AD4E-93EB-3BB8950898A7}" dt="2021-10-13T15:15:26.217" v="1232" actId="20577"/>
      <pc:docMkLst>
        <pc:docMk/>
      </pc:docMkLst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4247104139" sldId="256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4247104139" sldId="256"/>
            <ac:spMk id="5" creationId="{E9E11A0B-725A-3D4A-8D5C-FC33B2625B28}"/>
          </ac:spMkLst>
        </pc:spChg>
      </pc:sldChg>
      <pc:sldChg chg="addSp modSp">
        <pc:chgData name="Long B Nguyen" userId="f59fb8f3-a021-417a-8bc1-65c8d471c621" providerId="ADAL" clId="{B4A380D1-5640-AD4E-93EB-3BB8950898A7}" dt="2021-10-13T15:15:26.217" v="1232" actId="20577"/>
        <pc:sldMkLst>
          <pc:docMk/>
          <pc:sldMk cId="278045358" sldId="257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278045358" sldId="257"/>
            <ac:spMk id="3" creationId="{9B9DF281-528E-6542-939F-6BD37BE42D69}"/>
          </ac:spMkLst>
        </pc:spChg>
        <pc:spChg chg="mod">
          <ac:chgData name="Long B Nguyen" userId="f59fb8f3-a021-417a-8bc1-65c8d471c621" providerId="ADAL" clId="{B4A380D1-5640-AD4E-93EB-3BB8950898A7}" dt="2021-10-13T15:15:26.217" v="123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2224797641" sldId="282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2224797641" sldId="282"/>
            <ac:spMk id="4" creationId="{04BF489F-BF26-BA47-B3E1-E28189A08103}"/>
          </ac:spMkLst>
        </pc:spChg>
      </pc:sldChg>
      <pc:sldChg chg="addSp modSp mod modAnim">
        <pc:chgData name="Long B Nguyen" userId="f59fb8f3-a021-417a-8bc1-65c8d471c621" providerId="ADAL" clId="{B4A380D1-5640-AD4E-93EB-3BB8950898A7}" dt="2021-09-27T12:52:41.845" v="1058"/>
        <pc:sldMkLst>
          <pc:docMk/>
          <pc:sldMk cId="1901109340" sldId="283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901109340" sldId="283"/>
            <ac:spMk id="4" creationId="{737DECF1-2EE2-3E4C-9289-9E1D3274A2D6}"/>
          </ac:spMkLst>
        </pc:spChg>
        <pc:spChg chg="mod">
          <ac:chgData name="Long B Nguyen" userId="f59fb8f3-a021-417a-8bc1-65c8d471c621" providerId="ADAL" clId="{B4A380D1-5640-AD4E-93EB-3BB8950898A7}" dt="2021-09-27T12:00:15.856" v="958" actId="20577"/>
          <ac:spMkLst>
            <pc:docMk/>
            <pc:sldMk cId="1901109340" sldId="28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1438711869" sldId="284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438711869" sldId="284"/>
            <ac:spMk id="3" creationId="{D2645337-8E21-574C-B0AB-5A587EA6ABFA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131840209" sldId="286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31840209" sldId="286"/>
            <ac:spMk id="3" creationId="{66B7CEC0-332D-6342-8BB2-D58E3185E2A1}"/>
          </ac:spMkLst>
        </pc:spChg>
      </pc:sldChg>
      <pc:sldChg chg="addSp modSp mod modAnim">
        <pc:chgData name="Long B Nguyen" userId="f59fb8f3-a021-417a-8bc1-65c8d471c621" providerId="ADAL" clId="{B4A380D1-5640-AD4E-93EB-3BB8950898A7}" dt="2021-09-27T12:52:41.845" v="1058"/>
        <pc:sldMkLst>
          <pc:docMk/>
          <pc:sldMk cId="1313115290" sldId="287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313115290" sldId="287"/>
            <ac:spMk id="3" creationId="{785CFD71-CC8F-F54F-A3FA-EB1794365B6B}"/>
          </ac:spMkLst>
        </pc:spChg>
        <pc:spChg chg="mod">
          <ac:chgData name="Long B Nguyen" userId="f59fb8f3-a021-417a-8bc1-65c8d471c621" providerId="ADAL" clId="{B4A380D1-5640-AD4E-93EB-3BB8950898A7}" dt="2021-09-27T11:49:57.333" v="450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2339437966" sldId="288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2339437966" sldId="288"/>
            <ac:spMk id="3" creationId="{F4D3DA5E-6A80-1141-95FA-A351359A7AE3}"/>
          </ac:spMkLst>
        </pc:spChg>
        <pc:spChg chg="mod">
          <ac:chgData name="Long B Nguyen" userId="f59fb8f3-a021-417a-8bc1-65c8d471c621" providerId="ADAL" clId="{B4A380D1-5640-AD4E-93EB-3BB8950898A7}" dt="2021-09-27T12:01:40.307" v="1012" actId="20577"/>
          <ac:spMkLst>
            <pc:docMk/>
            <pc:sldMk cId="2339437966" sldId="288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1454012366" sldId="289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454012366" sldId="289"/>
            <ac:spMk id="3" creationId="{B99441E0-1AAA-234C-BFD9-302695DA42A9}"/>
          </ac:spMkLst>
        </pc:spChg>
        <pc:spChg chg="mod">
          <ac:chgData name="Long B Nguyen" userId="f59fb8f3-a021-417a-8bc1-65c8d471c621" providerId="ADAL" clId="{B4A380D1-5640-AD4E-93EB-3BB8950898A7}" dt="2021-09-27T12:02:08.903" v="1057" actId="5793"/>
          <ac:spMkLst>
            <pc:docMk/>
            <pc:sldMk cId="1454012366" sldId="289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3872931043" sldId="290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872931043" sldId="290"/>
            <ac:spMk id="3" creationId="{DBC8A478-105A-3049-BD4A-00E06629A3B3}"/>
          </ac:spMkLst>
        </pc:spChg>
        <pc:spChg chg="mod">
          <ac:chgData name="Long B Nguyen" userId="f59fb8f3-a021-417a-8bc1-65c8d471c621" providerId="ADAL" clId="{B4A380D1-5640-AD4E-93EB-3BB8950898A7}" dt="2021-09-27T11:49:46.030" v="448" actId="113"/>
          <ac:spMkLst>
            <pc:docMk/>
            <pc:sldMk cId="3872931043" sldId="290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3525539036" sldId="291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525539036" sldId="291"/>
            <ac:spMk id="3" creationId="{779769BD-8FBD-0749-806A-59A437BCE54B}"/>
          </ac:spMkLst>
        </pc:spChg>
        <pc:spChg chg="mod">
          <ac:chgData name="Long B Nguyen" userId="f59fb8f3-a021-417a-8bc1-65c8d471c621" providerId="ADAL" clId="{B4A380D1-5640-AD4E-93EB-3BB8950898A7}" dt="2021-09-27T11:49:40.696" v="447" actId="113"/>
          <ac:spMkLst>
            <pc:docMk/>
            <pc:sldMk cId="3525539036" sldId="291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4245538547" sldId="292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4245538547" sldId="292"/>
            <ac:spMk id="3" creationId="{A66613DF-42EF-1249-993D-0839DE11BF34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439805773" sldId="293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439805773" sldId="293"/>
            <ac:spMk id="4" creationId="{64DE1C23-582D-E14E-9484-947F23C0751B}"/>
          </ac:spMkLst>
        </pc:spChg>
      </pc:sldChg>
      <pc:sldChg chg="addSp modSp modAnim">
        <pc:chgData name="Long B Nguyen" userId="f59fb8f3-a021-417a-8bc1-65c8d471c621" providerId="ADAL" clId="{B4A380D1-5640-AD4E-93EB-3BB8950898A7}" dt="2021-09-27T17:36:35.067" v="1221"/>
        <pc:sldMkLst>
          <pc:docMk/>
          <pc:sldMk cId="3539054576" sldId="294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539054576" sldId="294"/>
            <ac:spMk id="3" creationId="{BF726462-D76D-2A48-9D9C-D9A4C3F8AA81}"/>
          </ac:spMkLst>
        </pc:spChg>
        <pc:spChg chg="mod">
          <ac:chgData name="Long B Nguyen" userId="f59fb8f3-a021-417a-8bc1-65c8d471c621" providerId="ADAL" clId="{B4A380D1-5640-AD4E-93EB-3BB8950898A7}" dt="2021-09-27T17:36:10.473" v="1218" actId="113"/>
          <ac:spMkLst>
            <pc:docMk/>
            <pc:sldMk cId="3539054576" sldId="294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4293870304" sldId="295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4293870304" sldId="295"/>
            <ac:spMk id="3" creationId="{6CD366E0-F0EC-254A-B67C-FE5B4DC1DC22}"/>
          </ac:spMkLst>
        </pc:spChg>
        <pc:spChg chg="mod">
          <ac:chgData name="Long B Nguyen" userId="f59fb8f3-a021-417a-8bc1-65c8d471c621" providerId="ADAL" clId="{B4A380D1-5640-AD4E-93EB-3BB8950898A7}" dt="2021-09-27T11:48:34.628" v="439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2255397433" sldId="296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2255397433" sldId="296"/>
            <ac:spMk id="3" creationId="{795852F5-2645-0E4A-9B1E-D357733D2AAB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3118285161" sldId="297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118285161" sldId="297"/>
            <ac:spMk id="3" creationId="{42D4C963-4EC5-1944-9F8A-218FBC57EA20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925425861" sldId="298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925425861" sldId="298"/>
            <ac:spMk id="4" creationId="{0DE61905-BF01-284F-884E-194535D7F725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705650197" sldId="299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705650197" sldId="299"/>
            <ac:spMk id="4" creationId="{72A7A04A-28DE-5E47-B9EB-19D98D38C8E6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3463737959" sldId="300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463737959" sldId="300"/>
            <ac:spMk id="3" creationId="{03D2D02E-B31E-A649-8FF4-D956449D41EE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2651057456" sldId="301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2651057456" sldId="301"/>
            <ac:spMk id="3" creationId="{05019E21-C7E3-AF4D-A5CE-F7FB20D3B7AD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1859033805" sldId="303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859033805" sldId="303"/>
            <ac:spMk id="4" creationId="{99B1C2AE-4FC6-B749-932A-17655B8688A0}"/>
          </ac:spMkLst>
        </pc:spChg>
      </pc:sldChg>
      <pc:sldChg chg="addSp delSp modSp mod">
        <pc:chgData name="Long B Nguyen" userId="f59fb8f3-a021-417a-8bc1-65c8d471c621" providerId="ADAL" clId="{B4A380D1-5640-AD4E-93EB-3BB8950898A7}" dt="2021-09-27T12:52:41.845" v="1058"/>
        <pc:sldMkLst>
          <pc:docMk/>
          <pc:sldMk cId="3746122933" sldId="304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746122933" sldId="304"/>
            <ac:spMk id="3" creationId="{00D505F2-6C6B-7D4A-BAD4-E9E56AAF5CF8}"/>
          </ac:spMkLst>
        </pc:spChg>
        <pc:spChg chg="del">
          <ac:chgData name="Long B Nguyen" userId="f59fb8f3-a021-417a-8bc1-65c8d471c621" providerId="ADAL" clId="{B4A380D1-5640-AD4E-93EB-3BB8950898A7}" dt="2021-09-27T11:52:06.286" v="518" actId="478"/>
          <ac:spMkLst>
            <pc:docMk/>
            <pc:sldMk cId="3746122933" sldId="304"/>
            <ac:spMk id="4" creationId="{40453567-7673-614C-8F1B-E8DF32DDBBEA}"/>
          </ac:spMkLst>
        </pc:spChg>
        <pc:spChg chg="mod">
          <ac:chgData name="Long B Nguyen" userId="f59fb8f3-a021-417a-8bc1-65c8d471c621" providerId="ADAL" clId="{B4A380D1-5640-AD4E-93EB-3BB8950898A7}" dt="2021-09-27T11:52:00.201" v="517" actId="20577"/>
          <ac:spMkLst>
            <pc:docMk/>
            <pc:sldMk cId="3746122933" sldId="304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3711384961" sldId="305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711384961" sldId="305"/>
            <ac:spMk id="3" creationId="{D3F01BE3-9D5A-4747-815B-0FDB25681094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3843624186" sldId="306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843624186" sldId="306"/>
            <ac:spMk id="3" creationId="{4B164F2C-92CE-214B-A2AA-ACC59878605C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667652132" sldId="307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667652132" sldId="307"/>
            <ac:spMk id="3" creationId="{698C56FC-B6C6-044B-A58A-338B0B680D7F}"/>
          </ac:spMkLst>
        </pc:spChg>
        <pc:spChg chg="mod">
          <ac:chgData name="Long B Nguyen" userId="f59fb8f3-a021-417a-8bc1-65c8d471c621" providerId="ADAL" clId="{B4A380D1-5640-AD4E-93EB-3BB8950898A7}" dt="2021-09-27T11:43:46.539" v="67" actId="207"/>
          <ac:spMkLst>
            <pc:docMk/>
            <pc:sldMk cId="667652132" sldId="30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3984506606" sldId="308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984506606" sldId="308"/>
            <ac:spMk id="3" creationId="{552B6C79-A436-0549-AC3C-640042D8655F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331775541" sldId="309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31775541" sldId="309"/>
            <ac:spMk id="3" creationId="{E8D2A5BF-9051-1949-B69C-34717493B9E8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1342898592" sldId="310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342898592" sldId="310"/>
            <ac:spMk id="3" creationId="{17536517-B4B0-3549-95DB-06D6C7045436}"/>
          </ac:spMkLst>
        </pc:spChg>
        <pc:spChg chg="mod">
          <ac:chgData name="Long B Nguyen" userId="f59fb8f3-a021-417a-8bc1-65c8d471c621" providerId="ADAL" clId="{B4A380D1-5640-AD4E-93EB-3BB8950898A7}" dt="2021-09-27T11:45:33.194" v="252" actId="20577"/>
          <ac:spMkLst>
            <pc:docMk/>
            <pc:sldMk cId="1342898592" sldId="310"/>
            <ac:spMk id="9" creationId="{E3B2E017-30B2-884B-A113-B419A2ED51AD}"/>
          </ac:spMkLst>
        </pc:spChg>
      </pc:sldChg>
      <pc:sldChg chg="addSp modSp mod">
        <pc:chgData name="Long B Nguyen" userId="f59fb8f3-a021-417a-8bc1-65c8d471c621" providerId="ADAL" clId="{B4A380D1-5640-AD4E-93EB-3BB8950898A7}" dt="2021-09-27T12:52:41.845" v="1058"/>
        <pc:sldMkLst>
          <pc:docMk/>
          <pc:sldMk cId="1575070404" sldId="311"/>
        </pc:sldMkLst>
        <pc:spChg chg="mod">
          <ac:chgData name="Long B Nguyen" userId="f59fb8f3-a021-417a-8bc1-65c8d471c621" providerId="ADAL" clId="{B4A380D1-5640-AD4E-93EB-3BB8950898A7}" dt="2021-09-27T11:55:45.619" v="736" actId="1035"/>
          <ac:spMkLst>
            <pc:docMk/>
            <pc:sldMk cId="1575070404" sldId="311"/>
            <ac:spMk id="3" creationId="{E3FA655A-5AB5-F240-962A-94B89E2A3F46}"/>
          </ac:spMkLst>
        </pc:spChg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575070404" sldId="311"/>
            <ac:spMk id="4" creationId="{BA24DAAD-1E10-1B47-9666-DD82DF0DF64F}"/>
          </ac:spMkLst>
        </pc:spChg>
        <pc:spChg chg="mod">
          <ac:chgData name="Long B Nguyen" userId="f59fb8f3-a021-417a-8bc1-65c8d471c621" providerId="ADAL" clId="{B4A380D1-5640-AD4E-93EB-3BB8950898A7}" dt="2021-09-27T11:55:45.619" v="736" actId="1035"/>
          <ac:spMkLst>
            <pc:docMk/>
            <pc:sldMk cId="1575070404" sldId="311"/>
            <ac:spMk id="5" creationId="{E3902497-A323-8444-BA6A-683A07A0DC35}"/>
          </ac:spMkLst>
        </pc:spChg>
        <pc:spChg chg="mod">
          <ac:chgData name="Long B Nguyen" userId="f59fb8f3-a021-417a-8bc1-65c8d471c621" providerId="ADAL" clId="{B4A380D1-5640-AD4E-93EB-3BB8950898A7}" dt="2021-09-27T11:55:56.823" v="740" actId="20577"/>
          <ac:spMkLst>
            <pc:docMk/>
            <pc:sldMk cId="1575070404" sldId="31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20F795C0-FEDA-E84F-993A-5AC8F4EC703F}"/>
    <pc:docChg chg="undo custSel modSld">
      <pc:chgData name="Long B Nguyen" userId="f59fb8f3-a021-417a-8bc1-65c8d471c621" providerId="ADAL" clId="{20F795C0-FEDA-E84F-993A-5AC8F4EC703F}" dt="2021-06-09T15:10:37.758" v="58" actId="20577"/>
      <pc:docMkLst>
        <pc:docMk/>
      </pc:docMkLst>
      <pc:sldChg chg="modSp mod">
        <pc:chgData name="Long B Nguyen" userId="f59fb8f3-a021-417a-8bc1-65c8d471c621" providerId="ADAL" clId="{20F795C0-FEDA-E84F-993A-5AC8F4EC703F}" dt="2021-06-09T15:08:05.467" v="57" actId="20577"/>
        <pc:sldMkLst>
          <pc:docMk/>
          <pc:sldMk cId="1313115290" sldId="287"/>
        </pc:sldMkLst>
        <pc:spChg chg="mod">
          <ac:chgData name="Long B Nguyen" userId="f59fb8f3-a021-417a-8bc1-65c8d471c621" providerId="ADAL" clId="{20F795C0-FEDA-E84F-993A-5AC8F4EC703F}" dt="2021-06-09T15:08:05.467" v="57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20F795C0-FEDA-E84F-993A-5AC8F4EC703F}" dt="2021-06-09T15:10:37.758" v="58" actId="20577"/>
        <pc:sldMkLst>
          <pc:docMk/>
          <pc:sldMk cId="3843624186" sldId="306"/>
        </pc:sldMkLst>
        <pc:spChg chg="mod">
          <ac:chgData name="Long B Nguyen" userId="f59fb8f3-a021-417a-8bc1-65c8d471c621" providerId="ADAL" clId="{20F795C0-FEDA-E84F-993A-5AC8F4EC703F}" dt="2021-06-09T15:10:37.758" v="58" actId="20577"/>
          <ac:spMkLst>
            <pc:docMk/>
            <pc:sldMk cId="3843624186" sldId="30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0F795C0-FEDA-E84F-993A-5AC8F4EC703F}" dt="2021-06-05T03:55:13.106" v="48" actId="207"/>
        <pc:sldMkLst>
          <pc:docMk/>
          <pc:sldMk cId="1342898592" sldId="310"/>
        </pc:sldMkLst>
        <pc:spChg chg="mod">
          <ac:chgData name="Long B Nguyen" userId="f59fb8f3-a021-417a-8bc1-65c8d471c621" providerId="ADAL" clId="{20F795C0-FEDA-E84F-993A-5AC8F4EC703F}" dt="2021-06-05T03:55:13.106" v="48" actId="207"/>
          <ac:spMkLst>
            <pc:docMk/>
            <pc:sldMk cId="1342898592" sldId="310"/>
            <ac:spMk id="9" creationId="{E3B2E017-30B2-884B-A113-B419A2ED5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01EED-E2D1-F049-803F-2B2D7B9862B9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BBC00-A159-C245-A7B9-BFC552743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0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5A9-5905-034D-8F0F-88F4992BD886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93F3-2B1C-D044-B3D8-D24CD08900F5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4B57-4B83-BD4E-912E-A55CDC84D3E7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30F-FFAF-1446-BF1E-187E637503EF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224-2814-964E-B1E1-5A64F6E84EEA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726F-0D4A-9D4A-AE0E-9B268929CC0D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463-251B-2249-8D70-52DCF6298AEB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B4BE-CF33-3F42-A262-ADCA67C13E36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36F-A10F-E644-AF35-4A8FBDD57076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13BB-B7FE-914B-86E7-0F53569511F2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0EA-9D66-FA4B-B558-6A820F60D25A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C5C4-72F5-B341-9DCA-7B993C36540D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3086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Conditionals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11A0B-725A-3D4A-8D5C-FC33B262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42287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26172"/>
            <a:ext cx="8976346" cy="4888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  <a:br>
              <a:rPr lang="en-US" sz="2100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“outside of block”)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latin typeface="UbuntuMono"/>
              </a:rPr>
              <a:t>outside of block</a:t>
            </a:r>
          </a:p>
          <a:p>
            <a:pPr marL="0" indent="0">
              <a:buNone/>
            </a:pPr>
            <a:endParaRPr lang="en-US" sz="2400" b="1" dirty="0">
              <a:solidFill>
                <a:srgbClr val="000087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77"/>
              </a:rPr>
              <a:t>Note: Since the conditional is false, the entire block is skipped. The print statement outside the block, however, is executed.</a:t>
            </a:r>
            <a:endParaRPr lang="en-US" sz="2100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5CFD71-CC8F-F54F-A3FA-EB179436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8" y="133741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17627"/>
            <a:ext cx="8694335" cy="4694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“outside of block”) 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5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77"/>
              </a:rPr>
              <a:t>Note: The above conditional block is executed. </a:t>
            </a:r>
            <a:endParaRPr lang="en-US" sz="24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D3DA5E-6A80-1141-95FA-A351359A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70" y="125195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70" y="809081"/>
            <a:ext cx="8754156" cy="4702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sequence of consecutive if statements are independent. None, some or all of them can be executed.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4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positive</a:t>
            </a:r>
          </a:p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77"/>
              </a:rPr>
              <a:t>Note: Both of the above blocks are executed. </a:t>
            </a:r>
            <a:endParaRPr lang="en-US" sz="24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9441E0-1AAA-234C-BFD9-302695DA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1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33741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1" y="817627"/>
            <a:ext cx="8757417" cy="45833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-8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366E0-F0EC-254A-B67C-FE5B4DC1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2" y="817895"/>
            <a:ext cx="8342282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if block followed by a sequence of 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 blocks will execute the </a:t>
            </a:r>
            <a:r>
              <a:rPr lang="en-US" b="1" dirty="0">
                <a:latin typeface="Gill Sans MT" panose="020B0502020104020203" pitchFamily="34" charset="77"/>
              </a:rPr>
              <a:t>first </a:t>
            </a:r>
            <a:r>
              <a:rPr lang="en-US" dirty="0">
                <a:latin typeface="Gill Sans MT" panose="020B0502020104020203" pitchFamily="34" charset="77"/>
              </a:rPr>
              <a:t>block whose condition evaluates to True. No block is executed if all conditions evaluate to False.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25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latin typeface="Gill Sans MT" panose="020B0502020104020203" pitchFamily="34" charset="77"/>
              </a:rPr>
              <a:t>Note that all of the above conditions are false and thus no block is executed.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C8A478-105A-3049-BD4A-00E06629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10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Gill Sans MT" panose="020B0502020104020203" pitchFamily="34" charset="77"/>
              </a:rPr>
              <a:t>Note that only the middle </a:t>
            </a:r>
            <a:r>
              <a:rPr lang="en-US" sz="2000" b="1" dirty="0" err="1">
                <a:latin typeface="Gill Sans MT" panose="020B0502020104020203" pitchFamily="34" charset="77"/>
              </a:rPr>
              <a:t>elif</a:t>
            </a:r>
            <a:r>
              <a:rPr lang="en-US" sz="2000" b="1" dirty="0">
                <a:latin typeface="Gill Sans MT" panose="020B0502020104020203" pitchFamily="34" charset="77"/>
              </a:rPr>
              <a:t> block is executed!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9769BD-8FBD-0749-806A-59A437BC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25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26" y="817895"/>
            <a:ext cx="8788338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1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5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Note that only the first if block is executed, even though all three conditions are true.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5852F5-2645-0E4A-9B1E-D357733D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70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70" y="817895"/>
            <a:ext cx="8402103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`if` statement followed by a sequence of `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` statements and ending in an `else` statement will execute the first block whose condition evaluates to `True`. If all conditions evaluate to `False`, it will execute the default `else` block.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0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negative”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zero”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zero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613DF-42EF-1249-993D-0839DE11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779793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10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negative”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zero”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D4C963-4EC5-1944-9F8A-218FBC57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8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80217"/>
            <a:ext cx="8367919" cy="470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Use </a:t>
            </a:r>
            <a:r>
              <a:rPr lang="en-US" i="1" dirty="0">
                <a:latin typeface="Gill Sans MT" panose="020B0502020104020203" pitchFamily="34" charset="77"/>
              </a:rPr>
              <a:t>and, or,</a:t>
            </a:r>
            <a:r>
              <a:rPr lang="en-US" dirty="0">
                <a:latin typeface="Gill Sans MT" panose="020B0502020104020203" pitchFamily="34" charset="77"/>
              </a:rPr>
              <a:t> and </a:t>
            </a:r>
            <a:r>
              <a:rPr lang="en-US" i="1" dirty="0">
                <a:latin typeface="Gill Sans MT" panose="020B0502020104020203" pitchFamily="34" charset="77"/>
              </a:rPr>
              <a:t>not</a:t>
            </a:r>
            <a:r>
              <a:rPr lang="en-US" dirty="0">
                <a:latin typeface="Gill Sans MT" panose="020B0502020104020203" pitchFamily="34" charset="77"/>
              </a:rPr>
              <a:t> Boolean operators to simplify conditionals.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10: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equivalent to</a:t>
            </a:r>
            <a:endParaRPr lang="en-US" sz="18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116F5-6A7B-4F40-8B65-BE37046FE4DA}"/>
              </a:ext>
            </a:extLst>
          </p:cNvPr>
          <p:cNvSpPr txBox="1"/>
          <p:nvPr/>
        </p:nvSpPr>
        <p:spPr>
          <a:xfrm>
            <a:off x="4351613" y="4326951"/>
            <a:ext cx="2393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0 &lt;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	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E1C23-582D-E14E-9484-947F23C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0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37" y="270474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38" y="954361"/>
            <a:ext cx="8333736" cy="4637142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Comparison Operators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Boolean Operations(and, or not)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Operator Precedence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Conditionals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if, if-if,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-else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Ternary operator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B7CEC0-332D-6342-8BB2-D58E3185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7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1" y="817895"/>
            <a:ext cx="8631251" cy="4694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x =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y = 7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“first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“second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“third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“fourth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“on x or y axis.”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818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first quadrant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1905-BF01-284F-884E-194535D7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x = -26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y = -31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“first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“second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“third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“fourth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“on x or y axis.”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926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third quadrant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7A04A-28DE-5E47-B9EB-19D98D38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34008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17895"/>
            <a:ext cx="8367919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ternary operator</a:t>
            </a:r>
            <a:r>
              <a:rPr lang="en-US" dirty="0">
                <a:latin typeface="Gill Sans MT" panose="020B0502020104020203" pitchFamily="34" charset="77"/>
              </a:rPr>
              <a:t> evaluates an expression based on the value of a </a:t>
            </a:r>
            <a:r>
              <a:rPr lang="en-US" dirty="0" err="1">
                <a:latin typeface="Gill Sans MT" panose="020B0502020104020203" pitchFamily="34" charset="77"/>
              </a:rPr>
              <a:t>boolean</a:t>
            </a:r>
            <a:r>
              <a:rPr lang="en-US" dirty="0">
                <a:latin typeface="Gill Sans MT" panose="020B0502020104020203" pitchFamily="34" charset="77"/>
              </a:rPr>
              <a:t> condition. This is sometimes called </a:t>
            </a:r>
            <a:r>
              <a:rPr lang="en-US" i="1" dirty="0">
                <a:latin typeface="Gill Sans MT" panose="020B0502020104020203" pitchFamily="34" charset="77"/>
              </a:rPr>
              <a:t>conditional expression</a:t>
            </a:r>
            <a:r>
              <a:rPr lang="en-US" dirty="0">
                <a:latin typeface="Gill Sans MT" panose="020B0502020104020203" pitchFamily="34" charset="77"/>
              </a:rPr>
              <a:t> or an </a:t>
            </a:r>
            <a:r>
              <a:rPr lang="en-US" i="1" dirty="0">
                <a:latin typeface="Gill Sans MT" panose="020B0502020104020203" pitchFamily="34" charset="77"/>
              </a:rPr>
              <a:t>inline if-else</a:t>
            </a:r>
            <a:r>
              <a:rPr lang="en-US" dirty="0">
                <a:latin typeface="Gill Sans MT" panose="020B0502020104020203" pitchFamily="34" charset="77"/>
              </a:rPr>
              <a:t> statement.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50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		</a:t>
            </a:r>
            <a:r>
              <a:rPr lang="en-US" sz="2000" b="1" dirty="0">
                <a:solidFill>
                  <a:schemeClr val="accent6"/>
                </a:solidFill>
                <a:latin typeface="Inconsolata" panose="020B0609030003000000" pitchFamily="49" charset="77"/>
              </a:rPr>
              <a:t># </a:t>
            </a:r>
            <a:r>
              <a:rPr lang="en-US" sz="2100" dirty="0">
                <a:solidFill>
                  <a:schemeClr val="accent6"/>
                </a:solidFill>
                <a:latin typeface="Gill Sans MT" panose="020B0502020104020203" pitchFamily="34" charset="77"/>
              </a:rPr>
              <a:t>fail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above code is equivalent to the following:</a:t>
            </a:r>
            <a:endParaRPr lang="en-US" sz="2100" dirty="0">
              <a:solidFill>
                <a:schemeClr val="accent6"/>
              </a:solidFill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100" b="1" dirty="0">
                <a:latin typeface="INCONSOLATA" panose="020B0609030003000000" pitchFamily="49" charset="77"/>
              </a:rPr>
              <a:t>if x &gt;= 60: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" panose="020B0609030003000000" pitchFamily="49" charset="77"/>
              </a:rPr>
              <a:t>	grade = "pass"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" panose="020B0609030003000000" pitchFamily="49" charset="77"/>
              </a:rPr>
              <a:t>else: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" panose="020B0609030003000000" pitchFamily="49" charset="77"/>
              </a:rPr>
              <a:t>	grade = "fail"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" panose="020B0609030003000000" pitchFamily="49" charset="77"/>
              </a:rPr>
              <a:t>print(grade)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26462-D76D-2A48-9D9C-D9A4C3F8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5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97309"/>
            <a:ext cx="8376466" cy="46836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60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pass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D2D02E-B31E-A649-8FF4-D956449D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97309"/>
            <a:ext cx="8376466" cy="468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which asks the user to enter a number and prints out whether the number is even.</a:t>
            </a: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odd”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19E21-C7E3-AF4D-A5CE-F7FB20D3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57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a segment of code which asks the user to enter a number. Print "fizz" if the number is a multiple of 3, "buzz" if it is a multiple of 5 and "</a:t>
            </a:r>
            <a:r>
              <a:rPr lang="en-US" sz="2000" dirty="0" err="1">
                <a:latin typeface="Gill Sans MT" panose="020B0502020104020203" pitchFamily="34" charset="77"/>
              </a:rPr>
              <a:t>fizzbuzz</a:t>
            </a:r>
            <a:r>
              <a:rPr lang="en-US" sz="2000" dirty="0">
                <a:latin typeface="Gill Sans MT" panose="020B0502020104020203" pitchFamily="34" charset="77"/>
              </a:rPr>
              <a:t>" if it is a multiple of both 3 and 5. In all other cases, print the number.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“buzz”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 and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fizzbuzz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18ADC-87BF-D746-964B-0502A8DBD7C9}"/>
              </a:ext>
            </a:extLst>
          </p:cNvPr>
          <p:cNvSpPr txBox="1"/>
          <p:nvPr/>
        </p:nvSpPr>
        <p:spPr>
          <a:xfrm>
            <a:off x="5494946" y="2442002"/>
            <a:ext cx="25437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Does the code work?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64EF2-6059-EC40-901B-CC48430DD43C}"/>
              </a:ext>
            </a:extLst>
          </p:cNvPr>
          <p:cNvSpPr txBox="1"/>
          <p:nvPr/>
        </p:nvSpPr>
        <p:spPr>
          <a:xfrm>
            <a:off x="5494946" y="3031401"/>
            <a:ext cx="30696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No, if x = 15, it incorrectly</a:t>
            </a:r>
          </a:p>
          <a:p>
            <a:r>
              <a:rPr lang="en-US" sz="2100" dirty="0">
                <a:solidFill>
                  <a:srgbClr val="FF0000"/>
                </a:solidFill>
              </a:rPr>
              <a:t>prints "fizz".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1C2AE-4FC6-B749-932A-17655B86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3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Here's the correct way to implement </a:t>
            </a:r>
            <a:r>
              <a:rPr lang="en-US" sz="2000" dirty="0" err="1">
                <a:latin typeface="Gill Sans MT" panose="020B0502020104020203" pitchFamily="34" charset="77"/>
              </a:rPr>
              <a:t>FizzBuzz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 and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fizzbuzz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“buzz”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D505F2-6C6B-7D4A-BAD4-E9E56AAF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2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Does the following code work?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answer = ""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"fizz"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"buzz"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answer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==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""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str(x)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print(answer)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D1BAF-5E7D-594E-8234-3B7F6E5B181D}"/>
              </a:ext>
            </a:extLst>
          </p:cNvPr>
          <p:cNvSpPr txBox="1"/>
          <p:nvPr/>
        </p:nvSpPr>
        <p:spPr>
          <a:xfrm>
            <a:off x="4751462" y="3031401"/>
            <a:ext cx="3929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Yes! Compare this to the previous</a:t>
            </a:r>
          </a:p>
          <a:p>
            <a:r>
              <a:rPr lang="en-US" sz="2100" dirty="0">
                <a:solidFill>
                  <a:srgbClr val="FF0000"/>
                </a:solidFill>
              </a:rPr>
              <a:t>slide.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01BE3-9D5A-4747-815B-0FDB2568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1: Absolute Value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 If you wish, you can use this same </a:t>
            </a:r>
            <a:r>
              <a:rPr lang="en-US" dirty="0" err="1"/>
              <a:t>repl</a:t>
            </a:r>
            <a:r>
              <a:rPr lang="en-US" dirty="0"/>
              <a:t> for all of the labs in this lecture.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which asks for an integer and prints out </a:t>
            </a:r>
            <a:r>
              <a:rPr lang="en-US"/>
              <a:t>the absolute </a:t>
            </a:r>
            <a:r>
              <a:rPr lang="en-US" dirty="0"/>
              <a:t>value of the number. </a:t>
            </a:r>
          </a:p>
          <a:p>
            <a:pPr marL="0" indent="0">
              <a:buNone/>
            </a:pPr>
            <a:r>
              <a:rPr lang="en-US" dirty="0"/>
              <a:t>Example output 1:</a:t>
            </a:r>
          </a:p>
          <a:p>
            <a:pPr marL="0" indent="0">
              <a:buNone/>
            </a:pPr>
            <a:r>
              <a:rPr lang="en-US" dirty="0"/>
              <a:t>Enter a number: 34</a:t>
            </a:r>
          </a:p>
          <a:p>
            <a:pPr marL="0" indent="0">
              <a:buNone/>
            </a:pPr>
            <a:r>
              <a:rPr lang="en-US" dirty="0"/>
              <a:t>Absolute value of 34 is 34.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output 2:</a:t>
            </a:r>
          </a:p>
          <a:p>
            <a:pPr marL="0" indent="0">
              <a:buNone/>
            </a:pPr>
            <a:r>
              <a:rPr lang="en-US" dirty="0"/>
              <a:t>Enter a number: -11</a:t>
            </a:r>
          </a:p>
          <a:p>
            <a:pPr marL="0" indent="0">
              <a:buNone/>
            </a:pPr>
            <a:r>
              <a:rPr lang="en-US" dirty="0"/>
              <a:t>Absolute value of -11 is 11.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164F2C-92CE-214B-A2AA-ACC59878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24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2: Quadratic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a program which asks for the coefficients of the quadratic f(x) = ax^2 + bx + c and prints out the number of real roots of f(x). </a:t>
            </a:r>
          </a:p>
          <a:p>
            <a:pPr marL="0" indent="0">
              <a:buNone/>
            </a:pPr>
            <a:r>
              <a:rPr lang="en-US" dirty="0"/>
              <a:t>Hint: Compute the discriminant b^2 – 4ac. If the discriminant is &gt; 0, it has two real roots. If it is &lt; 0 , it has no real roots and if it is = 0, it has one repeated root.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a: </a:t>
            </a:r>
            <a:r>
              <a:rPr lang="en-US" u="sng" dirty="0"/>
              <a:t>1</a:t>
            </a:r>
          </a:p>
          <a:p>
            <a:pPr marL="0" indent="0">
              <a:buNone/>
            </a:pPr>
            <a:r>
              <a:rPr lang="en-US" dirty="0"/>
              <a:t>Enter b: </a:t>
            </a:r>
            <a:r>
              <a:rPr lang="en-US" u="sng" dirty="0"/>
              <a:t>-2</a:t>
            </a:r>
          </a:p>
          <a:p>
            <a:pPr marL="0" indent="0">
              <a:buNone/>
            </a:pPr>
            <a:r>
              <a:rPr lang="en-US" dirty="0"/>
              <a:t>Enter c: </a:t>
            </a:r>
            <a:r>
              <a:rPr lang="en-US" u="sng" dirty="0"/>
              <a:t>-15</a:t>
            </a:r>
          </a:p>
          <a:p>
            <a:pPr marL="0" indent="0">
              <a:buNone/>
            </a:pPr>
            <a:r>
              <a:rPr lang="en-US" dirty="0"/>
              <a:t>Two real roots.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A655A-5AB5-F240-962A-94B89E2A3F46}"/>
              </a:ext>
            </a:extLst>
          </p:cNvPr>
          <p:cNvSpPr txBox="1"/>
          <p:nvPr/>
        </p:nvSpPr>
        <p:spPr>
          <a:xfrm>
            <a:off x="3045360" y="3202818"/>
            <a:ext cx="235558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Enter a: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Enter b: </a:t>
            </a:r>
            <a:r>
              <a:rPr lang="en-US" sz="2100" u="sng" dirty="0"/>
              <a:t>0</a:t>
            </a:r>
          </a:p>
          <a:p>
            <a:r>
              <a:rPr lang="en-US" sz="2100" dirty="0"/>
              <a:t>Enter c: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No real roots. 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02497-A323-8444-BA6A-683A07A0DC35}"/>
              </a:ext>
            </a:extLst>
          </p:cNvPr>
          <p:cNvSpPr txBox="1"/>
          <p:nvPr/>
        </p:nvSpPr>
        <p:spPr>
          <a:xfrm>
            <a:off x="5888742" y="3202817"/>
            <a:ext cx="31310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Enter a: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Enter b: </a:t>
            </a:r>
            <a:r>
              <a:rPr lang="en-US" sz="2100" u="sng" dirty="0"/>
              <a:t>-2</a:t>
            </a:r>
          </a:p>
          <a:p>
            <a:r>
              <a:rPr lang="en-US" sz="2100" dirty="0"/>
              <a:t>Enter c: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One repeated real root. </a:t>
            </a:r>
          </a:p>
          <a:p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4DAAD-1E10-1B47-9666-DD82DF0D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7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B93F-76CE-6747-9589-BC88C12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1492746"/>
            <a:ext cx="4604085" cy="3661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8AB9-E120-6C4A-9B5F-9F1D3643B835}"/>
              </a:ext>
            </a:extLst>
          </p:cNvPr>
          <p:cNvSpPr txBox="1"/>
          <p:nvPr/>
        </p:nvSpPr>
        <p:spPr>
          <a:xfrm>
            <a:off x="4509710" y="2446447"/>
            <a:ext cx="3828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= is for assignment and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== is for equals.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These operators return either True 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False.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F489F-BF26-BA47-B3E1-E28189A0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Richard </a:t>
            </a:r>
            <a:r>
              <a:rPr lang="en-US" dirty="0" err="1"/>
              <a:t>Halterman</a:t>
            </a:r>
            <a:r>
              <a:rPr lang="en-US" dirty="0"/>
              <a:t>, Fundamental of Python Programming.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645337-8E21-574C-B0AB-5A587EA6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202108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2" y="965676"/>
            <a:ext cx="8342282" cy="474932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70C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a = </a:t>
            </a:r>
            <a:r>
              <a:rPr lang="en-US" sz="1900" b="1" dirty="0">
                <a:latin typeface="INCONSOLATA" panose="020B0609030003000000" pitchFamily="49" charset="77"/>
              </a:rPr>
              <a:t>(10 == 5)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19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value of a is False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(a)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19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False is printed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(3 &lt;= 7)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19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(3 != 7)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19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) 	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value of b is False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(b)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19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False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	 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C56FC-B6C6-044B-A58A-338B0B68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5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29" y="226675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30" y="910561"/>
            <a:ext cx="8362444" cy="4804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operators to combine the values using the standard concepts of “</a:t>
            </a:r>
            <a:r>
              <a:rPr lang="en-US" b="1" dirty="0"/>
              <a:t>and</a:t>
            </a:r>
            <a:r>
              <a:rPr lang="en-US" dirty="0"/>
              <a:t>”, “</a:t>
            </a:r>
            <a:r>
              <a:rPr lang="en-US" b="1" dirty="0"/>
              <a:t>or</a:t>
            </a:r>
            <a:r>
              <a:rPr lang="en-US" dirty="0"/>
              <a:t>”, and “</a:t>
            </a:r>
            <a:r>
              <a:rPr lang="en-US" b="1" dirty="0"/>
              <a:t>not</a:t>
            </a:r>
            <a:r>
              <a:rPr lang="en-US" dirty="0"/>
              <a:t>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operators are expressed using the words and, or,  and not: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above Or is also know as the "inclusive or". The conversational "or" may sometime be used as the "exclusive or"(one or the other but not both).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A8B361-4859-D745-85D5-8B7414EF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06801"/>
              </p:ext>
            </p:extLst>
          </p:nvPr>
        </p:nvGraphicFramePr>
        <p:xfrm>
          <a:off x="526231" y="2636098"/>
          <a:ext cx="18743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722371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28EE87-25E5-6843-B881-8A5CBDEB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16778"/>
              </p:ext>
            </p:extLst>
          </p:nvPr>
        </p:nvGraphicFramePr>
        <p:xfrm>
          <a:off x="3129804" y="2636098"/>
          <a:ext cx="19565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804567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BC987-A315-0D4B-9537-E689EC60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66949"/>
              </p:ext>
            </p:extLst>
          </p:nvPr>
        </p:nvGraphicFramePr>
        <p:xfrm>
          <a:off x="5815573" y="2975877"/>
          <a:ext cx="1321544" cy="117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742106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</a:tblGrid>
              <a:tr h="4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DECF1-2EE2-3E4C-9289-9E1D3274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74" y="138553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) and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) or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= </a:t>
            </a:r>
            <a:r>
              <a:rPr lang="en-US" b="1" dirty="0">
                <a:latin typeface="Inconsolata" panose="020B0609030003000000" pitchFamily="49" charset="77"/>
              </a:rPr>
              <a:t>not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print(b)	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False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print(True or False)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print(True and False)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False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B6C79-A436-0549-AC3C-640042D8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0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18" y="156309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100E267-8A7A-3A4C-B842-FAFBF7A81F27}"/>
              </a:ext>
            </a:extLst>
          </p:cNvPr>
          <p:cNvGraphicFramePr>
            <a:graphicFrameLocks/>
          </p:cNvGraphicFramePr>
          <p:nvPr/>
        </p:nvGraphicFramePr>
        <p:xfrm>
          <a:off x="1768980" y="1281295"/>
          <a:ext cx="5862414" cy="384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808785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2905570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==,!=,&lt;,&gt;,&lt;=,&gt;=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0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1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7622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D2A5BF-9051-1949-B69C-34717493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24" y="125195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54" y="809081"/>
            <a:ext cx="8339020" cy="49059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 operators have the highest precedence. Then comparison operators are followed by logical operators. The assignment operator is evaluated last.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 + 2 * 4 &lt; 14 or 3 == 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b="1" dirty="0">
                <a:latin typeface="Inconsolata" panose="020B0609030003000000" pitchFamily="49" charset="77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Although the above expression is correct, often for the sake of readability, and clarity it is often good practice to include parenthesis.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(3 + 2 * 4 &lt; 14) or (3 == 5)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b="1" dirty="0">
                <a:latin typeface="Inconsolata" panose="020B0609030003000000" pitchFamily="49" charset="77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536517-B4B0-3549-95DB-06D6C704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9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42287"/>
            <a:ext cx="7053542" cy="683886"/>
          </a:xfrm>
        </p:spPr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1" y="826173"/>
            <a:ext cx="8668697" cy="4685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Selection</a:t>
            </a:r>
            <a:r>
              <a:rPr lang="en-US" i="1" dirty="0"/>
              <a:t> </a:t>
            </a:r>
            <a:r>
              <a:rPr lang="en-US" dirty="0"/>
              <a:t>determines which parts of an algorithm are executed based on a condition being true or false.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reserved word </a:t>
            </a:r>
            <a:r>
              <a:rPr lang="en-US" b="1" dirty="0"/>
              <a:t>if</a:t>
            </a:r>
            <a:r>
              <a:rPr lang="en-US" dirty="0"/>
              <a:t> begins an conditional block.</a:t>
            </a:r>
            <a:endParaRPr lang="en-US" sz="21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condition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  <a:br>
              <a:rPr lang="en-US" sz="2100" b="1" dirty="0">
                <a:latin typeface="Inconsolata" panose="020B0609030003000000" pitchFamily="49" charset="77"/>
              </a:rPr>
            </a:br>
            <a:r>
              <a:rPr lang="en-US" sz="2100" b="1" dirty="0">
                <a:latin typeface="Inconsolata" panose="020B0609030003000000" pitchFamily="49" charset="77"/>
              </a:rPr>
              <a:t>	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sz="21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condition determines if the block is to be executed.</a:t>
            </a:r>
          </a:p>
          <a:p>
            <a:pPr marL="0" indent="0">
              <a:buNone/>
            </a:pPr>
            <a:r>
              <a:rPr lang="en-US" dirty="0"/>
              <a:t>A block contains one or more </a:t>
            </a:r>
            <a:r>
              <a:rPr lang="en-US"/>
              <a:t>statements.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statements inside of a block must be indented the same number of spaces from the left. The standard is 4 spaces.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DF281-528E-6542-939F-6BD37BE4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3115</TotalTime>
  <Words>2147</Words>
  <Application>Microsoft Macintosh PowerPoint</Application>
  <PresentationFormat>On-screen Show (16:10)</PresentationFormat>
  <Paragraphs>432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UbuntuMono</vt:lpstr>
      <vt:lpstr>Arial</vt:lpstr>
      <vt:lpstr>Calibri</vt:lpstr>
      <vt:lpstr>Gill Sans MT</vt:lpstr>
      <vt:lpstr>Inconsolata</vt:lpstr>
      <vt:lpstr>Inconsolata</vt:lpstr>
      <vt:lpstr>Office Theme</vt:lpstr>
      <vt:lpstr>Introduction to Python</vt:lpstr>
      <vt:lpstr>Topics</vt:lpstr>
      <vt:lpstr>Comparison Operators</vt:lpstr>
      <vt:lpstr>Comparison Operators</vt:lpstr>
      <vt:lpstr>Boolean Operations</vt:lpstr>
      <vt:lpstr>Boolean Operations</vt:lpstr>
      <vt:lpstr>Operator Precedence</vt:lpstr>
      <vt:lpstr>Boolean Operations</vt:lpstr>
      <vt:lpstr>Conditionals</vt:lpstr>
      <vt:lpstr>If block</vt:lpstr>
      <vt:lpstr>If block</vt:lpstr>
      <vt:lpstr>Sequence of Ifs</vt:lpstr>
      <vt:lpstr>Sequence of Ifs</vt:lpstr>
      <vt:lpstr>if-elif</vt:lpstr>
      <vt:lpstr>if-elif</vt:lpstr>
      <vt:lpstr>if-elif</vt:lpstr>
      <vt:lpstr>if-elif-else</vt:lpstr>
      <vt:lpstr>if-elif-else</vt:lpstr>
      <vt:lpstr>and, or, not</vt:lpstr>
      <vt:lpstr>and, or, not</vt:lpstr>
      <vt:lpstr>and, or, not</vt:lpstr>
      <vt:lpstr>Ternary Operators</vt:lpstr>
      <vt:lpstr>Ternary Operators</vt:lpstr>
      <vt:lpstr>Example 1</vt:lpstr>
      <vt:lpstr>Example 2: FizzBuzz</vt:lpstr>
      <vt:lpstr>Example 2: FizzBuzz</vt:lpstr>
      <vt:lpstr>Example 2: FizzBuzz</vt:lpstr>
      <vt:lpstr>Lab 1: Absolute Value</vt:lpstr>
      <vt:lpstr>Lab 2: Quadratic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2021-10-13T15:15:28Z</dcterms:modified>
</cp:coreProperties>
</file>