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13" r:id="rId5"/>
    <p:sldId id="296" r:id="rId6"/>
    <p:sldId id="297" r:id="rId7"/>
    <p:sldId id="298" r:id="rId8"/>
    <p:sldId id="305" r:id="rId9"/>
    <p:sldId id="331" r:id="rId10"/>
    <p:sldId id="308" r:id="rId11"/>
    <p:sldId id="330" r:id="rId12"/>
    <p:sldId id="309" r:id="rId13"/>
    <p:sldId id="310" r:id="rId14"/>
    <p:sldId id="311" r:id="rId15"/>
    <p:sldId id="312" r:id="rId16"/>
    <p:sldId id="332" r:id="rId17"/>
    <p:sldId id="284" r:id="rId18"/>
    <p:sldId id="317" r:id="rId19"/>
    <p:sldId id="333" r:id="rId20"/>
    <p:sldId id="316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E4A9C-2901-B345-B38F-5F505964D1F1}" v="248" dt="2021-10-13T15:20:08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67"/>
    <p:restoredTop sz="93692"/>
  </p:normalViewPr>
  <p:slideViewPr>
    <p:cSldViewPr snapToGrid="0" snapToObjects="1">
      <p:cViewPr varScale="1">
        <p:scale>
          <a:sx n="71" d="100"/>
          <a:sy n="71" d="100"/>
        </p:scale>
        <p:origin x="17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C0E4A9C-2901-B345-B38F-5F505964D1F1}"/>
    <pc:docChg chg="modSld">
      <pc:chgData name="Long B Nguyen" userId="f59fb8f3-a021-417a-8bc1-65c8d471c621" providerId="ADAL" clId="{DC0E4A9C-2901-B345-B38F-5F505964D1F1}" dt="2021-10-13T15:20:08.161" v="325" actId="20577"/>
      <pc:docMkLst>
        <pc:docMk/>
      </pc:docMkLst>
      <pc:sldChg chg="modSp mod">
        <pc:chgData name="Long B Nguyen" userId="f59fb8f3-a021-417a-8bc1-65c8d471c621" providerId="ADAL" clId="{DC0E4A9C-2901-B345-B38F-5F505964D1F1}" dt="2021-10-13T15:19:38.163" v="28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DC0E4A9C-2901-B345-B38F-5F505964D1F1}" dt="2021-10-13T15:19:03.870" v="253" actId="1037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3T15:19:03.870" v="253" actId="1037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3T15:18:52.936" v="228" actId="20577"/>
          <ac:spMkLst>
            <pc:docMk/>
            <pc:sldMk cId="1816941262" sldId="295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3T15:19:03.870" v="253" actId="1037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3T15:09:57.543" v="159" actId="20577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modSp mod">
        <pc:chgData name="Long B Nguyen" userId="f59fb8f3-a021-417a-8bc1-65c8d471c621" providerId="ADAL" clId="{DC0E4A9C-2901-B345-B38F-5F505964D1F1}" dt="2021-10-13T15:20:08.161" v="325" actId="20577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DC0E4A9C-2901-B345-B38F-5F505964D1F1}" dt="2021-10-13T15:11:14.830" v="176"/>
        <pc:sldMkLst>
          <pc:docMk/>
          <pc:sldMk cId="1872435103" sldId="309"/>
        </pc:sldMkLst>
      </pc:sldChg>
      <pc:sldChg chg="modAnim">
        <pc:chgData name="Long B Nguyen" userId="f59fb8f3-a021-417a-8bc1-65c8d471c621" providerId="ADAL" clId="{DC0E4A9C-2901-B345-B38F-5F505964D1F1}" dt="2021-10-13T15:02:47.733" v="47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DC0E4A9C-2901-B345-B38F-5F505964D1F1}" dt="2021-10-13T15:10:51.777" v="175" actId="20577"/>
        <pc:sldMkLst>
          <pc:docMk/>
          <pc:sldMk cId="2979421659" sldId="330"/>
        </pc:sldMkLst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C0E4A9C-2901-B345-B38F-5F505964D1F1}" dt="2021-10-13T15:12:25.787" v="194"/>
        <pc:sldMkLst>
          <pc:docMk/>
          <pc:sldMk cId="3010097483" sldId="332"/>
        </pc:sldMkLst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Definite Iteration: For 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101, 3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141476" y="4334070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817895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2876287" y="3006604"/>
            <a:ext cx="474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2876287" y="3606769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2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90" y="697585"/>
            <a:ext cx="8763847" cy="5001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817895"/>
            <a:ext cx="8810980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10, 2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4395</TotalTime>
  <Words>1511</Words>
  <Application>Microsoft Macintosh PowerPoint</Application>
  <PresentationFormat>On-screen Show (16:10)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UbuntuMono</vt:lpstr>
      <vt:lpstr>Arial</vt:lpstr>
      <vt:lpstr>Cambria Math</vt:lpstr>
      <vt:lpstr>Gill Sans MT</vt:lpstr>
      <vt:lpstr>Inconsolata</vt:lpstr>
      <vt:lpstr>Office Theme</vt:lpstr>
      <vt:lpstr>Introduction to Python</vt:lpstr>
      <vt:lpstr>Topics</vt:lpstr>
      <vt:lpstr>For Loops</vt:lpstr>
      <vt:lpstr>For Each Loops</vt:lpstr>
      <vt:lpstr>range(stop)</vt:lpstr>
      <vt:lpstr>range(start, stop)</vt:lpstr>
      <vt:lpstr>range(start, stop, step)</vt:lpstr>
      <vt:lpstr>Definite Iteration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5</cp:revision>
  <dcterms:created xsi:type="dcterms:W3CDTF">2019-05-29T16:38:51Z</dcterms:created>
  <dcterms:modified xsi:type="dcterms:W3CDTF">2021-10-13T15:20:11Z</dcterms:modified>
</cp:coreProperties>
</file>