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4"/>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18" r:id="rId20"/>
    <p:sldId id="337" r:id="rId21"/>
    <p:sldId id="423" r:id="rId22"/>
    <p:sldId id="424" r:id="rId23"/>
    <p:sldId id="427" r:id="rId24"/>
    <p:sldId id="330" r:id="rId25"/>
    <p:sldId id="325" r:id="rId26"/>
    <p:sldId id="429" r:id="rId27"/>
    <p:sldId id="432" r:id="rId28"/>
    <p:sldId id="431" r:id="rId29"/>
    <p:sldId id="398" r:id="rId30"/>
    <p:sldId id="417" r:id="rId31"/>
    <p:sldId id="399" r:id="rId32"/>
    <p:sldId id="284" r:id="rId33"/>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D6D54B-FF8F-6841-9C88-C9AE42364541}" v="2" dt="2022-09-28T15:57:43.8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5680"/>
  </p:normalViewPr>
  <p:slideViewPr>
    <p:cSldViewPr snapToGrid="0" snapToObjects="1">
      <p:cViewPr varScale="1">
        <p:scale>
          <a:sx n="124" d="100"/>
          <a:sy n="124" d="100"/>
        </p:scale>
        <p:origin x="1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delSld modSld">
      <pc:chgData name="Long B Nguyen" userId="f59fb8f3-a021-417a-8bc1-65c8d471c621" providerId="ADAL" clId="{7CF42801-12ED-E04E-AC69-6FCBFB1E8006}" dt="2021-10-08T14:38:38.255" v="4830" actId="20577"/>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mod">
        <pc:chgData name="Long B Nguyen" userId="f59fb8f3-a021-417a-8bc1-65c8d471c621" providerId="ADAL" clId="{7CF42801-12ED-E04E-AC69-6FCBFB1E8006}" dt="2021-10-07T03:27:43.417" v="2012" actId="20577"/>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pChg chg="mod">
          <ac:chgData name="Long B Nguyen" userId="f59fb8f3-a021-417a-8bc1-65c8d471c621" providerId="ADAL" clId="{7CF42801-12ED-E04E-AC69-6FCBFB1E8006}" dt="2021-10-07T03:27:43.417" v="2012" actId="20577"/>
          <ac:spMkLst>
            <pc:docMk/>
            <pc:sldMk cId="131840209" sldId="286"/>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mod">
        <pc:chgData name="Long B Nguyen" userId="f59fb8f3-a021-417a-8bc1-65c8d471c621" providerId="ADAL" clId="{7CF42801-12ED-E04E-AC69-6FCBFB1E8006}" dt="2021-10-06T23:44:12.257" v="991" actId="20577"/>
        <pc:sldMkLst>
          <pc:docMk/>
          <pc:sldMk cId="3672999173" sldId="308"/>
        </pc:sldMkLst>
        <pc:spChg chg="mod">
          <ac:chgData name="Long B Nguyen" userId="f59fb8f3-a021-417a-8bc1-65c8d471c621" providerId="ADAL" clId="{7CF42801-12ED-E04E-AC69-6FCBFB1E8006}" dt="2021-10-06T23:44:12.257" v="991" actId="20577"/>
          <ac:spMkLst>
            <pc:docMk/>
            <pc:sldMk cId="3672999173" sldId="308"/>
            <ac:spMk id="2" creationId="{AA3A228F-61D0-D949-A5E7-F83756230BF8}"/>
          </ac:spMkLst>
        </pc:spChg>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7T03:50:13.330" v="2014" actId="20577"/>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pChg chg="mod">
          <ac:chgData name="Long B Nguyen" userId="f59fb8f3-a021-417a-8bc1-65c8d471c621" providerId="ADAL" clId="{7CF42801-12ED-E04E-AC69-6FCBFB1E8006}" dt="2021-10-07T03:50:13.330" v="2014" actId="20577"/>
          <ac:spMkLst>
            <pc:docMk/>
            <pc:sldMk cId="4055245160" sldId="310"/>
            <ac:spMk id="9" creationId="{E3B2E017-30B2-884B-A113-B419A2ED51AD}"/>
          </ac:spMkLst>
        </pc:spChg>
      </pc:sldChg>
      <pc:sldChg chg="addSp modSp mod">
        <pc:chgData name="Long B Nguyen" userId="f59fb8f3-a021-417a-8bc1-65c8d471c621" providerId="ADAL" clId="{7CF42801-12ED-E04E-AC69-6FCBFB1E8006}" dt="2021-10-06T23:44:23.971" v="1023" actId="20577"/>
        <pc:sldMkLst>
          <pc:docMk/>
          <pc:sldMk cId="4210029770" sldId="311"/>
        </pc:sldMkLst>
        <pc:spChg chg="mod">
          <ac:chgData name="Long B Nguyen" userId="f59fb8f3-a021-417a-8bc1-65c8d471c621" providerId="ADAL" clId="{7CF42801-12ED-E04E-AC69-6FCBFB1E8006}" dt="2021-10-06T23:44:23.971" v="1023" actId="20577"/>
          <ac:spMkLst>
            <pc:docMk/>
            <pc:sldMk cId="4210029770" sldId="311"/>
            <ac:spMk id="2" creationId="{AA3A228F-61D0-D949-A5E7-F83756230BF8}"/>
          </ac:spMkLst>
        </pc:spChg>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del">
        <pc:chgData name="Long B Nguyen" userId="f59fb8f3-a021-417a-8bc1-65c8d471c621" providerId="ADAL" clId="{7CF42801-12ED-E04E-AC69-6FCBFB1E8006}" dt="2021-10-07T00:39:31.436" v="1997" actId="2696"/>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del">
        <pc:chgData name="Long B Nguyen" userId="f59fb8f3-a021-417a-8bc1-65c8d471c621" providerId="ADAL" clId="{7CF42801-12ED-E04E-AC69-6FCBFB1E8006}" dt="2021-10-07T00:39:41.342" v="2000" actId="2696"/>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del">
        <pc:chgData name="Long B Nguyen" userId="f59fb8f3-a021-417a-8bc1-65c8d471c621" providerId="ADAL" clId="{7CF42801-12ED-E04E-AC69-6FCBFB1E8006}" dt="2021-10-07T00:39:42.095" v="2001" actId="2696"/>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del">
        <pc:chgData name="Long B Nguyen" userId="f59fb8f3-a021-417a-8bc1-65c8d471c621" providerId="ADAL" clId="{7CF42801-12ED-E04E-AC69-6FCBFB1E8006}" dt="2021-10-07T00:39:42.638" v="2002" actId="2696"/>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del">
        <pc:chgData name="Long B Nguyen" userId="f59fb8f3-a021-417a-8bc1-65c8d471c621" providerId="ADAL" clId="{7CF42801-12ED-E04E-AC69-6FCBFB1E8006}" dt="2021-10-07T00:39:43.432" v="2003" actId="2696"/>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del">
        <pc:chgData name="Long B Nguyen" userId="f59fb8f3-a021-417a-8bc1-65c8d471c621" providerId="ADAL" clId="{7CF42801-12ED-E04E-AC69-6FCBFB1E8006}" dt="2021-10-07T00:39:46.575" v="2004" actId="2696"/>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modAnim">
        <pc:chgData name="Long B Nguyen" userId="f59fb8f3-a021-417a-8bc1-65c8d471c621" providerId="ADAL" clId="{7CF42801-12ED-E04E-AC69-6FCBFB1E8006}" dt="2021-10-07T12:55:09.338" v="3937"/>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pChg chg="mod">
          <ac:chgData name="Long B Nguyen" userId="f59fb8f3-a021-417a-8bc1-65c8d471c621" providerId="ADAL" clId="{7CF42801-12ED-E04E-AC69-6FCBFB1E8006}" dt="2021-10-07T00:47:17.703" v="2011" actId="20577"/>
          <ac:spMkLst>
            <pc:docMk/>
            <pc:sldMk cId="1984272704" sldId="330"/>
            <ac:spMk id="9" creationId="{E3B2E017-30B2-884B-A113-B419A2ED51AD}"/>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7T12:51:34.168" v="3880"/>
        <pc:sldMkLst>
          <pc:docMk/>
          <pc:sldMk cId="426544314" sldId="337"/>
        </pc:sldMkLst>
        <pc:spChg chg="mod">
          <ac:chgData name="Long B Nguyen" userId="f59fb8f3-a021-417a-8bc1-65c8d471c621" providerId="ADAL" clId="{7CF42801-12ED-E04E-AC69-6FCBFB1E8006}" dt="2021-10-06T23:47:16.452" v="1059" actId="1076"/>
          <ac:spMkLst>
            <pc:docMk/>
            <pc:sldMk cId="426544314" sldId="337"/>
            <ac:spMk id="2" creationId="{AA3A228F-61D0-D949-A5E7-F83756230BF8}"/>
          </ac:spMkLst>
        </pc:spChg>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23:49:18.516" v="1124" actId="20577"/>
          <ac:spMkLst>
            <pc:docMk/>
            <pc:sldMk cId="426544314" sldId="337"/>
            <ac:spMk id="6" creationId="{B7AB2EA4-48CC-FD46-9632-CD4301E82099}"/>
          </ac:spMkLst>
        </pc:spChg>
        <pc:spChg chg="mod">
          <ac:chgData name="Long B Nguyen" userId="f59fb8f3-a021-417a-8bc1-65c8d471c621" providerId="ADAL" clId="{7CF42801-12ED-E04E-AC69-6FCBFB1E8006}" dt="2021-10-06T23:50:03.124" v="1139"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mod">
        <pc:chgData name="Long B Nguyen" userId="f59fb8f3-a021-417a-8bc1-65c8d471c621" providerId="ADAL" clId="{7CF42801-12ED-E04E-AC69-6FCBFB1E8006}" dt="2021-10-08T13:52:57.662" v="4451" actId="20577"/>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pChg chg="mod">
          <ac:chgData name="Long B Nguyen" userId="f59fb8f3-a021-417a-8bc1-65c8d471c621" providerId="ADAL" clId="{7CF42801-12ED-E04E-AC69-6FCBFB1E8006}" dt="2021-10-08T13:52:57.662" v="4451" actId="20577"/>
          <ac:spMkLst>
            <pc:docMk/>
            <pc:sldMk cId="226687820" sldId="398"/>
            <ac:spMk id="40961" creationId="{266119B2-414E-5047-A049-172C3274D6D7}"/>
          </ac:spMkLst>
        </pc:spChg>
        <pc:spChg chg="mod">
          <ac:chgData name="Long B Nguyen" userId="f59fb8f3-a021-417a-8bc1-65c8d471c621" providerId="ADAL" clId="{7CF42801-12ED-E04E-AC69-6FCBFB1E8006}" dt="2021-10-07T00:46:31.498" v="2009" actId="20577"/>
          <ac:spMkLst>
            <pc:docMk/>
            <pc:sldMk cId="226687820" sldId="398"/>
            <ac:spMk id="40962" creationId="{95CBFE7E-C29B-E04D-A37E-0DBCF46A1435}"/>
          </ac:spMkLst>
        </pc:spChg>
        <pc:picChg chg="mod">
          <ac:chgData name="Long B Nguyen" userId="f59fb8f3-a021-417a-8bc1-65c8d471c621" providerId="ADAL" clId="{7CF42801-12ED-E04E-AC69-6FCBFB1E8006}" dt="2021-10-07T14:35:56.371" v="3947" actId="1036"/>
          <ac:picMkLst>
            <pc:docMk/>
            <pc:sldMk cId="226687820" sldId="398"/>
            <ac:picMk id="40963" creationId="{132EE64E-2666-A648-8980-DA4F2C3F08AD}"/>
          </ac:picMkLst>
        </pc:picChg>
      </pc:sldChg>
      <pc:sldChg chg="addSp modSp mod">
        <pc:chgData name="Long B Nguyen" userId="f59fb8f3-a021-417a-8bc1-65c8d471c621" providerId="ADAL" clId="{7CF42801-12ED-E04E-AC69-6FCBFB1E8006}" dt="2021-10-08T13:53:03.794" v="4455" actId="20577"/>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pChg chg="mod">
          <ac:chgData name="Long B Nguyen" userId="f59fb8f3-a021-417a-8bc1-65c8d471c621" providerId="ADAL" clId="{7CF42801-12ED-E04E-AC69-6FCBFB1E8006}" dt="2021-10-08T13:53:03.794" v="4455" actId="20577"/>
          <ac:spMkLst>
            <pc:docMk/>
            <pc:sldMk cId="70090437" sldId="399"/>
            <ac:spMk id="43009" creationId="{504CDE1E-2E67-4F45-B8D7-8B8B0A11427F}"/>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 modAnim">
        <pc:chgData name="Long B Nguyen" userId="f59fb8f3-a021-417a-8bc1-65c8d471c621" providerId="ADAL" clId="{7CF42801-12ED-E04E-AC69-6FCBFB1E8006}" dt="2021-10-08T13:53:00.376" v="4453" actId="20577"/>
        <pc:sldMkLst>
          <pc:docMk/>
          <pc:sldMk cId="1811896604" sldId="417"/>
        </pc:sldMkLst>
        <pc:spChg chg="mod">
          <ac:chgData name="Long B Nguyen" userId="f59fb8f3-a021-417a-8bc1-65c8d471c621" providerId="ADAL" clId="{7CF42801-12ED-E04E-AC69-6FCBFB1E8006}" dt="2021-10-08T13:53:00.376" v="4453" actId="20577"/>
          <ac:spMkLst>
            <pc:docMk/>
            <pc:sldMk cId="1811896604" sldId="417"/>
            <ac:spMk id="2" creationId="{AA3A228F-61D0-D949-A5E7-F83756230BF8}"/>
          </ac:spMkLst>
        </pc:spChg>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7T00:40:32.768" v="2005" actId="1076"/>
        <pc:sldMkLst>
          <pc:docMk/>
          <pc:sldMk cId="3612472641" sldId="418"/>
        </pc:sldMkLst>
        <pc:spChg chg="mod">
          <ac:chgData name="Long B Nguyen" userId="f59fb8f3-a021-417a-8bc1-65c8d471c621" providerId="ADAL" clId="{7CF42801-12ED-E04E-AC69-6FCBFB1E8006}" dt="2021-10-07T00:40:32.768" v="2005"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del">
        <pc:chgData name="Long B Nguyen" userId="f59fb8f3-a021-417a-8bc1-65c8d471c621" providerId="ADAL" clId="{7CF42801-12ED-E04E-AC69-6FCBFB1E8006}" dt="2021-10-07T00:37:04.502" v="1996" actId="2696"/>
        <pc:sldMkLst>
          <pc:docMk/>
          <pc:sldMk cId="3043991631" sldId="420"/>
        </pc:sldMkLst>
      </pc:sldChg>
      <pc:sldChg chg="add del">
        <pc:chgData name="Long B Nguyen" userId="f59fb8f3-a021-417a-8bc1-65c8d471c621" providerId="ADAL" clId="{7CF42801-12ED-E04E-AC69-6FCBFB1E8006}" dt="2021-10-07T00:39:40.073" v="1999" actId="2696"/>
        <pc:sldMkLst>
          <pc:docMk/>
          <pc:sldMk cId="4110182" sldId="421"/>
        </pc:sldMkLst>
      </pc:sldChg>
      <pc:sldChg chg="add del">
        <pc:chgData name="Long B Nguyen" userId="f59fb8f3-a021-417a-8bc1-65c8d471c621" providerId="ADAL" clId="{7CF42801-12ED-E04E-AC69-6FCBFB1E8006}" dt="2021-10-06T23:50:36.572" v="1154" actId="2696"/>
        <pc:sldMkLst>
          <pc:docMk/>
          <pc:sldMk cId="1203491919" sldId="422"/>
        </pc:sldMkLst>
      </pc:sldChg>
      <pc:sldChg chg="modSp add mod modAnim">
        <pc:chgData name="Long B Nguyen" userId="f59fb8f3-a021-417a-8bc1-65c8d471c621" providerId="ADAL" clId="{7CF42801-12ED-E04E-AC69-6FCBFB1E8006}" dt="2021-10-07T12:51:49.490" v="3882"/>
        <pc:sldMkLst>
          <pc:docMk/>
          <pc:sldMk cId="4022128097" sldId="423"/>
        </pc:sldMkLst>
        <pc:spChg chg="mod">
          <ac:chgData name="Long B Nguyen" userId="f59fb8f3-a021-417a-8bc1-65c8d471c621" providerId="ADAL" clId="{7CF42801-12ED-E04E-AC69-6FCBFB1E8006}" dt="2021-10-06T23:50:20.631" v="1153" actId="20577"/>
          <ac:spMkLst>
            <pc:docMk/>
            <pc:sldMk cId="4022128097" sldId="423"/>
            <ac:spMk id="6" creationId="{B7AB2EA4-48CC-FD46-9632-CD4301E82099}"/>
          </ac:spMkLst>
        </pc:spChg>
        <pc:spChg chg="mod">
          <ac:chgData name="Long B Nguyen" userId="f59fb8f3-a021-417a-8bc1-65c8d471c621" providerId="ADAL" clId="{7CF42801-12ED-E04E-AC69-6FCBFB1E8006}" dt="2021-10-06T23:50:13.564" v="1144" actId="20577"/>
          <ac:spMkLst>
            <pc:docMk/>
            <pc:sldMk cId="4022128097" sldId="423"/>
            <ac:spMk id="9" creationId="{E3B2E017-30B2-884B-A113-B419A2ED51AD}"/>
          </ac:spMkLst>
        </pc:spChg>
      </pc:sldChg>
      <pc:sldChg chg="add del">
        <pc:chgData name="Long B Nguyen" userId="f59fb8f3-a021-417a-8bc1-65c8d471c621" providerId="ADAL" clId="{7CF42801-12ED-E04E-AC69-6FCBFB1E8006}" dt="2021-10-06T23:47:45.603" v="1064" actId="2696"/>
        <pc:sldMkLst>
          <pc:docMk/>
          <pc:sldMk cId="4198221757" sldId="423"/>
        </pc:sldMkLst>
      </pc:sldChg>
      <pc:sldChg chg="addSp delSp modSp add mod modAnim">
        <pc:chgData name="Long B Nguyen" userId="f59fb8f3-a021-417a-8bc1-65c8d471c621" providerId="ADAL" clId="{7CF42801-12ED-E04E-AC69-6FCBFB1E8006}" dt="2021-10-07T12:52:37.281" v="3887" actId="207"/>
        <pc:sldMkLst>
          <pc:docMk/>
          <pc:sldMk cId="3441302083" sldId="424"/>
        </pc:sldMkLst>
        <pc:spChg chg="mod">
          <ac:chgData name="Long B Nguyen" userId="f59fb8f3-a021-417a-8bc1-65c8d471c621" providerId="ADAL" clId="{7CF42801-12ED-E04E-AC69-6FCBFB1E8006}" dt="2021-10-07T00:07:33.909" v="1438" actId="20577"/>
          <ac:spMkLst>
            <pc:docMk/>
            <pc:sldMk cId="3441302083" sldId="424"/>
            <ac:spMk id="2" creationId="{AA3A228F-61D0-D949-A5E7-F83756230BF8}"/>
          </ac:spMkLst>
        </pc:spChg>
        <pc:spChg chg="del mod">
          <ac:chgData name="Long B Nguyen" userId="f59fb8f3-a021-417a-8bc1-65c8d471c621" providerId="ADAL" clId="{7CF42801-12ED-E04E-AC69-6FCBFB1E8006}" dt="2021-10-07T00:06:44.603" v="1330" actId="478"/>
          <ac:spMkLst>
            <pc:docMk/>
            <pc:sldMk cId="3441302083" sldId="424"/>
            <ac:spMk id="6" creationId="{B7AB2EA4-48CC-FD46-9632-CD4301E82099}"/>
          </ac:spMkLst>
        </pc:spChg>
        <pc:spChg chg="mod">
          <ac:chgData name="Long B Nguyen" userId="f59fb8f3-a021-417a-8bc1-65c8d471c621" providerId="ADAL" clId="{7CF42801-12ED-E04E-AC69-6FCBFB1E8006}" dt="2021-10-07T12:52:37.281" v="3887" actId="207"/>
          <ac:spMkLst>
            <pc:docMk/>
            <pc:sldMk cId="3441302083" sldId="424"/>
            <ac:spMk id="9" creationId="{E3B2E017-30B2-884B-A113-B419A2ED51AD}"/>
          </ac:spMkLst>
        </pc:spChg>
        <pc:graphicFrameChg chg="add del mod">
          <ac:chgData name="Long B Nguyen" userId="f59fb8f3-a021-417a-8bc1-65c8d471c621" providerId="ADAL" clId="{7CF42801-12ED-E04E-AC69-6FCBFB1E8006}" dt="2021-10-07T00:03:53.819" v="1157"/>
          <ac:graphicFrameMkLst>
            <pc:docMk/>
            <pc:sldMk cId="3441302083" sldId="424"/>
            <ac:graphicFrameMk id="4" creationId="{7474339A-536F-A24B-BFDA-7CCD663898A9}"/>
          </ac:graphicFrameMkLst>
        </pc:graphicFrameChg>
      </pc:sldChg>
      <pc:sldChg chg="modSp new del">
        <pc:chgData name="Long B Nguyen" userId="f59fb8f3-a021-417a-8bc1-65c8d471c621" providerId="ADAL" clId="{7CF42801-12ED-E04E-AC69-6FCBFB1E8006}" dt="2021-10-07T00:39:38.508" v="1998" actId="2696"/>
        <pc:sldMkLst>
          <pc:docMk/>
          <pc:sldMk cId="781604078" sldId="425"/>
        </pc:sldMkLst>
        <pc:spChg chg="mod">
          <ac:chgData name="Long B Nguyen" userId="f59fb8f3-a021-417a-8bc1-65c8d471c621" providerId="ADAL" clId="{7CF42801-12ED-E04E-AC69-6FCBFB1E8006}" dt="2021-10-07T00:12:23.634" v="1505"/>
          <ac:spMkLst>
            <pc:docMk/>
            <pc:sldMk cId="781604078" sldId="425"/>
            <ac:spMk id="3" creationId="{7B3588A6-CCF7-004E-9B9A-11A0790BDA61}"/>
          </ac:spMkLst>
        </pc:spChg>
      </pc:sldChg>
      <pc:sldChg chg="add del">
        <pc:chgData name="Long B Nguyen" userId="f59fb8f3-a021-417a-8bc1-65c8d471c621" providerId="ADAL" clId="{7CF42801-12ED-E04E-AC69-6FCBFB1E8006}" dt="2021-10-07T00:41:17.579" v="2006" actId="2696"/>
        <pc:sldMkLst>
          <pc:docMk/>
          <pc:sldMk cId="3125377543" sldId="426"/>
        </pc:sldMkLst>
      </pc:sldChg>
      <pc:sldChg chg="addSp modSp add mod modAnim">
        <pc:chgData name="Long B Nguyen" userId="f59fb8f3-a021-417a-8bc1-65c8d471c621" providerId="ADAL" clId="{7CF42801-12ED-E04E-AC69-6FCBFB1E8006}" dt="2021-10-07T12:54:35.563" v="3934"/>
        <pc:sldMkLst>
          <pc:docMk/>
          <pc:sldMk cId="2920365265" sldId="427"/>
        </pc:sldMkLst>
        <pc:spChg chg="mod">
          <ac:chgData name="Long B Nguyen" userId="f59fb8f3-a021-417a-8bc1-65c8d471c621" providerId="ADAL" clId="{7CF42801-12ED-E04E-AC69-6FCBFB1E8006}" dt="2021-10-07T00:13:11.579" v="1540" actId="20577"/>
          <ac:spMkLst>
            <pc:docMk/>
            <pc:sldMk cId="2920365265" sldId="427"/>
            <ac:spMk id="2" creationId="{AA3A228F-61D0-D949-A5E7-F83756230BF8}"/>
          </ac:spMkLst>
        </pc:spChg>
        <pc:spChg chg="add mod">
          <ac:chgData name="Long B Nguyen" userId="f59fb8f3-a021-417a-8bc1-65c8d471c621" providerId="ADAL" clId="{7CF42801-12ED-E04E-AC69-6FCBFB1E8006}" dt="2021-10-07T00:36:32.647" v="1995" actId="207"/>
          <ac:spMkLst>
            <pc:docMk/>
            <pc:sldMk cId="2920365265" sldId="427"/>
            <ac:spMk id="5" creationId="{3F20C80A-CDF1-DA4C-B321-4C2A1F2AF479}"/>
          </ac:spMkLst>
        </pc:spChg>
        <pc:spChg chg="mod">
          <ac:chgData name="Long B Nguyen" userId="f59fb8f3-a021-417a-8bc1-65c8d471c621" providerId="ADAL" clId="{7CF42801-12ED-E04E-AC69-6FCBFB1E8006}" dt="2021-10-07T00:22:18.827" v="1797" actId="207"/>
          <ac:spMkLst>
            <pc:docMk/>
            <pc:sldMk cId="2920365265" sldId="427"/>
            <ac:spMk id="9" creationId="{E3B2E017-30B2-884B-A113-B419A2ED51AD}"/>
          </ac:spMkLst>
        </pc:spChg>
        <pc:cxnChg chg="add mod">
          <ac:chgData name="Long B Nguyen" userId="f59fb8f3-a021-417a-8bc1-65c8d471c621" providerId="ADAL" clId="{7CF42801-12ED-E04E-AC69-6FCBFB1E8006}" dt="2021-10-07T00:33:26.603" v="1854" actId="14100"/>
          <ac:cxnSpMkLst>
            <pc:docMk/>
            <pc:sldMk cId="2920365265" sldId="427"/>
            <ac:cxnSpMk id="6" creationId="{5E5CA9EC-2146-FA40-B06F-24008B33A2D5}"/>
          </ac:cxnSpMkLst>
        </pc:cxnChg>
        <pc:cxnChg chg="add mod">
          <ac:chgData name="Long B Nguyen" userId="f59fb8f3-a021-417a-8bc1-65c8d471c621" providerId="ADAL" clId="{7CF42801-12ED-E04E-AC69-6FCBFB1E8006}" dt="2021-10-07T00:33:43.087" v="1857" actId="14100"/>
          <ac:cxnSpMkLst>
            <pc:docMk/>
            <pc:sldMk cId="2920365265" sldId="427"/>
            <ac:cxnSpMk id="8" creationId="{64350A04-7536-584C-B8FC-3830E86D32AE}"/>
          </ac:cxnSpMkLst>
        </pc:cxnChg>
        <pc:cxnChg chg="add mod">
          <ac:chgData name="Long B Nguyen" userId="f59fb8f3-a021-417a-8bc1-65c8d471c621" providerId="ADAL" clId="{7CF42801-12ED-E04E-AC69-6FCBFB1E8006}" dt="2021-10-07T12:54:23.415" v="3931" actId="14100"/>
          <ac:cxnSpMkLst>
            <pc:docMk/>
            <pc:sldMk cId="2920365265" sldId="427"/>
            <ac:cxnSpMk id="10" creationId="{5A81E47F-2B28-FA46-9646-BC757B298B82}"/>
          </ac:cxnSpMkLst>
        </pc:cxnChg>
        <pc:cxnChg chg="add mod">
          <ac:chgData name="Long B Nguyen" userId="f59fb8f3-a021-417a-8bc1-65c8d471c621" providerId="ADAL" clId="{7CF42801-12ED-E04E-AC69-6FCBFB1E8006}" dt="2021-10-07T12:54:29.416" v="3933" actId="14100"/>
          <ac:cxnSpMkLst>
            <pc:docMk/>
            <pc:sldMk cId="2920365265" sldId="427"/>
            <ac:cxnSpMk id="11" creationId="{AF045CA6-5AB1-1144-AECA-F09C60CE0BF3}"/>
          </ac:cxnSpMkLst>
        </pc:cxnChg>
      </pc:sldChg>
      <pc:sldChg chg="modSp add mod modAnim">
        <pc:chgData name="Long B Nguyen" userId="f59fb8f3-a021-417a-8bc1-65c8d471c621" providerId="ADAL" clId="{7CF42801-12ED-E04E-AC69-6FCBFB1E8006}" dt="2021-10-07T12:49:21.424" v="3876" actId="20577"/>
        <pc:sldMkLst>
          <pc:docMk/>
          <pc:sldMk cId="3438132956" sldId="428"/>
        </pc:sldMkLst>
        <pc:spChg chg="mod">
          <ac:chgData name="Long B Nguyen" userId="f59fb8f3-a021-417a-8bc1-65c8d471c621" providerId="ADAL" clId="{7CF42801-12ED-E04E-AC69-6FCBFB1E8006}" dt="2021-10-07T03:50:20.264" v="2019" actId="20577"/>
          <ac:spMkLst>
            <pc:docMk/>
            <pc:sldMk cId="3438132956" sldId="428"/>
            <ac:spMk id="2" creationId="{AA3A228F-61D0-D949-A5E7-F83756230BF8}"/>
          </ac:spMkLst>
        </pc:spChg>
        <pc:spChg chg="mod">
          <ac:chgData name="Long B Nguyen" userId="f59fb8f3-a021-417a-8bc1-65c8d471c621" providerId="ADAL" clId="{7CF42801-12ED-E04E-AC69-6FCBFB1E8006}" dt="2021-10-07T12:49:21.424" v="3876" actId="20577"/>
          <ac:spMkLst>
            <pc:docMk/>
            <pc:sldMk cId="3438132956" sldId="428"/>
            <ac:spMk id="9" creationId="{E3B2E017-30B2-884B-A113-B419A2ED51AD}"/>
          </ac:spMkLst>
        </pc:spChg>
      </pc:sldChg>
      <pc:sldChg chg="addSp delSp modSp add mod">
        <pc:chgData name="Long B Nguyen" userId="f59fb8f3-a021-417a-8bc1-65c8d471c621" providerId="ADAL" clId="{7CF42801-12ED-E04E-AC69-6FCBFB1E8006}" dt="2021-10-07T12:45:52.728" v="3636" actId="1036"/>
        <pc:sldMkLst>
          <pc:docMk/>
          <pc:sldMk cId="436030091" sldId="429"/>
        </pc:sldMkLst>
        <pc:spChg chg="mod">
          <ac:chgData name="Long B Nguyen" userId="f59fb8f3-a021-417a-8bc1-65c8d471c621" providerId="ADAL" clId="{7CF42801-12ED-E04E-AC69-6FCBFB1E8006}" dt="2021-10-07T11:47:56.629" v="2786" actId="20577"/>
          <ac:spMkLst>
            <pc:docMk/>
            <pc:sldMk cId="436030091" sldId="429"/>
            <ac:spMk id="40961" creationId="{266119B2-414E-5047-A049-172C3274D6D7}"/>
          </ac:spMkLst>
        </pc:spChg>
        <pc:spChg chg="mod">
          <ac:chgData name="Long B Nguyen" userId="f59fb8f3-a021-417a-8bc1-65c8d471c621" providerId="ADAL" clId="{7CF42801-12ED-E04E-AC69-6FCBFB1E8006}" dt="2021-10-07T12:45:43.971" v="3584" actId="20577"/>
          <ac:spMkLst>
            <pc:docMk/>
            <pc:sldMk cId="436030091" sldId="429"/>
            <ac:spMk id="40962" creationId="{95CBFE7E-C29B-E04D-A37E-0DBCF46A1435}"/>
          </ac:spMkLst>
        </pc:spChg>
        <pc:picChg chg="add mod">
          <ac:chgData name="Long B Nguyen" userId="f59fb8f3-a021-417a-8bc1-65c8d471c621" providerId="ADAL" clId="{7CF42801-12ED-E04E-AC69-6FCBFB1E8006}" dt="2021-10-07T12:45:52.728" v="3636" actId="1036"/>
          <ac:picMkLst>
            <pc:docMk/>
            <pc:sldMk cId="436030091" sldId="429"/>
            <ac:picMk id="3" creationId="{0FD0625C-ED12-5A4D-887B-BBFF15AE24EA}"/>
          </ac:picMkLst>
        </pc:picChg>
        <pc:picChg chg="add mod">
          <ac:chgData name="Long B Nguyen" userId="f59fb8f3-a021-417a-8bc1-65c8d471c621" providerId="ADAL" clId="{7CF42801-12ED-E04E-AC69-6FCBFB1E8006}" dt="2021-10-07T12:45:48.057" v="3609" actId="1036"/>
          <ac:picMkLst>
            <pc:docMk/>
            <pc:sldMk cId="436030091" sldId="429"/>
            <ac:picMk id="4" creationId="{843AF8AF-4610-204D-BF1A-2774E74348E2}"/>
          </ac:picMkLst>
        </pc:picChg>
        <pc:picChg chg="del">
          <ac:chgData name="Long B Nguyen" userId="f59fb8f3-a021-417a-8bc1-65c8d471c621" providerId="ADAL" clId="{7CF42801-12ED-E04E-AC69-6FCBFB1E8006}" dt="2021-10-07T11:47:36.268" v="2767" actId="478"/>
          <ac:picMkLst>
            <pc:docMk/>
            <pc:sldMk cId="436030091" sldId="429"/>
            <ac:picMk id="40963" creationId="{132EE64E-2666-A648-8980-DA4F2C3F08AD}"/>
          </ac:picMkLst>
        </pc:picChg>
      </pc:sldChg>
      <pc:sldChg chg="new del">
        <pc:chgData name="Long B Nguyen" userId="f59fb8f3-a021-417a-8bc1-65c8d471c621" providerId="ADAL" clId="{7CF42801-12ED-E04E-AC69-6FCBFB1E8006}" dt="2021-10-08T13:49:56.394" v="3950" actId="2696"/>
        <pc:sldMkLst>
          <pc:docMk/>
          <pc:sldMk cId="473102918" sldId="430"/>
        </pc:sldMkLst>
      </pc:sldChg>
      <pc:sldChg chg="addSp delSp modSp add mod">
        <pc:chgData name="Long B Nguyen" userId="f59fb8f3-a021-417a-8bc1-65c8d471c621" providerId="ADAL" clId="{7CF42801-12ED-E04E-AC69-6FCBFB1E8006}" dt="2021-10-08T14:25:21.520" v="4466" actId="1076"/>
        <pc:sldMkLst>
          <pc:docMk/>
          <pc:sldMk cId="1837685341" sldId="431"/>
        </pc:sldMkLst>
        <pc:spChg chg="add del mod">
          <ac:chgData name="Long B Nguyen" userId="f59fb8f3-a021-417a-8bc1-65c8d471c621" providerId="ADAL" clId="{7CF42801-12ED-E04E-AC69-6FCBFB1E8006}" dt="2021-10-08T14:24:54.520" v="4458" actId="478"/>
          <ac:spMkLst>
            <pc:docMk/>
            <pc:sldMk cId="1837685341" sldId="431"/>
            <ac:spMk id="8" creationId="{9AA9852B-94F1-2D49-B242-064C512AAA8B}"/>
          </ac:spMkLst>
        </pc:spChg>
        <pc:spChg chg="mod">
          <ac:chgData name="Long B Nguyen" userId="f59fb8f3-a021-417a-8bc1-65c8d471c621" providerId="ADAL" clId="{7CF42801-12ED-E04E-AC69-6FCBFB1E8006}" dt="2021-10-08T13:52:54.842" v="4449" actId="20577"/>
          <ac:spMkLst>
            <pc:docMk/>
            <pc:sldMk cId="1837685341" sldId="431"/>
            <ac:spMk id="40961" creationId="{266119B2-414E-5047-A049-172C3274D6D7}"/>
          </ac:spMkLst>
        </pc:spChg>
        <pc:spChg chg="mod">
          <ac:chgData name="Long B Nguyen" userId="f59fb8f3-a021-417a-8bc1-65c8d471c621" providerId="ADAL" clId="{7CF42801-12ED-E04E-AC69-6FCBFB1E8006}" dt="2021-10-08T14:25:15.237" v="4463" actId="20577"/>
          <ac:spMkLst>
            <pc:docMk/>
            <pc:sldMk cId="1837685341" sldId="431"/>
            <ac:spMk id="40962" creationId="{95CBFE7E-C29B-E04D-A37E-0DBCF46A1435}"/>
          </ac:spMkLst>
        </pc:spChg>
        <pc:picChg chg="del">
          <ac:chgData name="Long B Nguyen" userId="f59fb8f3-a021-417a-8bc1-65c8d471c621" providerId="ADAL" clId="{7CF42801-12ED-E04E-AC69-6FCBFB1E8006}" dt="2021-10-08T13:51:10.303" v="4107" actId="478"/>
          <ac:picMkLst>
            <pc:docMk/>
            <pc:sldMk cId="1837685341" sldId="431"/>
            <ac:picMk id="3" creationId="{0FD0625C-ED12-5A4D-887B-BBFF15AE24EA}"/>
          </ac:picMkLst>
        </pc:picChg>
        <pc:picChg chg="del">
          <ac:chgData name="Long B Nguyen" userId="f59fb8f3-a021-417a-8bc1-65c8d471c621" providerId="ADAL" clId="{7CF42801-12ED-E04E-AC69-6FCBFB1E8006}" dt="2021-10-08T13:51:09.203" v="4106" actId="478"/>
          <ac:picMkLst>
            <pc:docMk/>
            <pc:sldMk cId="1837685341" sldId="431"/>
            <ac:picMk id="4" creationId="{843AF8AF-4610-204D-BF1A-2774E74348E2}"/>
          </ac:picMkLst>
        </pc:picChg>
        <pc:picChg chg="add mod">
          <ac:chgData name="Long B Nguyen" userId="f59fb8f3-a021-417a-8bc1-65c8d471c621" providerId="ADAL" clId="{7CF42801-12ED-E04E-AC69-6FCBFB1E8006}" dt="2021-10-08T14:25:21.520" v="4466" actId="1076"/>
          <ac:picMkLst>
            <pc:docMk/>
            <pc:sldMk cId="1837685341" sldId="431"/>
            <ac:picMk id="9" creationId="{D7641B18-D64D-AF45-BAB3-C182471B7E7D}"/>
          </ac:picMkLst>
        </pc:picChg>
      </pc:sldChg>
      <pc:sldChg chg="delSp modSp add mod">
        <pc:chgData name="Long B Nguyen" userId="f59fb8f3-a021-417a-8bc1-65c8d471c621" providerId="ADAL" clId="{7CF42801-12ED-E04E-AC69-6FCBFB1E8006}" dt="2021-10-08T14:38:38.255" v="4830" actId="20577"/>
        <pc:sldMkLst>
          <pc:docMk/>
          <pc:sldMk cId="1407476634" sldId="432"/>
        </pc:sldMkLst>
        <pc:spChg chg="mod">
          <ac:chgData name="Long B Nguyen" userId="f59fb8f3-a021-417a-8bc1-65c8d471c621" providerId="ADAL" clId="{7CF42801-12ED-E04E-AC69-6FCBFB1E8006}" dt="2021-10-08T14:38:38.255" v="4830" actId="20577"/>
          <ac:spMkLst>
            <pc:docMk/>
            <pc:sldMk cId="1407476634" sldId="432"/>
            <ac:spMk id="40962" creationId="{95CBFE7E-C29B-E04D-A37E-0DBCF46A1435}"/>
          </ac:spMkLst>
        </pc:spChg>
        <pc:picChg chg="del">
          <ac:chgData name="Long B Nguyen" userId="f59fb8f3-a021-417a-8bc1-65c8d471c621" providerId="ADAL" clId="{7CF42801-12ED-E04E-AC69-6FCBFB1E8006}" dt="2021-10-08T14:35:21.130" v="4470" actId="478"/>
          <ac:picMkLst>
            <pc:docMk/>
            <pc:sldMk cId="1407476634" sldId="432"/>
            <ac:picMk id="3" creationId="{0FD0625C-ED12-5A4D-887B-BBFF15AE24EA}"/>
          </ac:picMkLst>
        </pc:picChg>
        <pc:picChg chg="del">
          <ac:chgData name="Long B Nguyen" userId="f59fb8f3-a021-417a-8bc1-65c8d471c621" providerId="ADAL" clId="{7CF42801-12ED-E04E-AC69-6FCBFB1E8006}" dt="2021-10-08T14:35:20.375" v="4469" actId="478"/>
          <ac:picMkLst>
            <pc:docMk/>
            <pc:sldMk cId="1407476634" sldId="432"/>
            <ac:picMk id="4" creationId="{843AF8AF-4610-204D-BF1A-2774E74348E2}"/>
          </ac:picMkLst>
        </pc:picChg>
      </pc:sldChg>
    </pc:docChg>
  </pc:docChgLst>
  <pc:docChgLst>
    <pc:chgData name="Long Nguyen" userId="f59fb8f3-a021-417a-8bc1-65c8d471c621" providerId="ADAL" clId="{EDD6D54B-FF8F-6841-9C88-C9AE42364541}"/>
    <pc:docChg chg="undo custSel delSld modSld">
      <pc:chgData name="Long Nguyen" userId="f59fb8f3-a021-417a-8bc1-65c8d471c621" providerId="ADAL" clId="{EDD6D54B-FF8F-6841-9C88-C9AE42364541}" dt="2022-09-28T15:57:43.863" v="71"/>
      <pc:docMkLst>
        <pc:docMk/>
      </pc:docMkLst>
      <pc:sldChg chg="modSp mod">
        <pc:chgData name="Long Nguyen" userId="f59fb8f3-a021-417a-8bc1-65c8d471c621" providerId="ADAL" clId="{EDD6D54B-FF8F-6841-9C88-C9AE42364541}" dt="2022-09-28T15:52:01.027" v="2" actId="20577"/>
        <pc:sldMkLst>
          <pc:docMk/>
          <pc:sldMk cId="131840209" sldId="286"/>
        </pc:sldMkLst>
        <pc:spChg chg="mod">
          <ac:chgData name="Long Nguyen" userId="f59fb8f3-a021-417a-8bc1-65c8d471c621" providerId="ADAL" clId="{EDD6D54B-FF8F-6841-9C88-C9AE42364541}" dt="2022-09-28T15:52:01.027" v="2" actId="20577"/>
          <ac:spMkLst>
            <pc:docMk/>
            <pc:sldMk cId="131840209" sldId="286"/>
            <ac:spMk id="9" creationId="{E3B2E017-30B2-884B-A113-B419A2ED51AD}"/>
          </ac:spMkLst>
        </pc:spChg>
      </pc:sldChg>
      <pc:sldChg chg="del">
        <pc:chgData name="Long Nguyen" userId="f59fb8f3-a021-417a-8bc1-65c8d471c621" providerId="ADAL" clId="{EDD6D54B-FF8F-6841-9C88-C9AE42364541}" dt="2022-09-28T15:53:53.106" v="6" actId="2696"/>
        <pc:sldMkLst>
          <pc:docMk/>
          <pc:sldMk cId="3672999173" sldId="308"/>
        </pc:sldMkLst>
      </pc:sldChg>
      <pc:sldChg chg="del">
        <pc:chgData name="Long Nguyen" userId="f59fb8f3-a021-417a-8bc1-65c8d471c621" providerId="ADAL" clId="{EDD6D54B-FF8F-6841-9C88-C9AE42364541}" dt="2022-09-28T15:53:48.313" v="4" actId="2696"/>
        <pc:sldMkLst>
          <pc:docMk/>
          <pc:sldMk cId="4055245160" sldId="310"/>
        </pc:sldMkLst>
      </pc:sldChg>
      <pc:sldChg chg="del">
        <pc:chgData name="Long Nguyen" userId="f59fb8f3-a021-417a-8bc1-65c8d471c621" providerId="ADAL" clId="{EDD6D54B-FF8F-6841-9C88-C9AE42364541}" dt="2022-09-28T15:53:55.015" v="7" actId="2696"/>
        <pc:sldMkLst>
          <pc:docMk/>
          <pc:sldMk cId="4210029770" sldId="311"/>
        </pc:sldMkLst>
      </pc:sldChg>
      <pc:sldChg chg="del">
        <pc:chgData name="Long Nguyen" userId="f59fb8f3-a021-417a-8bc1-65c8d471c621" providerId="ADAL" clId="{EDD6D54B-FF8F-6841-9C88-C9AE42364541}" dt="2022-09-28T15:54:00.982" v="8" actId="2696"/>
        <pc:sldMkLst>
          <pc:docMk/>
          <pc:sldMk cId="3536221410" sldId="414"/>
        </pc:sldMkLst>
      </pc:sldChg>
      <pc:sldChg chg="del">
        <pc:chgData name="Long Nguyen" userId="f59fb8f3-a021-417a-8bc1-65c8d471c621" providerId="ADAL" clId="{EDD6D54B-FF8F-6841-9C88-C9AE42364541}" dt="2022-09-28T15:54:02.821" v="9" actId="2696"/>
        <pc:sldMkLst>
          <pc:docMk/>
          <pc:sldMk cId="976150634" sldId="415"/>
        </pc:sldMkLst>
      </pc:sldChg>
      <pc:sldChg chg="del">
        <pc:chgData name="Long Nguyen" userId="f59fb8f3-a021-417a-8bc1-65c8d471c621" providerId="ADAL" clId="{EDD6D54B-FF8F-6841-9C88-C9AE42364541}" dt="2022-09-28T15:54:03.781" v="10" actId="2696"/>
        <pc:sldMkLst>
          <pc:docMk/>
          <pc:sldMk cId="1551984946" sldId="416"/>
        </pc:sldMkLst>
      </pc:sldChg>
      <pc:sldChg chg="modSp mod">
        <pc:chgData name="Long Nguyen" userId="f59fb8f3-a021-417a-8bc1-65c8d471c621" providerId="ADAL" clId="{EDD6D54B-FF8F-6841-9C88-C9AE42364541}" dt="2022-09-28T15:53:42.274" v="3" actId="20577"/>
        <pc:sldMkLst>
          <pc:docMk/>
          <pc:sldMk cId="3612472641" sldId="418"/>
        </pc:sldMkLst>
        <pc:spChg chg="mod">
          <ac:chgData name="Long Nguyen" userId="f59fb8f3-a021-417a-8bc1-65c8d471c621" providerId="ADAL" clId="{EDD6D54B-FF8F-6841-9C88-C9AE42364541}" dt="2022-09-28T15:53:42.274" v="3" actId="20577"/>
          <ac:spMkLst>
            <pc:docMk/>
            <pc:sldMk cId="3612472641" sldId="418"/>
            <ac:spMk id="3" creationId="{FEFA68FB-503E-B144-9FA2-2B3EF2748204}"/>
          </ac:spMkLst>
        </pc:spChg>
      </pc:sldChg>
      <pc:sldChg chg="addSp modSp mod modAnim">
        <pc:chgData name="Long Nguyen" userId="f59fb8f3-a021-417a-8bc1-65c8d471c621" providerId="ADAL" clId="{EDD6D54B-FF8F-6841-9C88-C9AE42364541}" dt="2022-09-28T15:57:43.863" v="71"/>
        <pc:sldMkLst>
          <pc:docMk/>
          <pc:sldMk cId="2920365265" sldId="427"/>
        </pc:sldMkLst>
        <pc:spChg chg="add mod">
          <ac:chgData name="Long Nguyen" userId="f59fb8f3-a021-417a-8bc1-65c8d471c621" providerId="ADAL" clId="{EDD6D54B-FF8F-6841-9C88-C9AE42364541}" dt="2022-09-28T15:57:38.769" v="70" actId="14100"/>
          <ac:spMkLst>
            <pc:docMk/>
            <pc:sldMk cId="2920365265" sldId="427"/>
            <ac:spMk id="4" creationId="{F34589A3-1303-4060-2803-AD24967656AF}"/>
          </ac:spMkLst>
        </pc:spChg>
        <pc:spChg chg="mod">
          <ac:chgData name="Long Nguyen" userId="f59fb8f3-a021-417a-8bc1-65c8d471c621" providerId="ADAL" clId="{EDD6D54B-FF8F-6841-9C88-C9AE42364541}" dt="2022-09-28T15:55:56.125" v="39" actId="20577"/>
          <ac:spMkLst>
            <pc:docMk/>
            <pc:sldMk cId="2920365265" sldId="427"/>
            <ac:spMk id="9" creationId="{E3B2E017-30B2-884B-A113-B419A2ED51AD}"/>
          </ac:spMkLst>
        </pc:spChg>
      </pc:sldChg>
      <pc:sldChg chg="del">
        <pc:chgData name="Long Nguyen" userId="f59fb8f3-a021-417a-8bc1-65c8d471c621" providerId="ADAL" clId="{EDD6D54B-FF8F-6841-9C88-C9AE42364541}" dt="2022-09-28T15:53:50.986" v="5" actId="2696"/>
        <pc:sldMkLst>
          <pc:docMk/>
          <pc:sldMk cId="3438132956" sldId="428"/>
        </pc:sldMkLst>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9/28/22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26</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7500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27</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1160024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28</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407607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29</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31</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9/28/22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9/28/22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9/28/22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9/28/22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9/28/22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9/28/22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9/28/22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9/28/22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9/28/22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9/28/22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9/28/22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9/28/22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0" y="113770"/>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0" y="907653"/>
            <a:ext cx="9144000" cy="480734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given a and b sides of a triangle, return hypotenuse</a:t>
            </a:r>
          </a:p>
          <a:p>
            <a:pPr marL="0" indent="0">
              <a:buNone/>
            </a:pPr>
            <a:r>
              <a:rPr lang="en-US" sz="2200" b="1" dirty="0">
                <a:solidFill>
                  <a:srgbClr val="34A327"/>
                </a:solidFill>
                <a:latin typeface="Inconsolata" panose="020B0609030003000000" pitchFamily="49" charset="77"/>
              </a:rPr>
              <a:t>def</a:t>
            </a:r>
            <a:r>
              <a:rPr lang="en-US" sz="2200" b="1" dirty="0">
                <a:solidFill>
                  <a:srgbClr val="000000"/>
                </a:solidFill>
                <a:latin typeface="Inconsolata" panose="020B0609030003000000" pitchFamily="49" charset="77"/>
              </a:rPr>
              <a:t> </a:t>
            </a:r>
            <a:r>
              <a:rPr lang="en-US" sz="2200" b="1" dirty="0">
                <a:solidFill>
                  <a:srgbClr val="3C9FF2"/>
                </a:solidFill>
                <a:latin typeface="Inconsolata" panose="020B0609030003000000" pitchFamily="49" charset="77"/>
              </a:rPr>
              <a:t>hypotenuse</a:t>
            </a:r>
            <a:r>
              <a:rPr lang="en-US" sz="2200" b="1" dirty="0">
                <a:solidFill>
                  <a:srgbClr val="000000"/>
                </a:solidFill>
                <a:latin typeface="Inconsolata" panose="020B0609030003000000" pitchFamily="49" charset="77"/>
              </a:rPr>
              <a:t>(a, b):  </a:t>
            </a:r>
          </a:p>
          <a:p>
            <a:pPr marL="0" indent="0">
              <a:buNone/>
            </a:pPr>
            <a:r>
              <a:rPr lang="en-US" sz="2200" b="1" dirty="0">
                <a:solidFill>
                  <a:srgbClr val="00B050"/>
                </a:solidFill>
                <a:latin typeface="Inconsolata" panose="020B0609030003000000" pitchFamily="49" charset="77"/>
              </a:rPr>
              <a:t>	# implement your code here</a:t>
            </a:r>
          </a:p>
          <a:p>
            <a:pPr marL="0" indent="0">
              <a:buNone/>
            </a:pP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ask user for sides: side1 and side2</a:t>
            </a:r>
          </a:p>
          <a:p>
            <a:pPr marL="0" indent="0">
              <a:buNone/>
            </a:pPr>
            <a:r>
              <a:rPr lang="en-US" sz="2200" b="1" dirty="0">
                <a:solidFill>
                  <a:srgbClr val="00B050"/>
                </a:solidFill>
                <a:latin typeface="INCONSOLATA" panose="020B0609030003000000" pitchFamily="49" charset="77"/>
              </a:rPr>
              <a:t># store hypotenuse for side1 and side2 in variable h</a:t>
            </a:r>
          </a:p>
          <a:p>
            <a:pPr marL="0" indent="0">
              <a:buNone/>
            </a:pPr>
            <a:r>
              <a:rPr lang="en-US" sz="2200" b="1" dirty="0">
                <a:solidFill>
                  <a:srgbClr val="00B050"/>
                </a:solidFill>
                <a:latin typeface="INCONSOLATA" panose="020B0609030003000000" pitchFamily="49" charset="77"/>
              </a:rPr>
              <a:t># print h</a:t>
            </a:r>
            <a:endParaRPr lang="en-US" sz="2200" dirty="0">
              <a:solidFill>
                <a:srgbClr val="00B050"/>
              </a:solidFill>
            </a:endParaRPr>
          </a:p>
        </p:txBody>
      </p:sp>
      <p:sp>
        <p:nvSpPr>
          <p:cNvPr id="4" name="Slide Number Placeholder 3">
            <a:extLst>
              <a:ext uri="{FF2B5EF4-FFF2-40B4-BE49-F238E27FC236}">
                <a16:creationId xmlns:a16="http://schemas.microsoft.com/office/drawing/2014/main" id="{536F799B-A6BC-0449-A858-D88D8D2CE1B6}"/>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1247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print("hello")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endParaRPr lang="en-US" sz="2000" dirty="0">
              <a:latin typeface="Gill Sans MT" panose="020B0502020104020203" pitchFamily="34" charset="77"/>
            </a:endParaRPr>
          </a:p>
        </p:txBody>
      </p:sp>
      <p:sp>
        <p:nvSpPr>
          <p:cNvPr id="6" name="TextBox 5">
            <a:extLst>
              <a:ext uri="{FF2B5EF4-FFF2-40B4-BE49-F238E27FC236}">
                <a16:creationId xmlns:a16="http://schemas.microsoft.com/office/drawing/2014/main" id="{B7AB2EA4-48CC-FD46-9632-CD4301E82099}"/>
              </a:ext>
            </a:extLst>
          </p:cNvPr>
          <p:cNvSpPr txBox="1"/>
          <p:nvPr/>
        </p:nvSpPr>
        <p:spPr>
          <a:xfrm>
            <a:off x="2495644" y="1243643"/>
            <a:ext cx="6594369" cy="2862322"/>
          </a:xfrm>
          <a:prstGeom prst="rect">
            <a:avLst/>
          </a:prstGeom>
          <a:noFill/>
        </p:spPr>
        <p:txBody>
          <a:bodyPr wrap="none" rtlCol="0">
            <a:spAutoFit/>
          </a:bodyPr>
          <a:lstStyle/>
          <a:p>
            <a:endParaRPr lang="en-US" sz="2000" dirty="0"/>
          </a:p>
          <a:p>
            <a:r>
              <a:rPr lang="en-US" sz="2000" dirty="0"/>
              <a:t>Function definitions are packaged into an executable unit to </a:t>
            </a:r>
          </a:p>
          <a:p>
            <a:r>
              <a:rPr lang="en-US" sz="2000" dirty="0"/>
              <a:t>be executed later. </a:t>
            </a:r>
          </a:p>
          <a:p>
            <a:endParaRPr lang="en-US" sz="2000" dirty="0"/>
          </a:p>
          <a:p>
            <a:r>
              <a:rPr lang="en-US" sz="2000" dirty="0"/>
              <a:t>The code within a function definition executes only when </a:t>
            </a:r>
          </a:p>
          <a:p>
            <a:r>
              <a:rPr lang="en-US" sz="2000" dirty="0"/>
              <a:t>invoked by a caller. </a:t>
            </a:r>
          </a:p>
          <a:p>
            <a:endParaRPr lang="en-US" sz="2000" dirty="0"/>
          </a:p>
          <a:p>
            <a:r>
              <a:rPr lang="en-US" sz="2000" dirty="0"/>
              <a:t>In this case, because the fun function is never called, the code </a:t>
            </a:r>
          </a:p>
          <a:p>
            <a:r>
              <a:rPr lang="en-US" sz="2000" dirty="0"/>
              <a:t>inside the function never runs!</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r>
              <a:rPr lang="en-US" sz="1800" b="1" dirty="0">
                <a:latin typeface="Inconsolata" panose="020B0609030003000000" pitchFamily="49" charset="77"/>
              </a:rPr>
              <a:t>print("hello")</a:t>
            </a:r>
          </a:p>
          <a:p>
            <a:pPr marL="0" indent="0">
              <a:buNone/>
            </a:pPr>
            <a:r>
              <a:rPr lang="en-US" sz="1800" b="1" dirty="0">
                <a:latin typeface="Inconsolata" panose="020B0609030003000000" pitchFamily="49" charset="77"/>
              </a:rPr>
              <a:t>fun()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r>
              <a:rPr lang="en-US" sz="2000" dirty="0">
                <a:latin typeface="Gill Sans MT" panose="020B0502020104020203" pitchFamily="34" charset="77"/>
              </a:rPr>
              <a:t>fun</a:t>
            </a:r>
          </a:p>
        </p:txBody>
      </p:sp>
      <p:sp>
        <p:nvSpPr>
          <p:cNvPr id="6" name="TextBox 5">
            <a:extLst>
              <a:ext uri="{FF2B5EF4-FFF2-40B4-BE49-F238E27FC236}">
                <a16:creationId xmlns:a16="http://schemas.microsoft.com/office/drawing/2014/main" id="{B7AB2EA4-48CC-FD46-9632-CD4301E82099}"/>
              </a:ext>
            </a:extLst>
          </p:cNvPr>
          <p:cNvSpPr txBox="1"/>
          <p:nvPr/>
        </p:nvSpPr>
        <p:spPr>
          <a:xfrm>
            <a:off x="2558706" y="2109511"/>
            <a:ext cx="3947299" cy="400110"/>
          </a:xfrm>
          <a:prstGeom prst="rect">
            <a:avLst/>
          </a:prstGeom>
          <a:noFill/>
        </p:spPr>
        <p:txBody>
          <a:bodyPr wrap="none" rtlCol="0">
            <a:spAutoFit/>
          </a:bodyPr>
          <a:lstStyle/>
          <a:p>
            <a:r>
              <a:rPr lang="en-US" sz="2000" dirty="0"/>
              <a:t>Note: "hello" is printed before "fun".</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40221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r>
              <a:rPr lang="en-US" sz="1800" b="1" dirty="0">
                <a:solidFill>
                  <a:schemeClr val="accent1"/>
                </a:solidFill>
                <a:latin typeface="Inconsolata" panose="020B0609030003000000" pitchFamily="49" charset="77"/>
              </a:rPr>
              <a:t>#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NameError</a:t>
            </a:r>
            <a:r>
              <a:rPr lang="en-US" sz="1800" b="1" dirty="0">
                <a:solidFill>
                  <a:schemeClr val="accent1"/>
                </a:solidFill>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44130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Functions calling other 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4" y="673828"/>
            <a:ext cx="8544620" cy="4927402"/>
          </a:xfrm>
        </p:spPr>
        <p:txBody>
          <a:bodyPr>
            <a:noAutofit/>
          </a:bodyPr>
          <a:lstStyle/>
          <a:p>
            <a:pPr marL="0" indent="0">
              <a:buNone/>
            </a:pPr>
            <a:r>
              <a:rPr lang="en-US" dirty="0">
                <a:latin typeface="Gill Sans MT" panose="020B0502020104020203" pitchFamily="34" charset="77"/>
              </a:rPr>
              <a:t>Each function we write can be used and called from other functions. </a:t>
            </a: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p>
          <a:p>
            <a:pPr marL="0" indent="0">
              <a:buNone/>
            </a:pPr>
            <a:r>
              <a:rPr lang="en-US" sz="1800" b="1" dirty="0">
                <a:solidFill>
                  <a:srgbClr val="006699"/>
                </a:solidFill>
                <a:latin typeface="Inconsolata" panose="020B0609030003000000" pitchFamily="49" charset="77"/>
              </a:rPr>
              <a:t>def </a:t>
            </a:r>
            <a:r>
              <a:rPr lang="en-US" sz="1800" b="1" dirty="0" err="1">
                <a:solidFill>
                  <a:srgbClr val="CC00FF"/>
                </a:solidFill>
                <a:latin typeface="Inconsolata" panose="020B0609030003000000" pitchFamily="49" charset="77"/>
              </a:rPr>
              <a:t>sum_of_squares</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 y, z</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a = square(x)</a:t>
            </a:r>
          </a:p>
          <a:p>
            <a:pPr marL="0" indent="0">
              <a:buNone/>
            </a:pPr>
            <a:r>
              <a:rPr lang="en-US" sz="1800" b="1" dirty="0">
                <a:solidFill>
                  <a:srgbClr val="000087"/>
                </a:solidFill>
                <a:latin typeface="Inconsolata" panose="020B0609030003000000" pitchFamily="49" charset="77"/>
              </a:rPr>
              <a:t>    b = square(y)</a:t>
            </a:r>
          </a:p>
          <a:p>
            <a:pPr marL="0" indent="0">
              <a:buNone/>
            </a:pPr>
            <a:r>
              <a:rPr lang="en-US" sz="1800" b="1" dirty="0">
                <a:solidFill>
                  <a:srgbClr val="000087"/>
                </a:solidFill>
                <a:latin typeface="Inconsolata" panose="020B0609030003000000" pitchFamily="49" charset="77"/>
              </a:rPr>
              <a:t>    c = square(z)    </a:t>
            </a:r>
          </a:p>
          <a:p>
            <a:pPr marL="0" indent="0">
              <a:buNone/>
            </a:pPr>
            <a:r>
              <a:rPr lang="en-US" sz="1800" b="1" dirty="0">
                <a:solidFill>
                  <a:srgbClr val="000087"/>
                </a:solidFill>
                <a:latin typeface="Inconsolata" panose="020B0609030003000000" pitchFamily="49" charset="77"/>
              </a:rPr>
              <a:t>    return a + b + c</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a = int(input())</a:t>
            </a:r>
          </a:p>
          <a:p>
            <a:pPr marL="0" indent="0">
              <a:buNone/>
            </a:pPr>
            <a:r>
              <a:rPr lang="en-US" sz="1800" b="1" dirty="0">
                <a:latin typeface="Inconsolata" panose="020B0609030003000000" pitchFamily="49" charset="77"/>
              </a:rPr>
              <a:t>b = int(input())</a:t>
            </a:r>
          </a:p>
          <a:p>
            <a:pPr marL="0" indent="0">
              <a:buNone/>
            </a:pPr>
            <a:r>
              <a:rPr lang="en-US" sz="1800" b="1" dirty="0">
                <a:latin typeface="Inconsolata" panose="020B0609030003000000" pitchFamily="49" charset="77"/>
              </a:rPr>
              <a:t>c = int(input())</a:t>
            </a:r>
          </a:p>
          <a:p>
            <a:pPr marL="0" indent="0">
              <a:buNone/>
            </a:pPr>
            <a:r>
              <a:rPr lang="en-US" sz="1800" b="1" dirty="0">
                <a:latin typeface="Inconsolata" panose="020B0609030003000000" pitchFamily="49" charset="77"/>
              </a:rPr>
              <a:t>result = </a:t>
            </a:r>
            <a:r>
              <a:rPr lang="en-US" sz="1800" b="1" dirty="0" err="1">
                <a:latin typeface="Inconsolata" panose="020B0609030003000000" pitchFamily="49" charset="77"/>
              </a:rPr>
              <a:t>sum_of_squares</a:t>
            </a:r>
            <a:r>
              <a:rPr lang="en-US" sz="1800" b="1" dirty="0">
                <a:latin typeface="Inconsolata" panose="020B0609030003000000" pitchFamily="49" charset="77"/>
              </a:rPr>
              <a:t>(a, b, c)</a:t>
            </a:r>
          </a:p>
          <a:p>
            <a:pPr marL="0" indent="0">
              <a:buNone/>
            </a:pPr>
            <a:r>
              <a:rPr lang="en-US" sz="1800" b="1" dirty="0">
                <a:latin typeface="Inconsolata" panose="020B0609030003000000" pitchFamily="49" charset="77"/>
              </a:rPr>
              <a:t>print(result)		</a:t>
            </a:r>
            <a:endParaRPr lang="en-US" sz="1800" b="1" dirty="0">
              <a:solidFill>
                <a:srgbClr val="00B050"/>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23</a:t>
            </a:fld>
            <a:endParaRPr lang="en-US" dirty="0"/>
          </a:p>
        </p:txBody>
      </p:sp>
      <p:sp>
        <p:nvSpPr>
          <p:cNvPr id="5" name="TextBox 4">
            <a:extLst>
              <a:ext uri="{FF2B5EF4-FFF2-40B4-BE49-F238E27FC236}">
                <a16:creationId xmlns:a16="http://schemas.microsoft.com/office/drawing/2014/main" id="{3F20C80A-CDF1-DA4C-B321-4C2A1F2AF479}"/>
              </a:ext>
            </a:extLst>
          </p:cNvPr>
          <p:cNvSpPr txBox="1"/>
          <p:nvPr/>
        </p:nvSpPr>
        <p:spPr>
          <a:xfrm>
            <a:off x="3632165" y="1260754"/>
            <a:ext cx="5293885" cy="2970044"/>
          </a:xfrm>
          <a:prstGeom prst="rect">
            <a:avLst/>
          </a:prstGeom>
          <a:noFill/>
        </p:spPr>
        <p:txBody>
          <a:bodyPr wrap="none" rtlCol="0">
            <a:spAutoFit/>
          </a:bodyPr>
          <a:lstStyle/>
          <a:p>
            <a:r>
              <a:rPr lang="en-US" sz="1700" dirty="0">
                <a:solidFill>
                  <a:srgbClr val="FF0000"/>
                </a:solidFill>
              </a:rPr>
              <a:t>The variables x and y are local variables in both functions </a:t>
            </a:r>
          </a:p>
          <a:p>
            <a:r>
              <a:rPr lang="en-US" sz="1700" dirty="0">
                <a:solidFill>
                  <a:srgbClr val="FF0000"/>
                </a:solidFill>
              </a:rPr>
              <a:t>and may even have different values. </a:t>
            </a:r>
          </a:p>
          <a:p>
            <a:endParaRPr lang="en-US" sz="1700" dirty="0">
              <a:solidFill>
                <a:srgbClr val="FF0000"/>
              </a:solidFill>
            </a:endParaRPr>
          </a:p>
          <a:p>
            <a:r>
              <a:rPr lang="en-US" sz="1700" dirty="0">
                <a:solidFill>
                  <a:srgbClr val="FF0000"/>
                </a:solidFill>
              </a:rPr>
              <a:t>Even though they are named the same, they are, in fact, </a:t>
            </a:r>
          </a:p>
          <a:p>
            <a:r>
              <a:rPr lang="en-US" sz="1700" dirty="0">
                <a:solidFill>
                  <a:srgbClr val="FF0000"/>
                </a:solidFill>
              </a:rPr>
              <a:t>very different.</a:t>
            </a:r>
          </a:p>
          <a:p>
            <a:endParaRPr lang="en-US" sz="1700" dirty="0">
              <a:solidFill>
                <a:srgbClr val="FF0000"/>
              </a:solidFill>
            </a:endParaRPr>
          </a:p>
          <a:p>
            <a:endParaRPr lang="en-US" sz="1700" dirty="0">
              <a:solidFill>
                <a:srgbClr val="FF0000"/>
              </a:solidFill>
            </a:endParaRPr>
          </a:p>
          <a:p>
            <a:endParaRPr lang="en-US" sz="1700" dirty="0">
              <a:solidFill>
                <a:srgbClr val="FF0000"/>
              </a:solidFill>
            </a:endParaRPr>
          </a:p>
          <a:p>
            <a:r>
              <a:rPr lang="en-US" sz="1700" dirty="0">
                <a:solidFill>
                  <a:srgbClr val="FF0000"/>
                </a:solidFill>
              </a:rPr>
              <a:t>Similarly, a, b and c in the </a:t>
            </a:r>
            <a:r>
              <a:rPr lang="en-US" sz="1700" dirty="0" err="1">
                <a:solidFill>
                  <a:srgbClr val="FF0000"/>
                </a:solidFill>
              </a:rPr>
              <a:t>sum_of_squares</a:t>
            </a:r>
            <a:r>
              <a:rPr lang="en-US" sz="1700" dirty="0">
                <a:solidFill>
                  <a:srgbClr val="FF0000"/>
                </a:solidFill>
              </a:rPr>
              <a:t> function are </a:t>
            </a:r>
          </a:p>
          <a:p>
            <a:r>
              <a:rPr lang="en-US" sz="1700" dirty="0">
                <a:solidFill>
                  <a:srgbClr val="FF0000"/>
                </a:solidFill>
              </a:rPr>
              <a:t>different than a, b and c outside of it. </a:t>
            </a:r>
          </a:p>
          <a:p>
            <a:endParaRPr lang="en-US" sz="1700" dirty="0">
              <a:solidFill>
                <a:srgbClr val="FF0000"/>
              </a:solidFill>
            </a:endParaRPr>
          </a:p>
        </p:txBody>
      </p:sp>
      <p:cxnSp>
        <p:nvCxnSpPr>
          <p:cNvPr id="6" name="Straight Arrow Connector 5">
            <a:extLst>
              <a:ext uri="{FF2B5EF4-FFF2-40B4-BE49-F238E27FC236}">
                <a16:creationId xmlns:a16="http://schemas.microsoft.com/office/drawing/2014/main" id="{5E5CA9EC-2146-FA40-B06F-24008B33A2D5}"/>
              </a:ext>
            </a:extLst>
          </p:cNvPr>
          <p:cNvCxnSpPr>
            <a:cxnSpLocks/>
          </p:cNvCxnSpPr>
          <p:nvPr/>
        </p:nvCxnSpPr>
        <p:spPr>
          <a:xfrm flipH="1">
            <a:off x="1786759" y="1526095"/>
            <a:ext cx="1845406" cy="81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350A04-7536-584C-B8FC-3830E86D32AE}"/>
              </a:ext>
            </a:extLst>
          </p:cNvPr>
          <p:cNvCxnSpPr>
            <a:cxnSpLocks/>
          </p:cNvCxnSpPr>
          <p:nvPr/>
        </p:nvCxnSpPr>
        <p:spPr>
          <a:xfrm flipH="1">
            <a:off x="2522483" y="1692166"/>
            <a:ext cx="1019503" cy="43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81E47F-2B28-FA46-9646-BC757B298B82}"/>
              </a:ext>
            </a:extLst>
          </p:cNvPr>
          <p:cNvCxnSpPr>
            <a:cxnSpLocks/>
          </p:cNvCxnSpPr>
          <p:nvPr/>
        </p:nvCxnSpPr>
        <p:spPr>
          <a:xfrm flipH="1" flipV="1">
            <a:off x="865414" y="3080737"/>
            <a:ext cx="2766751" cy="4139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045CA6-5AB1-1144-AECA-F09C60CE0BF3}"/>
              </a:ext>
            </a:extLst>
          </p:cNvPr>
          <p:cNvCxnSpPr>
            <a:cxnSpLocks/>
          </p:cNvCxnSpPr>
          <p:nvPr/>
        </p:nvCxnSpPr>
        <p:spPr>
          <a:xfrm flipH="1">
            <a:off x="979714" y="3893196"/>
            <a:ext cx="2562272" cy="3376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34589A3-1303-4060-2803-AD24967656AF}"/>
              </a:ext>
            </a:extLst>
          </p:cNvPr>
          <p:cNvSpPr txBox="1"/>
          <p:nvPr/>
        </p:nvSpPr>
        <p:spPr>
          <a:xfrm>
            <a:off x="5548045" y="4230799"/>
            <a:ext cx="1345915" cy="1172757"/>
          </a:xfrm>
          <a:prstGeom prst="rect">
            <a:avLst/>
          </a:prstGeom>
          <a:noFill/>
        </p:spPr>
        <p:txBody>
          <a:bodyPr wrap="square" rtlCol="0">
            <a:spAutoFit/>
          </a:bodyPr>
          <a:lstStyle/>
          <a:p>
            <a:r>
              <a:rPr lang="en-US"/>
              <a:t>Sample Run:</a:t>
            </a:r>
          </a:p>
          <a:p>
            <a:r>
              <a:rPr lang="en-US"/>
              <a:t>-3</a:t>
            </a:r>
          </a:p>
          <a:p>
            <a:r>
              <a:rPr lang="en-US"/>
              <a:t>4</a:t>
            </a:r>
          </a:p>
          <a:p>
            <a:r>
              <a:rPr lang="en-US"/>
              <a:t>5</a:t>
            </a:r>
          </a:p>
          <a:p>
            <a:r>
              <a:rPr lang="en-US"/>
              <a:t>50</a:t>
            </a:r>
          </a:p>
        </p:txBody>
      </p:sp>
    </p:spTree>
    <p:extLst>
      <p:ext uri="{BB962C8B-B14F-4D97-AF65-F5344CB8AC3E}">
        <p14:creationId xmlns:p14="http://schemas.microsoft.com/office/powerpoint/2010/main" val="2920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implement the functions </a:t>
            </a:r>
          </a:p>
          <a:p>
            <a:pPr>
              <a:buNone/>
            </a:pPr>
            <a:r>
              <a:rPr lang="en-US" altLang="en-US" dirty="0">
                <a:ea typeface="ＭＳ Ｐゴシック" panose="020B0600070205080204" pitchFamily="34" charset="-128"/>
              </a:rPr>
              <a:t>below. </a:t>
            </a:r>
            <a:r>
              <a:rPr lang="en-US" altLang="en-US" dirty="0">
                <a:solidFill>
                  <a:srgbClr val="FF0000"/>
                </a:solidFill>
                <a:ea typeface="ＭＳ Ｐゴシック" panose="020B0600070205080204" pitchFamily="34" charset="-128"/>
              </a:rPr>
              <a:t>Test your functions by calling them and printing out their returned values. </a:t>
            </a:r>
            <a:endParaRPr lang="en-US" dirty="0">
              <a:solidFill>
                <a:srgbClr val="FF0000"/>
              </a:solidFill>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area_rectangle</a:t>
            </a:r>
            <a:r>
              <a:rPr lang="en-US" sz="2000" dirty="0">
                <a:latin typeface="Gill Sans MT" panose="020B0502020104020203" pitchFamily="34" charset="77"/>
              </a:rPr>
              <a:t>: returns the area of the rectangle with length and width.</a:t>
            </a:r>
          </a:p>
          <a:p>
            <a:pPr marL="0" indent="0">
              <a:buNone/>
            </a:pPr>
            <a:r>
              <a:rPr lang="en-US" sz="2000" dirty="0" err="1">
                <a:latin typeface="Gill Sans MT" panose="020B0502020104020203" pitchFamily="34" charset="77"/>
              </a:rPr>
              <a:t>area_trapezoid</a:t>
            </a:r>
            <a:r>
              <a:rPr lang="en-US" sz="2000" dirty="0">
                <a:latin typeface="Gill Sans MT" panose="020B0502020104020203" pitchFamily="34" charset="77"/>
              </a:rPr>
              <a:t>: returns area of trapezoid with two bases and a height. </a:t>
            </a:r>
          </a:p>
          <a:p>
            <a:pPr marL="0" indent="0">
              <a:buNone/>
            </a:pPr>
            <a:r>
              <a:rPr lang="en-US" sz="2000" dirty="0">
                <a:latin typeface="Gill Sans MT" panose="020B0502020104020203" pitchFamily="34" charset="77"/>
              </a:rPr>
              <a:t>A = h(a + b)/2</a:t>
            </a:r>
          </a:p>
          <a:p>
            <a:pPr marL="0" indent="0">
              <a:buNone/>
            </a:pPr>
            <a:r>
              <a:rPr lang="en-US" sz="2000" dirty="0" err="1">
                <a:latin typeface="Gill Sans MT" panose="020B0502020104020203" pitchFamily="34" charset="77"/>
              </a:rPr>
              <a:t>area_triangle</a:t>
            </a:r>
            <a:r>
              <a:rPr lang="en-US" sz="2000" dirty="0">
                <a:latin typeface="Gill Sans MT" panose="020B0502020104020203" pitchFamily="34" charset="77"/>
              </a:rPr>
              <a:t>: returns area of a triangle given the sides: a, b and c.</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fahrenheit_to_celsius</a:t>
            </a:r>
            <a:r>
              <a:rPr lang="en-US" sz="2000" dirty="0">
                <a:latin typeface="Gill Sans MT" panose="020B0502020104020203" pitchFamily="34" charset="77"/>
              </a:rPr>
              <a:t>: returns the temperature in </a:t>
            </a:r>
            <a:r>
              <a:rPr lang="en-US" sz="2000" dirty="0" err="1">
                <a:latin typeface="Gill Sans MT" panose="020B0502020104020203" pitchFamily="34" charset="77"/>
              </a:rPr>
              <a:t>celsius</a:t>
            </a:r>
            <a:r>
              <a:rPr lang="en-US" sz="2000" dirty="0">
                <a:latin typeface="Gill Sans MT" panose="020B0502020104020203" pitchFamily="34" charset="77"/>
              </a:rPr>
              <a:t> given the temperature in </a:t>
            </a:r>
            <a:r>
              <a:rPr lang="en-US" sz="2000" dirty="0" err="1">
                <a:latin typeface="Gill Sans MT" panose="020B0502020104020203" pitchFamily="34" charset="77"/>
              </a:rPr>
              <a:t>fahrenheit</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3" name="Picture 2">
            <a:extLst>
              <a:ext uri="{FF2B5EF4-FFF2-40B4-BE49-F238E27FC236}">
                <a16:creationId xmlns:a16="http://schemas.microsoft.com/office/drawing/2014/main" id="{0FD0625C-ED12-5A4D-887B-BBFF15AE24EA}"/>
              </a:ext>
            </a:extLst>
          </p:cNvPr>
          <p:cNvPicPr>
            <a:picLocks noChangeAspect="1"/>
          </p:cNvPicPr>
          <p:nvPr/>
        </p:nvPicPr>
        <p:blipFill>
          <a:blip r:embed="rId3"/>
          <a:stretch>
            <a:fillRect/>
          </a:stretch>
        </p:blipFill>
        <p:spPr>
          <a:xfrm>
            <a:off x="3069118" y="4962373"/>
            <a:ext cx="2066408" cy="738631"/>
          </a:xfrm>
          <a:prstGeom prst="rect">
            <a:avLst/>
          </a:prstGeom>
        </p:spPr>
      </p:pic>
      <p:pic>
        <p:nvPicPr>
          <p:cNvPr id="4" name="Picture 3">
            <a:extLst>
              <a:ext uri="{FF2B5EF4-FFF2-40B4-BE49-F238E27FC236}">
                <a16:creationId xmlns:a16="http://schemas.microsoft.com/office/drawing/2014/main" id="{843AF8AF-4610-204D-BF1A-2774E74348E2}"/>
              </a:ext>
            </a:extLst>
          </p:cNvPr>
          <p:cNvPicPr>
            <a:picLocks noChangeAspect="1"/>
          </p:cNvPicPr>
          <p:nvPr/>
        </p:nvPicPr>
        <p:blipFill>
          <a:blip r:embed="rId4"/>
          <a:stretch>
            <a:fillRect/>
          </a:stretch>
        </p:blipFill>
        <p:spPr>
          <a:xfrm>
            <a:off x="1595032" y="3561822"/>
            <a:ext cx="5698904" cy="931835"/>
          </a:xfrm>
          <a:prstGeom prst="rect">
            <a:avLst/>
          </a:prstGeom>
        </p:spPr>
      </p:pic>
    </p:spTree>
    <p:extLst>
      <p:ext uri="{BB962C8B-B14F-4D97-AF65-F5344CB8AC3E}">
        <p14:creationId xmlns:p14="http://schemas.microsoft.com/office/powerpoint/2010/main" val="43603009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marL="0" indent="0">
              <a:buNone/>
            </a:pPr>
            <a:r>
              <a:rPr lang="en-US" sz="2200" dirty="0">
                <a:latin typeface="Gill Sans MT" panose="020B0502020104020203" pitchFamily="34" charset="77"/>
              </a:rPr>
              <a:t>Sample Output for Lab1: The output doesn't have to be exactly like shown below. Be sure to check that all the functions are </a:t>
            </a:r>
            <a:r>
              <a:rPr lang="en-US" sz="2200">
                <a:latin typeface="Gill Sans MT" panose="020B0502020104020203" pitchFamily="34" charset="77"/>
              </a:rPr>
              <a:t>implemented correctly.</a:t>
            </a:r>
            <a:endParaRPr lang="en-US" sz="22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Enter length of rectangle: 10</a:t>
            </a:r>
          </a:p>
          <a:p>
            <a:pPr marL="0" indent="0">
              <a:buNone/>
            </a:pPr>
            <a:r>
              <a:rPr lang="en-US" sz="2000" dirty="0">
                <a:latin typeface="Gill Sans MT" panose="020B0502020104020203" pitchFamily="34" charset="77"/>
              </a:rPr>
              <a:t>Enter width of rectangle: 2</a:t>
            </a:r>
          </a:p>
          <a:p>
            <a:pPr marL="0" indent="0">
              <a:buNone/>
            </a:pPr>
            <a:r>
              <a:rPr lang="en-US" sz="2000" dirty="0">
                <a:latin typeface="Gill Sans MT" panose="020B0502020104020203" pitchFamily="34" charset="77"/>
              </a:rPr>
              <a:t>Area of rectangle is 20</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Enter side1 of triangle: 3</a:t>
            </a:r>
          </a:p>
          <a:p>
            <a:pPr marL="0" indent="0">
              <a:buNone/>
            </a:pPr>
            <a:r>
              <a:rPr lang="en-US" sz="2000" dirty="0">
                <a:latin typeface="Gill Sans MT" panose="020B0502020104020203" pitchFamily="34" charset="77"/>
              </a:rPr>
              <a:t>Enter side2 of triangle: 4</a:t>
            </a:r>
          </a:p>
          <a:p>
            <a:pPr marL="0" indent="0">
              <a:buNone/>
            </a:pPr>
            <a:r>
              <a:rPr lang="en-US" sz="2000" dirty="0">
                <a:latin typeface="Gill Sans MT" panose="020B0502020104020203" pitchFamily="34" charset="77"/>
              </a:rPr>
              <a:t>Enter side3 of triangle: 5</a:t>
            </a:r>
          </a:p>
          <a:p>
            <a:pPr marL="0" indent="0">
              <a:buNone/>
            </a:pPr>
            <a:r>
              <a:rPr lang="en-US" sz="2000" dirty="0">
                <a:latin typeface="Gill Sans MT" panose="020B0502020104020203" pitchFamily="34" charset="77"/>
              </a:rPr>
              <a:t>Area of triangle is 6.0</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40747663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2: BMI</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asks the user to enter their </a:t>
            </a:r>
          </a:p>
          <a:p>
            <a:pPr>
              <a:buNone/>
            </a:pPr>
            <a:r>
              <a:rPr lang="en-US" altLang="en-US" dirty="0">
                <a:ea typeface="ＭＳ Ｐゴシック" panose="020B0600070205080204" pitchFamily="34" charset="-128"/>
              </a:rPr>
              <a:t>height in inches and weight in pounds and display the body mass index(BMI). </a:t>
            </a:r>
          </a:p>
          <a:p>
            <a:pPr>
              <a:buNone/>
            </a:pPr>
            <a:r>
              <a:rPr lang="en-US" altLang="en-US" dirty="0">
                <a:ea typeface="ＭＳ Ｐゴシック" panose="020B0600070205080204" pitchFamily="34" charset="-128"/>
              </a:rPr>
              <a:t>Implement the function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 to calculate the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a:t>
            </a:r>
          </a:p>
          <a:p>
            <a:pPr>
              <a:buNone/>
            </a:pPr>
            <a:endParaRPr lang="en-US" altLang="en-US" dirty="0">
              <a:ea typeface="ＭＳ Ｐゴシック" panose="020B0600070205080204" pitchFamily="34" charset="-128"/>
            </a:endParaRPr>
          </a:p>
          <a:p>
            <a:pPr>
              <a:buNone/>
            </a:pPr>
            <a:endParaRPr lang="en-US" altLang="en-US" dirty="0">
              <a:ea typeface="ＭＳ Ｐゴシック" panose="020B0600070205080204" pitchFamily="34" charset="-128"/>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def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(height,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implement this function to compute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given the height   </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and weight.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height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call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function and display the result.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28</a:t>
            </a:fld>
            <a:endParaRPr lang="en-US" dirty="0"/>
          </a:p>
        </p:txBody>
      </p:sp>
      <p:pic>
        <p:nvPicPr>
          <p:cNvPr id="9" name="Picture 8" descr="Text&#10;&#10;Description automatically generated">
            <a:extLst>
              <a:ext uri="{FF2B5EF4-FFF2-40B4-BE49-F238E27FC236}">
                <a16:creationId xmlns:a16="http://schemas.microsoft.com/office/drawing/2014/main" id="{D7641B18-D64D-AF45-BAB3-C182471B7E7D}"/>
              </a:ext>
            </a:extLst>
          </p:cNvPr>
          <p:cNvPicPr/>
          <p:nvPr/>
        </p:nvPicPr>
        <p:blipFill>
          <a:blip r:embed="rId3"/>
          <a:stretch>
            <a:fillRect/>
          </a:stretch>
        </p:blipFill>
        <p:spPr>
          <a:xfrm>
            <a:off x="3057886" y="1907757"/>
            <a:ext cx="2453566" cy="697656"/>
          </a:xfrm>
          <a:prstGeom prst="rect">
            <a:avLst/>
          </a:prstGeom>
        </p:spPr>
      </p:pic>
    </p:spTree>
    <p:extLst>
      <p:ext uri="{BB962C8B-B14F-4D97-AF65-F5344CB8AC3E}">
        <p14:creationId xmlns:p14="http://schemas.microsoft.com/office/powerpoint/2010/main" val="183768534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3: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a:t>
            </a: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53488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3: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3: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3953</TotalTime>
  <Words>3612</Words>
  <Application>Microsoft Macintosh PowerPoint</Application>
  <PresentationFormat>On-screen Show (16:10)</PresentationFormat>
  <Paragraphs>553</Paragraphs>
  <Slides>32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You Try it!</vt:lpstr>
      <vt:lpstr>Flow of a Program</vt:lpstr>
      <vt:lpstr>Flow of a Program</vt:lpstr>
      <vt:lpstr>Variables and Parameters are Local</vt:lpstr>
      <vt:lpstr>Functions calling other functions</vt:lpstr>
      <vt:lpstr>Python Program Template</vt:lpstr>
      <vt:lpstr>Writing a Simple Program: Quadratic Roots</vt:lpstr>
      <vt:lpstr>Lab 1: Math Calculations</vt:lpstr>
      <vt:lpstr>Lab 1: Math Calculations</vt:lpstr>
      <vt:lpstr>Lab 2: BMI</vt:lpstr>
      <vt:lpstr>Lab 3: Day Of the Week</vt:lpstr>
      <vt:lpstr>Lab 3: Day Of the Week</vt:lpstr>
      <vt:lpstr>Lab 3: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dcterms:created xsi:type="dcterms:W3CDTF">2019-05-29T16:38:51Z</dcterms:created>
  <dcterms:modified xsi:type="dcterms:W3CDTF">2022-09-28T15:57:44Z</dcterms:modified>
</cp:coreProperties>
</file>