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2" r:id="rId3"/>
    <p:sldId id="450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836759A-2F25-F84A-99EA-14A037065592}"/>
    <pc:docChg chg="addSld modSld">
      <pc:chgData name="Long B Nguyen" userId="f59fb8f3-a021-417a-8bc1-65c8d471c621" providerId="ADAL" clId="{2836759A-2F25-F84A-99EA-14A037065592}" dt="2024-01-13T22:37:11.801" v="29" actId="20577"/>
      <pc:docMkLst>
        <pc:docMk/>
      </pc:docMkLst>
      <pc:sldChg chg="modSp new mod">
        <pc:chgData name="Long B Nguyen" userId="f59fb8f3-a021-417a-8bc1-65c8d471c621" providerId="ADAL" clId="{2836759A-2F25-F84A-99EA-14A037065592}" dt="2024-01-13T22:37:11.801" v="29" actId="20577"/>
        <pc:sldMkLst>
          <pc:docMk/>
          <pc:sldMk cId="1492738240" sldId="450"/>
        </pc:sldMkLst>
        <pc:spChg chg="mod">
          <ac:chgData name="Long B Nguyen" userId="f59fb8f3-a021-417a-8bc1-65c8d471c621" providerId="ADAL" clId="{2836759A-2F25-F84A-99EA-14A037065592}" dt="2024-01-13T22:37:11.801" v="29" actId="20577"/>
          <ac:spMkLst>
            <pc:docMk/>
            <pc:sldMk cId="1492738240" sldId="450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3T22:37:01.159" v="5" actId="14100"/>
          <ac:spMkLst>
            <pc:docMk/>
            <pc:sldMk cId="1492738240" sldId="450"/>
            <ac:spMk id="3" creationId="{2F8F72A3-7157-A43C-879D-583CEA58BE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7B82-93B8-6F15-58F4-B9E7B115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F60-0EDA-0459-DDE6-D04143A9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C580-2771-E1FA-C4C5-E5A2E98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0036-5F46-BE2E-0F96-3E1C9D7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0046-CD0D-4E4F-0859-9DD91894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1828-D8B1-8A2E-5B52-45A56DD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14DC-F2EA-89A2-6586-29705BD9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F4FE-976D-B56A-ADBC-9F1A211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5B8-ADF5-16A1-C7C7-D8694DB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3BE-A199-940B-C318-ED1B486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5555F-3E15-C268-8359-2EC7CB43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5F97-89FF-2E6B-6DAF-591D64A1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464C-D02D-A15A-FB07-61E6705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E7-6CD3-FA48-E083-EACB1BC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5DEF-A607-807F-0349-C2D7881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2A-3429-664B-3A72-B404353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D58-F666-6344-A847-FF8F2F6D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B35C-AA18-2F9E-F62C-7FD4DAC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F38F-7209-B8DC-584C-EA46148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53E-3B01-FD7D-0547-392D6F9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F0B4-9F8D-0993-69FC-82A4B679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6A42-640D-3379-D406-B55F5EE4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55C8-FAEE-88FD-E789-F4D88D1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87CC-C696-72EF-0905-EFD8CFCF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6724-8E91-7C20-02BD-09368108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1B4-7F8E-5B6E-E112-3FAC8D40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1FE5-CCFA-B27C-36EC-B5B4BD39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C725-2E9A-A210-8360-4886FE24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C7B9-9E4C-488B-908B-B9F8C4A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32CB-6B00-BF10-9A8A-C7E1655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B2DF-7E6D-132E-4748-5E33DAC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106D-FC3E-1BD2-D8A5-1CE793CC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9CDD-8F2E-F40D-A878-B071CDE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D0AD-BD95-5443-4600-06F76642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C0440-2DD1-9984-F09B-3477B11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F28F-F8A8-7F89-DE1B-E8ACA1E1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3F14-4ED4-3A1B-2AC7-FC2C058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3D21-B8A2-888B-4A7C-A9C04F5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351CE-DEB5-699A-6240-BDE1C73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51B6-9D83-8CAD-9D1B-A904581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CA2E6-5E83-493A-B937-46CAB2E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C2AA-988A-18BC-78E4-327DDCF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45348-96FE-5B2E-7B6C-882539A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3E4C-FE4F-5D31-7A2C-F8FFED2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E3BEC-52F5-4F56-779C-FBA96CD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E3BB-A07B-20D9-BC72-C97DDB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B594-0DEF-A79A-2D97-B2C2A72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064-052B-295E-5692-D6F3166F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D280-EBF2-ACA5-0EF7-02A83DB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2332-339D-A823-74C7-0DE6EF1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B2BD-FE42-15AA-7512-D9D1DF6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0DFE-3804-B253-9C7F-59B444A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FDE3-9FE3-A54B-3F2D-64F1E908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A5BD-C75A-B7F1-525C-98BB7ED4C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1347-35E1-0854-660C-749731A1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D4FE-DD00-BDC7-59A7-3EC0FAA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5800-7BF7-826E-281E-3525B923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C7EB-DB88-320A-18E4-931B14A2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DB8-8623-60BC-E615-9FB325A9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749E6-FF87-999D-4D32-E571F26C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5FE2-A898-1C04-1D50-364F991E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69F2-03C3-E24C-938B-C346ED80443A}" type="datetimeFigureOut"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E8F-940D-B2E2-2A6A-8142D9D5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C692-3A08-9F98-C5ED-672E910C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7E2-62A5-C6B2-6C03-20A89A2B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5C9D-7611-CB57-C818-A919C829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8" cy="48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13276" cy="488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234</Words>
  <Application>Microsoft Macintosh PowerPoint</Application>
  <PresentationFormat>Widescreen</PresentationFormat>
  <Paragraphs>175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Long Nguyen</cp:lastModifiedBy>
  <cp:revision>1</cp:revision>
  <dcterms:created xsi:type="dcterms:W3CDTF">2024-01-12T18:18:33Z</dcterms:created>
  <dcterms:modified xsi:type="dcterms:W3CDTF">2024-01-13T22:37:15Z</dcterms:modified>
</cp:coreProperties>
</file>