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35" r:id="rId6"/>
    <p:sldId id="336" r:id="rId7"/>
    <p:sldId id="319" r:id="rId8"/>
    <p:sldId id="323" r:id="rId9"/>
    <p:sldId id="341" r:id="rId10"/>
    <p:sldId id="337" r:id="rId11"/>
    <p:sldId id="343" r:id="rId12"/>
    <p:sldId id="344" r:id="rId13"/>
    <p:sldId id="345" r:id="rId14"/>
    <p:sldId id="347" r:id="rId15"/>
    <p:sldId id="346" r:id="rId16"/>
    <p:sldId id="313" r:id="rId17"/>
    <p:sldId id="339" r:id="rId18"/>
    <p:sldId id="314" r:id="rId19"/>
    <p:sldId id="338" r:id="rId20"/>
    <p:sldId id="342" r:id="rId21"/>
    <p:sldId id="316" r:id="rId22"/>
    <p:sldId id="325" r:id="rId23"/>
    <p:sldId id="318" r:id="rId24"/>
    <p:sldId id="317" r:id="rId25"/>
    <p:sldId id="340" r:id="rId26"/>
    <p:sldId id="348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730" dt="2019-10-21T14:41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1T14:41:40.430" v="4242" actId="2057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40:13.899" v="3666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3:40:05.844" v="366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40:52.469" v="3673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15T20:44:41.832" v="42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43:24.907" v="3753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0T11:47:16.393" v="511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43:16.410" v="3751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0T11:46:52.672" v="489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6ED56420-F59F-4945-BA02-53AF79C1F3AC}" dt="2019-10-21T13:33:36.992" v="3480"/>
        <pc:sldMkLst>
          <pc:docMk/>
          <pc:sldMk cId="1997478848" sldId="319"/>
        </pc:sldMkLst>
      </pc:sldChg>
      <pc:sldChg chg="modSp modAnim">
        <pc:chgData name="Long B Nguyen" userId="f59fb8f3-a021-417a-8bc1-65c8d471c621" providerId="ADAL" clId="{6ED56420-F59F-4945-BA02-53AF79C1F3AC}" dt="2019-10-21T13:36:06.244" v="3542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3:35:29.783" v="3536" actId="20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4:36:33.155" v="4058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4:36:33.155" v="4058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4:33:16.491" v="387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4:33:16.491" v="387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3783627139" sldId="336"/>
        </pc:sldMkLst>
      </pc:sldChg>
      <pc:sldChg chg="modSp add modAnim">
        <pc:chgData name="Long B Nguyen" userId="f59fb8f3-a021-417a-8bc1-65c8d471c621" providerId="ADAL" clId="{6ED56420-F59F-4945-BA02-53AF79C1F3AC}" dt="2019-10-21T13:36:17.865" v="3544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3:35:38.692" v="3538" actId="20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4:36:15.085" v="404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4:36:15.085" v="404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3:39:56.788" v="3662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3:39:39.228" v="3659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4:41:40.430" v="4242" actId="20577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4:41:40.430" v="4242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3:36:00.233" v="3541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3:35:32.990" v="3537" actId="20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3:40:37.878" v="3670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3:12:00.125" v="2345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3:36:42.833" v="3551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3:18:26.812" v="26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3:36:51.193" v="3553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3:25:38.005" v="3040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3:36:59.930" v="3554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3:26:56.016" v="3123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4:35:10.096" v="4025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4:35:10.096" v="4025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4:34:58.727" v="4023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4:34:58.727" v="4023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21T14:39:04.852" v="4059"/>
        <pc:sldMkLst>
          <pc:docMk/>
          <pc:sldMk cId="1701624766" sldId="348"/>
        </pc:sldMkLst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tuple unpacking: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have a list of lists.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[27]: [1, 2, 3]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[1][2]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[27]: 6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[27]: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[2][1]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[27]: 8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returns a tuple of (index, value) from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2 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3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A dictionary value can be any object.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4.5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3.5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(1, 5)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[1]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4.5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checks keys 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</a:t>
            </a: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] </a:t>
            </a:r>
            <a:r>
              <a:rPr lang="en-US" b="1">
                <a:solidFill>
                  <a:srgbClr val="336666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unpacking </a:t>
            </a:r>
            <a:r>
              <a:rPr lang="en-US" b="1">
                <a:solidFill>
                  <a:srgbClr val="336666"/>
                </a:solidFill>
                <a:latin typeface="Inconsolata Medium" panose="020B0609030003000000" pitchFamily="49" charset="77"/>
              </a:rPr>
              <a:t>Sarah's info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database[name].append(score)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add new records into our database: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[]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tuple is the same as a list!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slicing is the same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(1, 2) </a:t>
            </a:r>
          </a:p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[27]: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4023</TotalTime>
  <Words>1505</Words>
  <Application>Microsoft Macintosh PowerPoint</Application>
  <PresentationFormat>On-screen Show (16:10)</PresentationFormat>
  <Paragraphs>344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List of Lists(2D lists)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2019-10-21T13:43:52Z</cp:lastPrinted>
  <dcterms:created xsi:type="dcterms:W3CDTF">2019-05-29T16:38:51Z</dcterms:created>
  <dcterms:modified xsi:type="dcterms:W3CDTF">2019-10-21T14:41:42Z</dcterms:modified>
</cp:coreProperties>
</file>