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3" r:id="rId9"/>
    <p:sldId id="304" r:id="rId10"/>
    <p:sldId id="305" r:id="rId11"/>
    <p:sldId id="308" r:id="rId12"/>
    <p:sldId id="309" r:id="rId13"/>
    <p:sldId id="310" r:id="rId14"/>
    <p:sldId id="311" r:id="rId15"/>
    <p:sldId id="312" r:id="rId16"/>
    <p:sldId id="302" r:id="rId17"/>
    <p:sldId id="306" r:id="rId18"/>
    <p:sldId id="307" r:id="rId19"/>
    <p:sldId id="284" r:id="rId20"/>
    <p:sldId id="317" r:id="rId21"/>
    <p:sldId id="318" r:id="rId22"/>
    <p:sldId id="316" r:id="rId2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A5039-9BC6-1548-AC61-7314DB675A9D}" v="262" dt="2019-09-24T13:43:57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1"/>
    <p:restoredTop sz="93692"/>
  </p:normalViewPr>
  <p:slideViewPr>
    <p:cSldViewPr snapToGrid="0" snapToObjects="1">
      <p:cViewPr varScale="1">
        <p:scale>
          <a:sx n="96" d="100"/>
          <a:sy n="96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4T14:05:24.942" v="2839" actId="2696"/>
      <pc:docMkLst>
        <pc:docMk/>
      </pc:docMkLst>
      <pc:sldChg chg="modSp">
        <pc:chgData name="Long B Nguyen" userId="f59fb8f3-a021-417a-8bc1-65c8d471c621" providerId="ADAL" clId="{A54A5039-9BC6-1548-AC61-7314DB675A9D}" dt="2019-09-19T14:18:51.512" v="2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19T14:18:51.512" v="2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4T11:54:38.814" v="2647" actId="113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4:38.814" v="2647" actId="113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it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</a:t>
            </a:r>
            <a:r>
              <a:rPr lang="en-US" b="1">
                <a:solidFill>
                  <a:srgbClr val="006699"/>
                </a:solidFill>
                <a:latin typeface="Inconsolata Medium" panose="020B0609030003000000" pitchFamily="49" charset="77"/>
              </a:rPr>
              <a:t>print("*", end="")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101, 3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if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No! Why not?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   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nested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i+1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6148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6, </a:t>
            </a:r>
            <a:r>
              <a:rPr lang="en-US" b="1" dirty="0" err="1">
                <a:solidFill>
                  <a:srgbClr val="FF66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6 5 4 3 2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6 5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  <a:endParaRPr lang="en-US" sz="21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Write </a:t>
            </a:r>
            <a:r>
              <a:rPr lang="en-US" b="1" dirty="0"/>
              <a:t>a for loop </a:t>
            </a:r>
            <a:r>
              <a:rPr lang="en-US" dirty="0"/>
              <a:t>to do each of the following: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Print out "Hello!" 10 times, each on a different line.</a:t>
            </a:r>
          </a:p>
          <a:p>
            <a:pPr marL="457200" indent="-457200">
              <a:buAutoNum type="arabicParenR"/>
            </a:pPr>
            <a:r>
              <a:rPr lang="en-US" dirty="0"/>
              <a:t>Alternate between printing "Hello" and "Hi" for a total of 20 times, each on a separate line. Use only one for loop. (Hint: Use and a conditional)</a:t>
            </a:r>
          </a:p>
          <a:p>
            <a:pPr marL="457200" indent="-457200">
              <a:buAutoNum type="arabicParenR"/>
            </a:pPr>
            <a:r>
              <a:rPr lang="en-US" dirty="0"/>
              <a:t>Print 1 4 9 16 … 100</a:t>
            </a:r>
          </a:p>
          <a:p>
            <a:pPr marL="457200" indent="-457200">
              <a:buAutoNum type="arabicParenR"/>
            </a:pPr>
            <a:r>
              <a:rPr lang="en-US" dirty="0"/>
              <a:t>Print 10 8 6 4 2 0 -2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Continue on next page.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Write </a:t>
            </a:r>
            <a:r>
              <a:rPr lang="en-US" b="1" dirty="0"/>
              <a:t>a nested for loop </a:t>
            </a:r>
            <a:r>
              <a:rPr lang="en-US" dirty="0"/>
              <a:t>to do each of the following:</a:t>
            </a:r>
          </a:p>
          <a:p>
            <a:pPr marL="457200" indent="-457200">
              <a:buAutoNum type="arabicParenR"/>
            </a:pPr>
            <a:r>
              <a:rPr lang="en-US" dirty="0"/>
              <a:t>Print out 10 lines, each line containing 5 "Hello" separated by spaces. </a:t>
            </a:r>
          </a:p>
          <a:p>
            <a:pPr marL="0" indent="0">
              <a:buNone/>
            </a:pPr>
            <a:r>
              <a:rPr lang="en-US" dirty="0"/>
              <a:t>2) 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3)    Print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	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915263" y="3434532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for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59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</TotalTime>
  <Words>804</Words>
  <Application>Microsoft Macintosh PowerPoint</Application>
  <PresentationFormat>On-screen Show (16:10)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For Loops</vt:lpstr>
      <vt:lpstr>For Loops</vt:lpstr>
      <vt:lpstr>range(stop)</vt:lpstr>
      <vt:lpstr>range(start, stop)</vt:lpstr>
      <vt:lpstr>range(start, stop, step)</vt:lpstr>
      <vt:lpstr>continue vs. break</vt:lpstr>
      <vt:lpstr>continue vs. break</vt:lpstr>
      <vt:lpstr>Definite Loop</vt:lpstr>
      <vt:lpstr>Summing Values</vt:lpstr>
      <vt:lpstr>Conditional Summing</vt:lpstr>
      <vt:lpstr>Conditional Summing Example</vt:lpstr>
      <vt:lpstr>Conditional Summing Solution?</vt:lpstr>
      <vt:lpstr>Conditional Summing Solution</vt:lpstr>
      <vt:lpstr>Nested Loops</vt:lpstr>
      <vt:lpstr>Nested Loops Example 1</vt:lpstr>
      <vt:lpstr>Nested Loops Example 2</vt:lpstr>
      <vt:lpstr>For Loop in Movies and TV-Shows</vt:lpstr>
      <vt:lpstr>Lab 1 </vt:lpstr>
      <vt:lpstr>Lab 1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2019-09-24T14:05:27Z</dcterms:modified>
</cp:coreProperties>
</file>