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89" r:id="rId2"/>
    <p:sldId id="257" r:id="rId3"/>
    <p:sldId id="277" r:id="rId4"/>
    <p:sldId id="291" r:id="rId5"/>
    <p:sldId id="312" r:id="rId6"/>
    <p:sldId id="263" r:id="rId7"/>
    <p:sldId id="313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436" r:id="rId16"/>
    <p:sldId id="437" r:id="rId17"/>
    <p:sldId id="438" r:id="rId18"/>
    <p:sldId id="302" r:id="rId19"/>
    <p:sldId id="303" r:id="rId20"/>
    <p:sldId id="284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3B0CB-430D-7248-9519-850962F252D4}" v="2537" dt="2021-05-30T16:40:53.664"/>
    <p1510:client id="{A752C5CC-819B-C44B-97C4-90D32712BE07}" v="2" dt="2021-05-31T00:29:01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5-30T16:41:15.767" v="4484" actId="1076"/>
      <pc:docMkLst>
        <pc:docMk/>
      </pc:docMkLst>
      <pc:sldChg chg="modSp">
        <pc:chgData name="Long B Nguyen" userId="f59fb8f3-a021-417a-8bc1-65c8d471c621" providerId="ADAL" clId="{9693B0CB-430D-7248-9519-850962F252D4}" dt="2021-05-29T06:56:57.444" v="1811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5-29T06:56:57.444" v="1811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mod">
        <pc:chgData name="Long B Nguyen" userId="f59fb8f3-a021-417a-8bc1-65c8d471c621" providerId="ADAL" clId="{9693B0CB-430D-7248-9519-850962F252D4}" dt="2021-05-30T04:15:40.488" v="2238" actId="5793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5-30T04:24:41.323" v="2677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5-30T04:24:41.323" v="2677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">
        <pc:chgData name="Long B Nguyen" userId="f59fb8f3-a021-417a-8bc1-65c8d471c621" providerId="ADAL" clId="{9693B0CB-430D-7248-9519-850962F252D4}" dt="2021-05-29T15:21:47.004" v="2041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5-30T04:24:07.760" v="2631" actId="20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4:07.760" v="2631" actId="20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5-30T04:22:34.578" v="2559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add mod modAnim">
        <pc:chgData name="Long B Nguyen" userId="f59fb8f3-a021-417a-8bc1-65c8d471c621" providerId="ADAL" clId="{9693B0CB-430D-7248-9519-850962F252D4}" dt="2021-05-29T15:25:26.880" v="2110" actId="20577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20:02.518" v="2499" actId="207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mod modAnim">
        <pc:chgData name="Long B Nguyen" userId="f59fb8f3-a021-417a-8bc1-65c8d471c621" providerId="ADAL" clId="{9693B0CB-430D-7248-9519-850962F252D4}" dt="2021-05-30T12:15:19.875" v="2837" actId="1037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30:59.045" v="4251" actId="207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31:53.081" v="4260" actId="107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5-29T06:57:45.671" v="1817" actId="1410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5-30T16:35:57.414" v="4472" actId="20577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5-30T16:28:43.793" v="4150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5-30T16:28:43.793" v="4150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41:15.767" v="4484" actId="1076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9:13.233" v="168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15:01.909" v="223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9693B0CB-430D-7248-9519-850962F252D4}" dt="2021-05-30T04:18:28.299" v="2389" actId="207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21:56.888" v="3867" actId="20577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7:31.630" v="2847" actId="107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6:56.806" v="2843" actId="14100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6:37:38.407" v="4477" actId="255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30T16:34:13.997" v="4367" actId="207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mod modAnim">
        <pc:chgData name="Long B Nguyen" userId="f59fb8f3-a021-417a-8bc1-65c8d471c621" providerId="ADAL" clId="{9693B0CB-430D-7248-9519-850962F252D4}" dt="2021-05-30T16:35:30.055" v="4465" actId="20577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A752C5CC-819B-C44B-97C4-90D32712BE07}"/>
    <pc:docChg chg="delSld modSld">
      <pc:chgData name="Long B Nguyen" userId="f59fb8f3-a021-417a-8bc1-65c8d471c621" providerId="ADAL" clId="{A752C5CC-819B-C44B-97C4-90D32712BE07}" dt="2021-05-31T00:29:01.860" v="32" actId="207"/>
      <pc:docMkLst>
        <pc:docMk/>
      </pc:docMkLst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24307978" sldId="27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78049646" sldId="281"/>
        </pc:sldMkLst>
      </pc:sldChg>
      <pc:sldChg chg="modSp mod">
        <pc:chgData name="Long B Nguyen" userId="f59fb8f3-a021-417a-8bc1-65c8d471c621" providerId="ADAL" clId="{A752C5CC-819B-C44B-97C4-90D32712BE07}" dt="2021-05-30T16:43:34.032" v="30" actId="14100"/>
        <pc:sldMkLst>
          <pc:docMk/>
          <pc:sldMk cId="3974060782" sldId="289"/>
        </pc:sldMkLst>
        <pc:spChg chg="mod">
          <ac:chgData name="Long B Nguyen" userId="f59fb8f3-a021-417a-8bc1-65c8d471c621" providerId="ADAL" clId="{A752C5CC-819B-C44B-97C4-90D32712BE07}" dt="2021-05-30T16:43:34.032" v="30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A752C5CC-819B-C44B-97C4-90D32712BE07}" dt="2021-05-31T00:29:01.860" v="32" actId="207"/>
        <pc:sldMkLst>
          <pc:docMk/>
          <pc:sldMk cId="3124364874" sldId="295"/>
        </pc:sldMkLst>
        <pc:spChg chg="mod">
          <ac:chgData name="Long B Nguyen" userId="f59fb8f3-a021-417a-8bc1-65c8d471c621" providerId="ADAL" clId="{A752C5CC-819B-C44B-97C4-90D32712BE07}" dt="2021-05-31T00:29:01.860" v="32" actId="207"/>
          <ac:spMkLst>
            <pc:docMk/>
            <pc:sldMk cId="3124364874" sldId="295"/>
            <ac:spMk id="5" creationId="{F46FDA34-E2B9-0847-B9D0-D4D6C167AC45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408330095" sldId="311"/>
        </pc:sldMkLst>
      </pc:sldChg>
      <pc:sldChg chg="modSp modAnim">
        <pc:chgData name="Long B Nguyen" userId="f59fb8f3-a021-417a-8bc1-65c8d471c621" providerId="ADAL" clId="{A752C5CC-819B-C44B-97C4-90D32712BE07}" dt="2021-05-31T00:26:52.798" v="31" actId="20577"/>
        <pc:sldMkLst>
          <pc:docMk/>
          <pc:sldMk cId="1500526858" sldId="435"/>
        </pc:sldMkLst>
        <pc:spChg chg="mod">
          <ac:chgData name="Long B Nguyen" userId="f59fb8f3-a021-417a-8bc1-65c8d471c621" providerId="ADAL" clId="{A752C5CC-819B-C44B-97C4-90D32712BE07}" dt="2021-05-31T00:26:52.798" v="31" actId="20577"/>
          <ac:spMkLst>
            <pc:docMk/>
            <pc:sldMk cId="1500526858" sldId="435"/>
            <ac:spMk id="6147" creationId="{B9719AA9-1210-AD44-92F4-7B8E508762A1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67820620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76" y="66187"/>
            <a:ext cx="7880649" cy="51041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76" y="693290"/>
            <a:ext cx="8928847" cy="470031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80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091" y="21515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" y="828339"/>
            <a:ext cx="9144000" cy="4678804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200" y="0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201" y="774551"/>
            <a:ext cx="9022800" cy="4732592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tens: 5 hundreds: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5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10126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85154"/>
            <a:ext cx="8724452" cy="47335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latin typeface="Inconsolata" panose="020B0609030003000000" pitchFamily="49" charset="77"/>
              </a:rPr>
              <a:t>2 ** 3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latin typeface="Inconsolata" panose="020B0609030003000000" pitchFamily="49" charset="77"/>
              </a:rPr>
              <a:t>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--5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print(x)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-5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9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88549"/>
              </p:ext>
            </p:extLst>
          </p:nvPr>
        </p:nvGraphicFramePr>
        <p:xfrm>
          <a:off x="666471" y="974148"/>
          <a:ext cx="7509340" cy="260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583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598198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444055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383314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746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521215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7" y="10126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107330" y="4094521"/>
            <a:ext cx="84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Operators on the same row are applied left to right</a:t>
            </a:r>
            <a:r>
              <a:rPr lang="en-US" sz="1800" dirty="0"/>
              <a:t>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</p:spTree>
    <p:extLst>
      <p:ext uri="{BB962C8B-B14F-4D97-AF65-F5344CB8AC3E}">
        <p14:creationId xmlns:p14="http://schemas.microsoft.com/office/powerpoint/2010/main" val="31243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806668"/>
            <a:ext cx="838521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</a:t>
            </a:r>
            <a:r>
              <a:rPr lang="en-US" sz="2000" b="1" dirty="0">
                <a:latin typeface="Inconsolata" panose="020B0609030003000000" pitchFamily="49" charset="77"/>
              </a:rPr>
              <a:t> -2 ** 4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7 – 4 * 5 % (1 + 2)</a:t>
            </a:r>
            <a:endParaRPr lang="en-US" sz="1800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7 - 4 * 5 %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(1 + 2)</a:t>
            </a:r>
            <a:endParaRPr lang="en-US" sz="20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4 * 5 </a:t>
            </a:r>
            <a:r>
              <a:rPr lang="en-US" sz="2000" b="1" dirty="0">
                <a:latin typeface="Inconsolata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69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79752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763638"/>
            <a:ext cx="8385212" cy="495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58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25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4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2" y="806668"/>
            <a:ext cx="830966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Try some which has negative dividends as well as negative divisors. </a:t>
            </a:r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r>
              <a:rPr lang="en-US" dirty="0"/>
              <a:t>Try to use int() and float() to cast.</a:t>
            </a:r>
          </a:p>
          <a:p>
            <a:pPr marL="457200" indent="-457200">
              <a:buAutoNum type="arabicParenR"/>
            </a:pPr>
            <a:r>
              <a:rPr lang="en-US" dirty="0"/>
              <a:t>Work with </a:t>
            </a:r>
            <a:r>
              <a:rPr lang="en-US" dirty="0" err="1"/>
              <a:t>boolean</a:t>
            </a:r>
            <a:r>
              <a:rPr lang="en-US" dirty="0"/>
              <a:t> expressions.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err="1">
                <a:latin typeface="Gill Sans MT" panose="020B0502020104020203" pitchFamily="34" charset="77"/>
              </a:rPr>
              <a:t>NoneType</a:t>
            </a: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97158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6" y="781044"/>
            <a:ext cx="8401047" cy="4933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y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print(y)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7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3" y="148528"/>
            <a:ext cx="7053542" cy="683886"/>
          </a:xfrm>
        </p:spPr>
        <p:txBody>
          <a:bodyPr/>
          <a:lstStyle/>
          <a:p>
            <a:r>
              <a:rPr lang="en-US" dirty="0"/>
              <a:t>True Division 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4" y="750014"/>
            <a:ext cx="8411320" cy="4964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23 // 7)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3 // 9)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-4 //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5)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1.2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5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552" y="154111"/>
            <a:ext cx="7886701" cy="58357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0553" y="737690"/>
            <a:ext cx="8738404" cy="4977310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after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2051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9" y="53681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50" y="737568"/>
            <a:ext cx="8370224" cy="4977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18 % 5)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2 % 9)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125 % 10)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-17 % 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17 % -10)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-3</a:t>
            </a: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5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8254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822141"/>
            <a:ext cx="8784404" cy="475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//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latin typeface="Inconsolata" panose="020B0609030003000000" pitchFamily="49" charset="77"/>
              </a:rPr>
              <a:t>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25 %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06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07432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6" y="791318"/>
            <a:ext cx="8380498" cy="4923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Thus, it will be Wednesday.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43 % 7)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 A number x is even if x % 2 is 0 and odd if x % 2 is 1.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num = 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9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(num, 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'is even:'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num%2==0)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consolata" panose="020B0609030003000000" pitchFamily="49" charset="77"/>
              </a:rPr>
              <a:t>  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319D-156C-EE43-BECD-589D5CA615A3}"/>
              </a:ext>
            </a:extLst>
          </p:cNvPr>
          <p:cNvSpPr txBox="1"/>
          <p:nvPr/>
        </p:nvSpPr>
        <p:spPr>
          <a:xfrm>
            <a:off x="351947" y="4307808"/>
            <a:ext cx="3692928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1: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is even: True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FE0E8-006D-464E-8844-50AB7E317D17}"/>
              </a:ext>
            </a:extLst>
          </p:cNvPr>
          <p:cNvSpPr txBox="1"/>
          <p:nvPr/>
        </p:nvSpPr>
        <p:spPr>
          <a:xfrm>
            <a:off x="4539726" y="4277630"/>
            <a:ext cx="4416924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2: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13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13 is even: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3121</TotalTime>
  <Words>1397</Words>
  <Application>Microsoft Macintosh PowerPoint</Application>
  <PresentationFormat>On-screen Show (16:10)</PresentationFormat>
  <Paragraphs>250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Gill Sans MT</vt:lpstr>
      <vt:lpstr>Inconsolata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Augmented Assignment</vt:lpstr>
      <vt:lpstr>Augmented Assignment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2021-05-31T00:29:31Z</dcterms:modified>
</cp:coreProperties>
</file>