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29"/>
  </p:notesMasterIdLst>
  <p:sldIdLst>
    <p:sldId id="349" r:id="rId2"/>
    <p:sldId id="350" r:id="rId3"/>
    <p:sldId id="313" r:id="rId4"/>
    <p:sldId id="314" r:id="rId5"/>
    <p:sldId id="317" r:id="rId6"/>
    <p:sldId id="348" r:id="rId7"/>
    <p:sldId id="315" r:id="rId8"/>
    <p:sldId id="316" r:id="rId9"/>
    <p:sldId id="345" r:id="rId10"/>
    <p:sldId id="323" r:id="rId11"/>
    <p:sldId id="320" r:id="rId12"/>
    <p:sldId id="321" r:id="rId13"/>
    <p:sldId id="322" r:id="rId14"/>
    <p:sldId id="343" r:id="rId15"/>
    <p:sldId id="342" r:id="rId16"/>
    <p:sldId id="643" r:id="rId17"/>
    <p:sldId id="647" r:id="rId18"/>
    <p:sldId id="648" r:id="rId19"/>
    <p:sldId id="351" r:id="rId20"/>
    <p:sldId id="626" r:id="rId21"/>
    <p:sldId id="627" r:id="rId22"/>
    <p:sldId id="328" r:id="rId23"/>
    <p:sldId id="329" r:id="rId24"/>
    <p:sldId id="628" r:id="rId25"/>
    <p:sldId id="629" r:id="rId26"/>
    <p:sldId id="598" r:id="rId27"/>
    <p:sldId id="649" r:id="rId28"/>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91"/>
    <p:restoredTop sz="95680"/>
  </p:normalViewPr>
  <p:slideViewPr>
    <p:cSldViewPr snapToGrid="0" snapToObjects="1">
      <p:cViewPr varScale="1">
        <p:scale>
          <a:sx n="130" d="100"/>
          <a:sy n="130" d="100"/>
        </p:scale>
        <p:origin x="8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Nguyen" userId="f59fb8f3-a021-417a-8bc1-65c8d471c621" providerId="ADAL" clId="{C6ABB480-C010-584A-AC18-3EA8C44B919D}"/>
    <pc:docChg chg="delSld">
      <pc:chgData name="Long Nguyen" userId="f59fb8f3-a021-417a-8bc1-65c8d471c621" providerId="ADAL" clId="{C6ABB480-C010-584A-AC18-3EA8C44B919D}" dt="2022-02-07T17:38:44.101" v="1" actId="2696"/>
      <pc:docMkLst>
        <pc:docMk/>
      </pc:docMkLst>
      <pc:sldChg chg="del">
        <pc:chgData name="Long Nguyen" userId="f59fb8f3-a021-417a-8bc1-65c8d471c621" providerId="ADAL" clId="{C6ABB480-C010-584A-AC18-3EA8C44B919D}" dt="2022-02-07T17:38:23.423" v="0" actId="2696"/>
        <pc:sldMkLst>
          <pc:docMk/>
          <pc:sldMk cId="1694859685" sldId="319"/>
        </pc:sldMkLst>
      </pc:sldChg>
      <pc:sldChg chg="del">
        <pc:chgData name="Long Nguyen" userId="f59fb8f3-a021-417a-8bc1-65c8d471c621" providerId="ADAL" clId="{C6ABB480-C010-584A-AC18-3EA8C44B919D}" dt="2022-02-07T17:38:44.101" v="1" actId="2696"/>
        <pc:sldMkLst>
          <pc:docMk/>
          <pc:sldMk cId="1270247652" sldId="344"/>
        </pc:sldMkLst>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6T12:56:30.213" v="1179"/>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modSp add">
        <pc:chgData name="Long B Nguyen" userId="f59fb8f3-a021-417a-8bc1-65c8d471c621" providerId="ADAL" clId="{6AC26564-89E3-E046-BFB4-F80582D7E17B}" dt="2020-01-13T13:52:43.079" v="100" actId="2711"/>
        <pc:sldMkLst>
          <pc:docMk/>
          <pc:sldMk cId="1758448129" sldId="309"/>
        </pc:sldMkLst>
        <pc:spChg chg="mod">
          <ac:chgData name="Long B Nguyen" userId="f59fb8f3-a021-417a-8bc1-65c8d471c621" providerId="ADAL" clId="{6AC26564-89E3-E046-BFB4-F80582D7E17B}" dt="2020-01-13T13:52:43.079" v="100" actId="2711"/>
          <ac:spMkLst>
            <pc:docMk/>
            <pc:sldMk cId="1758448129" sldId="309"/>
            <ac:spMk id="3" creationId="{4213F693-710A-A34B-8BA8-AF2EE315F4BD}"/>
          </ac:spMkLst>
        </pc:spChg>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modSp add modAnim">
        <pc:chgData name="Long B Nguyen" userId="f59fb8f3-a021-417a-8bc1-65c8d471c621" providerId="ADAL" clId="{6AC26564-89E3-E046-BFB4-F80582D7E17B}" dt="2020-01-13T14:05:02.598" v="149" actId="20577"/>
        <pc:sldMkLst>
          <pc:docMk/>
          <pc:sldMk cId="3947558204" sldId="313"/>
        </pc:sldMkLst>
        <pc:spChg chg="mod">
          <ac:chgData name="Long B Nguyen" userId="f59fb8f3-a021-417a-8bc1-65c8d471c621" providerId="ADAL" clId="{6AC26564-89E3-E046-BFB4-F80582D7E17B}" dt="2020-01-13T14:05:02.598" v="149" actId="20577"/>
          <ac:spMkLst>
            <pc:docMk/>
            <pc:sldMk cId="3947558204" sldId="313"/>
            <ac:spMk id="3" creationId="{44A58473-3189-0C44-8A5E-E353CDFB3E5C}"/>
          </ac:spMkLst>
        </pc:spChg>
      </pc:sldChg>
      <pc:sldChg chg="modSp add modAnim">
        <pc:chgData name="Long B Nguyen" userId="f59fb8f3-a021-417a-8bc1-65c8d471c621" providerId="ADAL" clId="{6AC26564-89E3-E046-BFB4-F80582D7E17B}" dt="2020-01-16T12:46:51.559" v="758" actId="255"/>
        <pc:sldMkLst>
          <pc:docMk/>
          <pc:sldMk cId="2054265466" sldId="314"/>
        </pc:sldMkLst>
        <pc:spChg chg="mod">
          <ac:chgData name="Long B Nguyen" userId="f59fb8f3-a021-417a-8bc1-65c8d471c621" providerId="ADAL" clId="{6AC26564-89E3-E046-BFB4-F80582D7E17B}" dt="2020-01-16T12:46:51.559" v="758" actId="255"/>
          <ac:spMkLst>
            <pc:docMk/>
            <pc:sldMk cId="2054265466" sldId="314"/>
            <ac:spMk id="3" creationId="{A2015382-9B7F-FE46-8251-9DC1E84F44FE}"/>
          </ac:spMkLst>
        </pc:spChg>
      </pc:sldChg>
      <pc:sldChg chg="modSp add modAnim">
        <pc:chgData name="Long B Nguyen" userId="f59fb8f3-a021-417a-8bc1-65c8d471c621" providerId="ADAL" clId="{6AC26564-89E3-E046-BFB4-F80582D7E17B}" dt="2020-01-16T12:49:13.049" v="816" actId="255"/>
        <pc:sldMkLst>
          <pc:docMk/>
          <pc:sldMk cId="917461937" sldId="315"/>
        </pc:sldMkLst>
        <pc:spChg chg="mod">
          <ac:chgData name="Long B Nguyen" userId="f59fb8f3-a021-417a-8bc1-65c8d471c621" providerId="ADAL" clId="{6AC26564-89E3-E046-BFB4-F80582D7E17B}" dt="2020-01-16T12:49:13.049" v="816" actId="255"/>
          <ac:spMkLst>
            <pc:docMk/>
            <pc:sldMk cId="917461937" sldId="315"/>
            <ac:spMk id="3" creationId="{1749D47C-23C2-834A-9FE9-50A8E8BE40E7}"/>
          </ac:spMkLst>
        </pc:spChg>
      </pc:sldChg>
      <pc:sldChg chg="del">
        <pc:chgData name="Long B Nguyen" userId="f59fb8f3-a021-417a-8bc1-65c8d471c621" providerId="ADAL" clId="{6AC26564-89E3-E046-BFB4-F80582D7E17B}" dt="2020-01-13T13:43:17.195" v="13" actId="2696"/>
        <pc:sldMkLst>
          <pc:docMk/>
          <pc:sldMk cId="1452600724" sldId="316"/>
        </pc:sldMkLst>
      </pc:sldChg>
      <pc:sldChg chg="modSp add modAnim">
        <pc:chgData name="Long B Nguyen" userId="f59fb8f3-a021-417a-8bc1-65c8d471c621" providerId="ADAL" clId="{6AC26564-89E3-E046-BFB4-F80582D7E17B}" dt="2020-01-16T12:49:23.670" v="817" actId="255"/>
        <pc:sldMkLst>
          <pc:docMk/>
          <pc:sldMk cId="3266234076" sldId="316"/>
        </pc:sldMkLst>
        <pc:spChg chg="mod">
          <ac:chgData name="Long B Nguyen" userId="f59fb8f3-a021-417a-8bc1-65c8d471c621" providerId="ADAL" clId="{6AC26564-89E3-E046-BFB4-F80582D7E17B}" dt="2020-01-16T12:49:23.670" v="817" actId="255"/>
          <ac:spMkLst>
            <pc:docMk/>
            <pc:sldMk cId="3266234076" sldId="316"/>
            <ac:spMk id="3" creationId="{C1BB7D3F-3A2C-0E43-B723-6E892A40421F}"/>
          </ac:spMkLst>
        </pc:spChg>
      </pc:sldChg>
      <pc:sldChg chg="addSp delSp modSp add">
        <pc:chgData name="Long B Nguyen" userId="f59fb8f3-a021-417a-8bc1-65c8d471c621" providerId="ADAL" clId="{6AC26564-89E3-E046-BFB4-F80582D7E17B}" dt="2020-01-16T12:48:56.620" v="814" actId="20577"/>
        <pc:sldMkLst>
          <pc:docMk/>
          <pc:sldMk cId="2886319738" sldId="317"/>
        </pc:sldMkLst>
        <pc:spChg chg="mod">
          <ac:chgData name="Long B Nguyen" userId="f59fb8f3-a021-417a-8bc1-65c8d471c621" providerId="ADAL" clId="{6AC26564-89E3-E046-BFB4-F80582D7E17B}" dt="2020-01-16T12:48:56.620" v="814" actId="20577"/>
          <ac:spMkLst>
            <pc:docMk/>
            <pc:sldMk cId="2886319738" sldId="317"/>
            <ac:spMk id="23553" creationId="{5E6C904F-B0D2-8542-BF56-4B43E4386E3D}"/>
          </ac:spMkLst>
        </pc:spChg>
        <pc:picChg chg="add mod">
          <ac:chgData name="Long B Nguyen" userId="f59fb8f3-a021-417a-8bc1-65c8d471c621" providerId="ADAL" clId="{6AC26564-89E3-E046-BFB4-F80582D7E17B}" dt="2020-01-16T12:47:30.817" v="764" actId="1076"/>
          <ac:picMkLst>
            <pc:docMk/>
            <pc:sldMk cId="2886319738" sldId="317"/>
            <ac:picMk id="2" creationId="{D5FC4C3C-5059-9845-989F-6DA2B906114F}"/>
          </ac:picMkLst>
        </pc:picChg>
        <pc:picChg chg="del">
          <ac:chgData name="Long B Nguyen" userId="f59fb8f3-a021-417a-8bc1-65c8d471c621" providerId="ADAL" clId="{6AC26564-89E3-E046-BFB4-F80582D7E17B}" dt="2020-01-16T12:47:24.975" v="761" actId="478"/>
          <ac:picMkLst>
            <pc:docMk/>
            <pc:sldMk cId="2886319738" sldId="317"/>
            <ac:picMk id="23555" creationId="{03C56796-055B-E94B-ACE3-C4CD06B2EB8A}"/>
          </ac:picMkLst>
        </pc:picChg>
      </pc:sldChg>
      <pc:sldChg chg="del">
        <pc:chgData name="Long B Nguyen" userId="f59fb8f3-a021-417a-8bc1-65c8d471c621" providerId="ADAL" clId="{6AC26564-89E3-E046-BFB4-F80582D7E17B}" dt="2020-01-13T13:43:16.993" v="0" actId="2696"/>
        <pc:sldMkLst>
          <pc:docMk/>
          <pc:sldMk cId="924617162" sldId="319"/>
        </pc:sldMkLst>
      </pc:sldChg>
      <pc:sldChg chg="modSp add modAnim">
        <pc:chgData name="Long B Nguyen" userId="f59fb8f3-a021-417a-8bc1-65c8d471c621" providerId="ADAL" clId="{6AC26564-89E3-E046-BFB4-F80582D7E17B}" dt="2020-01-16T12:52:51.863" v="1123"/>
        <pc:sldMkLst>
          <pc:docMk/>
          <pc:sldMk cId="3906700287" sldId="319"/>
        </pc:sldMkLst>
        <pc:spChg chg="mod">
          <ac:chgData name="Long B Nguyen" userId="f59fb8f3-a021-417a-8bc1-65c8d471c621" providerId="ADAL" clId="{6AC26564-89E3-E046-BFB4-F80582D7E17B}" dt="2020-01-16T12:52:41.941" v="1121" actId="20577"/>
          <ac:spMkLst>
            <pc:docMk/>
            <pc:sldMk cId="3906700287" sldId="319"/>
            <ac:spMk id="3" creationId="{6BAAF3A1-8774-5448-8A90-E12045B4D3F2}"/>
          </ac:spMkLst>
        </pc:spChg>
        <pc:picChg chg="mod">
          <ac:chgData name="Long B Nguyen" userId="f59fb8f3-a021-417a-8bc1-65c8d471c621" providerId="ADAL" clId="{6AC26564-89E3-E046-BFB4-F80582D7E17B}" dt="2020-01-16T12:52:39.412" v="1113" actId="1076"/>
          <ac:picMkLst>
            <pc:docMk/>
            <pc:sldMk cId="3906700287" sldId="319"/>
            <ac:picMk id="27653" creationId="{75F4E284-8B62-804D-956D-6A4F07E681AD}"/>
          </ac:picMkLst>
        </pc:picChg>
      </pc:sldChg>
      <pc:sldChg chg="modSp add modAnim">
        <pc:chgData name="Long B Nguyen" userId="f59fb8f3-a021-417a-8bc1-65c8d471c621" providerId="ADAL" clId="{6AC26564-89E3-E046-BFB4-F80582D7E17B}" dt="2020-01-16T12:53:13.597" v="1127"/>
        <pc:sldMkLst>
          <pc:docMk/>
          <pc:sldMk cId="1810541734" sldId="320"/>
        </pc:sldMkLst>
        <pc:spChg chg="mod">
          <ac:chgData name="Long B Nguyen" userId="f59fb8f3-a021-417a-8bc1-65c8d471c621" providerId="ADAL" clId="{6AC26564-89E3-E046-BFB4-F80582D7E17B}" dt="2020-01-14T14:42:38.364" v="596" actId="20577"/>
          <ac:spMkLst>
            <pc:docMk/>
            <pc:sldMk cId="1810541734" sldId="320"/>
            <ac:spMk id="3" creationId="{D1CC84C1-64E3-8C44-A271-6413B01F1B9F}"/>
          </ac:spMkLst>
        </pc:spChg>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del">
        <pc:chgData name="Long B Nguyen" userId="f59fb8f3-a021-417a-8bc1-65c8d471c621" providerId="ADAL" clId="{6AC26564-89E3-E046-BFB4-F80582D7E17B}" dt="2020-01-13T13:49:58.463" v="94" actId="2696"/>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modSp add">
        <pc:chgData name="Long B Nguyen" userId="f59fb8f3-a021-417a-8bc1-65c8d471c621" providerId="ADAL" clId="{6AC26564-89E3-E046-BFB4-F80582D7E17B}" dt="2020-01-16T12:53:51.150" v="1128" actId="1076"/>
        <pc:sldMkLst>
          <pc:docMk/>
          <pc:sldMk cId="4174920299" sldId="327"/>
        </pc:sldMkLst>
        <pc:spChg chg="mod">
          <ac:chgData name="Long B Nguyen" userId="f59fb8f3-a021-417a-8bc1-65c8d471c621" providerId="ADAL" clId="{6AC26564-89E3-E046-BFB4-F80582D7E17B}" dt="2020-01-16T12:53:51.150" v="1128" actId="1076"/>
          <ac:spMkLst>
            <pc:docMk/>
            <pc:sldMk cId="4174920299" sldId="327"/>
            <ac:spMk id="35842" creationId="{0B0C4E89-D419-8343-A309-ADA122397E36}"/>
          </ac:spMkLst>
        </pc:spChg>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Sp modSp add modAnim">
        <pc:chgData name="Long B Nguyen" userId="f59fb8f3-a021-417a-8bc1-65c8d471c621" providerId="ADAL" clId="{6AC26564-89E3-E046-BFB4-F80582D7E17B}" dt="2020-01-16T12:55:13.445" v="1133"/>
        <pc:sldMkLst>
          <pc:docMk/>
          <pc:sldMk cId="3080714931" sldId="329"/>
        </pc:sldMkLst>
        <pc:spChg chg="mod">
          <ac:chgData name="Long B Nguyen" userId="f59fb8f3-a021-417a-8bc1-65c8d471c621" providerId="ADAL" clId="{6AC26564-89E3-E046-BFB4-F80582D7E17B}" dt="2020-01-13T14:12:06.301" v="356" actId="14100"/>
          <ac:spMkLst>
            <pc:docMk/>
            <pc:sldMk cId="3080714931" sldId="329"/>
            <ac:spMk id="3" creationId="{BB8CCA41-667F-A84D-B02D-127C2C6A9C6F}"/>
          </ac:spMkLst>
        </pc:spChg>
        <pc:spChg chg="add mod">
          <ac:chgData name="Long B Nguyen" userId="f59fb8f3-a021-417a-8bc1-65c8d471c621" providerId="ADAL" clId="{6AC26564-89E3-E046-BFB4-F80582D7E17B}" dt="2020-01-13T14:12:01.184" v="353" actId="1076"/>
          <ac:spMkLst>
            <pc:docMk/>
            <pc:sldMk cId="3080714931" sldId="329"/>
            <ac:spMk id="6" creationId="{0C12779A-B12E-0448-BF0F-7347D8303363}"/>
          </ac:spMkLst>
        </pc:spChg>
        <pc:spChg chg="add mod">
          <ac:chgData name="Long B Nguyen" userId="f59fb8f3-a021-417a-8bc1-65c8d471c621" providerId="ADAL" clId="{6AC26564-89E3-E046-BFB4-F80582D7E17B}" dt="2020-01-13T14:12:14.884" v="363" actId="20577"/>
          <ac:spMkLst>
            <pc:docMk/>
            <pc:sldMk cId="3080714931" sldId="329"/>
            <ac:spMk id="11" creationId="{9C89A8C8-352A-8644-A4A5-084EFF78A7D2}"/>
          </ac:spMkLst>
        </pc:spChg>
        <pc:cxnChg chg="add mod">
          <ac:chgData name="Long B Nguyen" userId="f59fb8f3-a021-417a-8bc1-65c8d471c621" providerId="ADAL" clId="{6AC26564-89E3-E046-BFB4-F80582D7E17B}" dt="2020-01-13T14:11:39.483" v="341" actId="692"/>
          <ac:cxnSpMkLst>
            <pc:docMk/>
            <pc:sldMk cId="3080714931" sldId="329"/>
            <ac:cxnSpMk id="4" creationId="{F95E1657-42A9-DC49-AFC7-6462A6CBC043}"/>
          </ac:cxnSpMkLst>
        </pc:cxnChg>
        <pc:cxnChg chg="add mod">
          <ac:chgData name="Long B Nguyen" userId="f59fb8f3-a021-417a-8bc1-65c8d471c621" providerId="ADAL" clId="{6AC26564-89E3-E046-BFB4-F80582D7E17B}" dt="2020-01-13T14:12:22.399" v="366" actId="1076"/>
          <ac:cxnSpMkLst>
            <pc:docMk/>
            <pc:sldMk cId="3080714931" sldId="329"/>
            <ac:cxnSpMk id="10" creationId="{ABDF95F1-7709-2B48-B322-0972E58D26B3}"/>
          </ac:cxnSpMkLst>
        </pc:cxnChg>
      </pc:sldChg>
      <pc:sldChg chg="del">
        <pc:chgData name="Long B Nguyen" userId="f59fb8f3-a021-417a-8bc1-65c8d471c621" providerId="ADAL" clId="{6AC26564-89E3-E046-BFB4-F80582D7E17B}" dt="2020-01-13T13:43:17.064" v="4" actId="2696"/>
        <pc:sldMkLst>
          <pc:docMk/>
          <pc:sldMk cId="4294143140" sldId="329"/>
        </pc:sldMkLst>
      </pc:sldChg>
      <pc:sldChg chg="modSp add">
        <pc:chgData name="Long B Nguyen" userId="f59fb8f3-a021-417a-8bc1-65c8d471c621" providerId="ADAL" clId="{6AC26564-89E3-E046-BFB4-F80582D7E17B}" dt="2020-01-16T12:55:29.239" v="1161" actId="20577"/>
        <pc:sldMkLst>
          <pc:docMk/>
          <pc:sldMk cId="532184546" sldId="330"/>
        </pc:sldMkLst>
        <pc:spChg chg="mod">
          <ac:chgData name="Long B Nguyen" userId="f59fb8f3-a021-417a-8bc1-65c8d471c621" providerId="ADAL" clId="{6AC26564-89E3-E046-BFB4-F80582D7E17B}" dt="2020-01-16T12:55:29.239" v="1161" actId="20577"/>
          <ac:spMkLst>
            <pc:docMk/>
            <pc:sldMk cId="532184546" sldId="330"/>
            <ac:spMk id="39937" creationId="{8C524C6D-7080-AE45-B989-CF5B895D67C8}"/>
          </ac:spMkLst>
        </pc:spChg>
      </pc:sldChg>
      <pc:sldChg chg="del">
        <pc:chgData name="Long B Nguyen" userId="f59fb8f3-a021-417a-8bc1-65c8d471c621" providerId="ADAL" clId="{6AC26564-89E3-E046-BFB4-F80582D7E17B}" dt="2020-01-13T13:43:17.136" v="8" actId="2696"/>
        <pc:sldMkLst>
          <pc:docMk/>
          <pc:sldMk cId="3594730708" sldId="330"/>
        </pc:sldMkLst>
      </pc:sldChg>
      <pc:sldChg chg="modSp add">
        <pc:chgData name="Long B Nguyen" userId="f59fb8f3-a021-417a-8bc1-65c8d471c621" providerId="ADAL" clId="{6AC26564-89E3-E046-BFB4-F80582D7E17B}" dt="2020-01-16T12:55:34.788" v="1174" actId="20577"/>
        <pc:sldMkLst>
          <pc:docMk/>
          <pc:sldMk cId="3264629021" sldId="331"/>
        </pc:sldMkLst>
        <pc:spChg chg="mod">
          <ac:chgData name="Long B Nguyen" userId="f59fb8f3-a021-417a-8bc1-65c8d471c621" providerId="ADAL" clId="{6AC26564-89E3-E046-BFB4-F80582D7E17B}" dt="2020-01-16T12:55:34.788" v="1174" actId="20577"/>
          <ac:spMkLst>
            <pc:docMk/>
            <pc:sldMk cId="3264629021" sldId="331"/>
            <ac:spMk id="40961" creationId="{296F68FC-4103-DB4E-A72A-65C1FF52FEE9}"/>
          </ac:spMkLst>
        </pc:spChg>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modSp add">
        <pc:chgData name="Long B Nguyen" userId="f59fb8f3-a021-417a-8bc1-65c8d471c621" providerId="ADAL" clId="{6AC26564-89E3-E046-BFB4-F80582D7E17B}" dt="2020-01-13T14:18:10.052" v="509" actId="20577"/>
        <pc:sldMkLst>
          <pc:docMk/>
          <pc:sldMk cId="4022722016" sldId="332"/>
        </pc:sldMkLst>
        <pc:spChg chg="mod">
          <ac:chgData name="Long B Nguyen" userId="f59fb8f3-a021-417a-8bc1-65c8d471c621" providerId="ADAL" clId="{6AC26564-89E3-E046-BFB4-F80582D7E17B}" dt="2020-01-13T14:18:10.052" v="509" actId="20577"/>
          <ac:spMkLst>
            <pc:docMk/>
            <pc:sldMk cId="4022722016" sldId="332"/>
            <ac:spMk id="44034" creationId="{0EF23BEA-EF32-984F-8450-57FC941452FE}"/>
          </ac:spMkLst>
        </pc:spChg>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modAnim">
        <pc:chgData name="Long B Nguyen" userId="f59fb8f3-a021-417a-8bc1-65c8d471c621" providerId="ADAL" clId="{6AC26564-89E3-E046-BFB4-F80582D7E17B}" dt="2020-01-16T12:56:30.213" v="1179"/>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modSp add modAnim">
        <pc:chgData name="Long B Nguyen" userId="f59fb8f3-a021-417a-8bc1-65c8d471c621" providerId="ADAL" clId="{6AC26564-89E3-E046-BFB4-F80582D7E17B}" dt="2020-01-16T12:56:22.622" v="1178"/>
        <pc:sldMkLst>
          <pc:docMk/>
          <pc:sldMk cId="678299524" sldId="340"/>
        </pc:sldMkLst>
        <pc:spChg chg="mod">
          <ac:chgData name="Long B Nguyen" userId="f59fb8f3-a021-417a-8bc1-65c8d471c621" providerId="ADAL" clId="{6AC26564-89E3-E046-BFB4-F80582D7E17B}" dt="2020-01-16T12:56:12.663" v="1177" actId="20577"/>
          <ac:spMkLst>
            <pc:docMk/>
            <pc:sldMk cId="678299524" sldId="340"/>
            <ac:spMk id="50178" creationId="{67FBFF4E-84BD-104A-B697-66B57B261691}"/>
          </ac:spMkLst>
        </pc:spChg>
      </pc:sldChg>
      <pc:sldChg chg="modSp add modAnim">
        <pc:chgData name="Long B Nguyen" userId="f59fb8f3-a021-417a-8bc1-65c8d471c621" providerId="ADAL" clId="{6AC26564-89E3-E046-BFB4-F80582D7E17B}" dt="2020-01-13T14:19:32.433" v="590" actId="20577"/>
        <pc:sldMkLst>
          <pc:docMk/>
          <pc:sldMk cId="225127645" sldId="341"/>
        </pc:sldMkLst>
        <pc:spChg chg="mod">
          <ac:chgData name="Long B Nguyen" userId="f59fb8f3-a021-417a-8bc1-65c8d471c621" providerId="ADAL" clId="{6AC26564-89E3-E046-BFB4-F80582D7E17B}" dt="2020-01-13T14:19:32.433" v="590" actId="20577"/>
          <ac:spMkLst>
            <pc:docMk/>
            <pc:sldMk cId="225127645" sldId="341"/>
            <ac:spMk id="3" creationId="{C4B2C292-CF9B-CF4B-95A6-2A1828F1B32F}"/>
          </ac:spMkLst>
        </pc:spChg>
      </pc:sldChg>
      <pc:sldChg chg="add">
        <pc:chgData name="Long B Nguyen" userId="f59fb8f3-a021-417a-8bc1-65c8d471c621" providerId="ADAL" clId="{6AC26564-89E3-E046-BFB4-F80582D7E17B}" dt="2020-01-13T13:43:29.420" v="22"/>
        <pc:sldMkLst>
          <pc:docMk/>
          <pc:sldMk cId="2214326257" sldId="342"/>
        </pc:sldMkLst>
      </pc:sldChg>
      <pc:sldChg chg="modSp add">
        <pc:chgData name="Long B Nguyen" userId="f59fb8f3-a021-417a-8bc1-65c8d471c621" providerId="ADAL" clId="{6AC26564-89E3-E046-BFB4-F80582D7E17B}" dt="2020-01-14T14:43:22.774" v="624" actId="20577"/>
        <pc:sldMkLst>
          <pc:docMk/>
          <pc:sldMk cId="1356056044" sldId="343"/>
        </pc:sldMkLst>
        <pc:spChg chg="mod">
          <ac:chgData name="Long B Nguyen" userId="f59fb8f3-a021-417a-8bc1-65c8d471c621" providerId="ADAL" clId="{6AC26564-89E3-E046-BFB4-F80582D7E17B}" dt="2020-01-14T14:43:22.774" v="624" actId="20577"/>
          <ac:spMkLst>
            <pc:docMk/>
            <pc:sldMk cId="1356056044" sldId="343"/>
            <ac:spMk id="3" creationId="{BB84A3DF-3845-E44E-BE23-31EA988FAEBB}"/>
          </ac:spMkLst>
        </pc:spChg>
      </pc:sldChg>
      <pc:sldChg chg="modSp add">
        <pc:chgData name="Long B Nguyen" userId="f59fb8f3-a021-417a-8bc1-65c8d471c621" providerId="ADAL" clId="{6AC26564-89E3-E046-BFB4-F80582D7E17B}" dt="2020-01-13T13:52:32.924" v="99" actId="2711"/>
        <pc:sldMkLst>
          <pc:docMk/>
          <pc:sldMk cId="1270247652" sldId="344"/>
        </pc:sldMkLst>
        <pc:spChg chg="mod">
          <ac:chgData name="Long B Nguyen" userId="f59fb8f3-a021-417a-8bc1-65c8d471c621" providerId="ADAL" clId="{6AC26564-89E3-E046-BFB4-F80582D7E17B}" dt="2020-01-13T13:52:32.924" v="99" actId="2711"/>
          <ac:spMkLst>
            <pc:docMk/>
            <pc:sldMk cId="1270247652" sldId="344"/>
            <ac:spMk id="55298" creationId="{4AA38F8C-E2AA-EA4D-A486-FA2F457B38F7}"/>
          </ac:spMkLst>
        </pc:spChg>
      </pc:sldChg>
      <pc:sldChg chg="modSp add modAnim">
        <pc:chgData name="Long B Nguyen" userId="f59fb8f3-a021-417a-8bc1-65c8d471c621" providerId="ADAL" clId="{6AC26564-89E3-E046-BFB4-F80582D7E17B}" dt="2020-01-16T12:52:56.169" v="1124"/>
        <pc:sldMkLst>
          <pc:docMk/>
          <pc:sldMk cId="902308803" sldId="345"/>
        </pc:sldMkLst>
        <pc:spChg chg="mod">
          <ac:chgData name="Long B Nguyen" userId="f59fb8f3-a021-417a-8bc1-65c8d471c621" providerId="ADAL" clId="{6AC26564-89E3-E046-BFB4-F80582D7E17B}" dt="2020-01-16T12:51:09.080" v="992" actId="1076"/>
          <ac:spMkLst>
            <pc:docMk/>
            <pc:sldMk cId="902308803" sldId="345"/>
            <ac:spMk id="26625" creationId="{EEE37393-73E7-7A42-A21D-4773DC200BF6}"/>
          </ac:spMkLst>
        </pc:spChg>
        <pc:spChg chg="mod">
          <ac:chgData name="Long B Nguyen" userId="f59fb8f3-a021-417a-8bc1-65c8d471c621" providerId="ADAL" clId="{6AC26564-89E3-E046-BFB4-F80582D7E17B}" dt="2020-01-16T12:51:14.786" v="994" actId="255"/>
          <ac:spMkLst>
            <pc:docMk/>
            <pc:sldMk cId="902308803" sldId="345"/>
            <ac:spMk id="26626" creationId="{EBDCF6EE-E392-F04F-9B69-A1B47BE13E5F}"/>
          </ac:spMkLst>
        </pc:spChg>
        <pc:picChg chg="mod">
          <ac:chgData name="Long B Nguyen" userId="f59fb8f3-a021-417a-8bc1-65c8d471c621" providerId="ADAL" clId="{6AC26564-89E3-E046-BFB4-F80582D7E17B}" dt="2020-01-16T12:51:17.248" v="995" actId="1076"/>
          <ac:picMkLst>
            <pc:docMk/>
            <pc:sldMk cId="902308803" sldId="345"/>
            <ac:picMk id="26627" creationId="{4CB819D5-BF58-EF49-ADC3-C5DAC8299BED}"/>
          </ac:picMkLst>
        </pc:picChg>
      </pc:sldChg>
      <pc:sldChg chg="add">
        <pc:chgData name="Long B Nguyen" userId="f59fb8f3-a021-417a-8bc1-65c8d471c621" providerId="ADAL" clId="{6AC26564-89E3-E046-BFB4-F80582D7E17B}" dt="2020-01-13T13:43:29.420" v="22"/>
        <pc:sldMkLst>
          <pc:docMk/>
          <pc:sldMk cId="2271372051" sldId="346"/>
        </pc:sldMkLst>
      </pc:sldChg>
      <pc:sldChg chg="add del">
        <pc:chgData name="Long B Nguyen" userId="f59fb8f3-a021-417a-8bc1-65c8d471c621" providerId="ADAL" clId="{6AC26564-89E3-E046-BFB4-F80582D7E17B}" dt="2020-01-13T13:49:58.453" v="93" actId="2696"/>
        <pc:sldMkLst>
          <pc:docMk/>
          <pc:sldMk cId="198078322" sldId="347"/>
        </pc:sldMkLst>
      </pc:sldChg>
      <pc:sldChg chg="modSp add">
        <pc:chgData name="Long B Nguyen" userId="f59fb8f3-a021-417a-8bc1-65c8d471c621" providerId="ADAL" clId="{6AC26564-89E3-E046-BFB4-F80582D7E17B}" dt="2020-01-14T14:41:50.033" v="591" actId="1076"/>
        <pc:sldMkLst>
          <pc:docMk/>
          <pc:sldMk cId="3556500226" sldId="347"/>
        </pc:sldMkLst>
        <pc:spChg chg="mod">
          <ac:chgData name="Long B Nguyen" userId="f59fb8f3-a021-417a-8bc1-65c8d471c621" providerId="ADAL" clId="{6AC26564-89E3-E046-BFB4-F80582D7E17B}" dt="2020-01-14T14:41:50.033" v="591" actId="1076"/>
          <ac:spMkLst>
            <pc:docMk/>
            <pc:sldMk cId="3556500226" sldId="347"/>
            <ac:spMk id="35842" creationId="{0B0C4E89-D419-8343-A309-ADA122397E36}"/>
          </ac:spMkLst>
        </pc:spChg>
      </pc:sldChg>
      <pc:sldChg chg="addSp delSp modSp add">
        <pc:chgData name="Long B Nguyen" userId="f59fb8f3-a021-417a-8bc1-65c8d471c621" providerId="ADAL" clId="{6AC26564-89E3-E046-BFB4-F80582D7E17B}" dt="2020-01-16T12:48:48.788" v="791" actId="20577"/>
        <pc:sldMkLst>
          <pc:docMk/>
          <pc:sldMk cId="3512088914" sldId="348"/>
        </pc:sldMkLst>
        <pc:spChg chg="mod">
          <ac:chgData name="Long B Nguyen" userId="f59fb8f3-a021-417a-8bc1-65c8d471c621" providerId="ADAL" clId="{6AC26564-89E3-E046-BFB4-F80582D7E17B}" dt="2020-01-16T12:48:48.788" v="791" actId="20577"/>
          <ac:spMkLst>
            <pc:docMk/>
            <pc:sldMk cId="3512088914" sldId="348"/>
            <ac:spMk id="23553" creationId="{5E6C904F-B0D2-8542-BF56-4B43E4386E3D}"/>
          </ac:spMkLst>
        </pc:spChg>
        <pc:picChg chg="del">
          <ac:chgData name="Long B Nguyen" userId="f59fb8f3-a021-417a-8bc1-65c8d471c621" providerId="ADAL" clId="{6AC26564-89E3-E046-BFB4-F80582D7E17B}" dt="2020-01-16T12:47:37.467" v="765" actId="478"/>
          <ac:picMkLst>
            <pc:docMk/>
            <pc:sldMk cId="3512088914" sldId="348"/>
            <ac:picMk id="2" creationId="{D5FC4C3C-5059-9845-989F-6DA2B906114F}"/>
          </ac:picMkLst>
        </pc:picChg>
        <pc:picChg chg="add mod">
          <ac:chgData name="Long B Nguyen" userId="f59fb8f3-a021-417a-8bc1-65c8d471c621" providerId="ADAL" clId="{6AC26564-89E3-E046-BFB4-F80582D7E17B}" dt="2020-01-16T12:47:50.861" v="770" actId="1076"/>
          <ac:picMkLst>
            <pc:docMk/>
            <pc:sldMk cId="3512088914" sldId="348"/>
            <ac:picMk id="3" creationId="{CB795113-FB6C-E648-85D0-183CDD5AF882}"/>
          </ac:picMkLst>
        </pc:picChg>
        <pc:picChg chg="del">
          <ac:chgData name="Long B Nguyen" userId="f59fb8f3-a021-417a-8bc1-65c8d471c621" providerId="ADAL" clId="{6AC26564-89E3-E046-BFB4-F80582D7E17B}" dt="2020-01-16T12:47:46.031" v="767" actId="478"/>
          <ac:picMkLst>
            <pc:docMk/>
            <pc:sldMk cId="3512088914" sldId="348"/>
            <ac:picMk id="23555" creationId="{03C56796-055B-E94B-ACE3-C4CD06B2EB8A}"/>
          </ac:picMkLst>
        </pc:picChg>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7E551B6C-1E81-B548-A72C-C51786C7D0CC}"/>
    <pc:docChg chg="undo custSel addSld delSld modSld">
      <pc:chgData name="Long B Nguyen" userId="f59fb8f3-a021-417a-8bc1-65c8d471c621" providerId="ADAL" clId="{7E551B6C-1E81-B548-A72C-C51786C7D0CC}" dt="2021-06-14T17:29:13.636" v="4362" actId="20577"/>
      <pc:docMkLst>
        <pc:docMk/>
      </pc:docMkLst>
      <pc:sldChg chg="del">
        <pc:chgData name="Long B Nguyen" userId="f59fb8f3-a021-417a-8bc1-65c8d471c621" providerId="ADAL" clId="{7E551B6C-1E81-B548-A72C-C51786C7D0CC}" dt="2021-06-11T17:34:49.741" v="4330" actId="2696"/>
        <pc:sldMkLst>
          <pc:docMk/>
          <pc:sldMk cId="1758448129" sldId="309"/>
        </pc:sldMkLst>
      </pc:sldChg>
      <pc:sldChg chg="modSp add mod modAnim">
        <pc:chgData name="Long B Nguyen" userId="f59fb8f3-a021-417a-8bc1-65c8d471c621" providerId="ADAL" clId="{7E551B6C-1E81-B548-A72C-C51786C7D0CC}" dt="2021-06-11T12:17:07.088" v="2124" actId="20577"/>
        <pc:sldMkLst>
          <pc:docMk/>
          <pc:sldMk cId="833801237" sldId="313"/>
        </pc:sldMkLst>
        <pc:spChg chg="mod">
          <ac:chgData name="Long B Nguyen" userId="f59fb8f3-a021-417a-8bc1-65c8d471c621" providerId="ADAL" clId="{7E551B6C-1E81-B548-A72C-C51786C7D0CC}" dt="2021-06-11T12:17:07.088" v="2124" actId="20577"/>
          <ac:spMkLst>
            <pc:docMk/>
            <pc:sldMk cId="833801237" sldId="313"/>
            <ac:spMk id="3" creationId="{44A58473-3189-0C44-8A5E-E353CDFB3E5C}"/>
          </ac:spMkLst>
        </pc:spChg>
        <pc:spChg chg="mod">
          <ac:chgData name="Long B Nguyen" userId="f59fb8f3-a021-417a-8bc1-65c8d471c621" providerId="ADAL" clId="{7E551B6C-1E81-B548-A72C-C51786C7D0CC}" dt="2021-06-10T17:08:52.682" v="1374" actId="1076"/>
          <ac:spMkLst>
            <pc:docMk/>
            <pc:sldMk cId="833801237" sldId="313"/>
            <ac:spMk id="21505" creationId="{BCBA125C-ACA7-FB47-96FC-9420F821AD81}"/>
          </ac:spMkLst>
        </pc:spChg>
      </pc:sldChg>
      <pc:sldChg chg="modSp del mod">
        <pc:chgData name="Long B Nguyen" userId="f59fb8f3-a021-417a-8bc1-65c8d471c621" providerId="ADAL" clId="{7E551B6C-1E81-B548-A72C-C51786C7D0CC}" dt="2021-06-10T17:08:32.914" v="1371" actId="2696"/>
        <pc:sldMkLst>
          <pc:docMk/>
          <pc:sldMk cId="3947558204" sldId="313"/>
        </pc:sldMkLst>
        <pc:spChg chg="mod">
          <ac:chgData name="Long B Nguyen" userId="f59fb8f3-a021-417a-8bc1-65c8d471c621" providerId="ADAL" clId="{7E551B6C-1E81-B548-A72C-C51786C7D0CC}" dt="2021-06-10T17:07:55.946" v="1369" actId="14100"/>
          <ac:spMkLst>
            <pc:docMk/>
            <pc:sldMk cId="3947558204" sldId="313"/>
            <ac:spMk id="21505" creationId="{BCBA125C-ACA7-FB47-96FC-9420F821AD81}"/>
          </ac:spMkLst>
        </pc:spChg>
      </pc:sldChg>
      <pc:sldChg chg="del">
        <pc:chgData name="Long B Nguyen" userId="f59fb8f3-a021-417a-8bc1-65c8d471c621" providerId="ADAL" clId="{7E551B6C-1E81-B548-A72C-C51786C7D0CC}" dt="2021-06-10T17:02:53.723" v="1102" actId="2696"/>
        <pc:sldMkLst>
          <pc:docMk/>
          <pc:sldMk cId="2054265466" sldId="314"/>
        </pc:sldMkLst>
      </pc:sldChg>
      <pc:sldChg chg="modSp add mod">
        <pc:chgData name="Long B Nguyen" userId="f59fb8f3-a021-417a-8bc1-65c8d471c621" providerId="ADAL" clId="{7E551B6C-1E81-B548-A72C-C51786C7D0CC}" dt="2021-06-11T12:17:35.863" v="2130" actId="255"/>
        <pc:sldMkLst>
          <pc:docMk/>
          <pc:sldMk cId="4199940570" sldId="314"/>
        </pc:sldMkLst>
        <pc:spChg chg="mod">
          <ac:chgData name="Long B Nguyen" userId="f59fb8f3-a021-417a-8bc1-65c8d471c621" providerId="ADAL" clId="{7E551B6C-1E81-B548-A72C-C51786C7D0CC}" dt="2021-06-11T12:17:35.863" v="2130" actId="255"/>
          <ac:spMkLst>
            <pc:docMk/>
            <pc:sldMk cId="4199940570" sldId="314"/>
            <ac:spMk id="3" creationId="{A2015382-9B7F-FE46-8251-9DC1E84F44FE}"/>
          </ac:spMkLst>
        </pc:spChg>
        <pc:spChg chg="mod">
          <ac:chgData name="Long B Nguyen" userId="f59fb8f3-a021-417a-8bc1-65c8d471c621" providerId="ADAL" clId="{7E551B6C-1E81-B548-A72C-C51786C7D0CC}" dt="2021-06-11T12:17:25.436" v="2126" actId="1076"/>
          <ac:spMkLst>
            <pc:docMk/>
            <pc:sldMk cId="4199940570" sldId="314"/>
            <ac:spMk id="22529" creationId="{D64B8878-850A-FD49-812E-00E5D00C2909}"/>
          </ac:spMkLst>
        </pc:spChg>
      </pc:sldChg>
      <pc:sldChg chg="del">
        <pc:chgData name="Long B Nguyen" userId="f59fb8f3-a021-417a-8bc1-65c8d471c621" providerId="ADAL" clId="{7E551B6C-1E81-B548-A72C-C51786C7D0CC}" dt="2021-06-10T17:02:53.787" v="1105" actId="2696"/>
        <pc:sldMkLst>
          <pc:docMk/>
          <pc:sldMk cId="917461937" sldId="315"/>
        </pc:sldMkLst>
      </pc:sldChg>
      <pc:sldChg chg="modSp add mod">
        <pc:chgData name="Long B Nguyen" userId="f59fb8f3-a021-417a-8bc1-65c8d471c621" providerId="ADAL" clId="{7E551B6C-1E81-B548-A72C-C51786C7D0CC}" dt="2021-06-11T12:18:09.763" v="2139" actId="14100"/>
        <pc:sldMkLst>
          <pc:docMk/>
          <pc:sldMk cId="1902012464" sldId="315"/>
        </pc:sldMkLst>
        <pc:spChg chg="mod">
          <ac:chgData name="Long B Nguyen" userId="f59fb8f3-a021-417a-8bc1-65c8d471c621" providerId="ADAL" clId="{7E551B6C-1E81-B548-A72C-C51786C7D0CC}" dt="2021-06-11T12:18:09.763" v="2139" actId="14100"/>
          <ac:spMkLst>
            <pc:docMk/>
            <pc:sldMk cId="1902012464" sldId="315"/>
            <ac:spMk id="3" creationId="{1749D47C-23C2-834A-9FE9-50A8E8BE40E7}"/>
          </ac:spMkLst>
        </pc:spChg>
        <pc:spChg chg="mod">
          <ac:chgData name="Long B Nguyen" userId="f59fb8f3-a021-417a-8bc1-65c8d471c621" providerId="ADAL" clId="{7E551B6C-1E81-B548-A72C-C51786C7D0CC}" dt="2021-06-11T12:18:05.222" v="2137" actId="1076"/>
          <ac:spMkLst>
            <pc:docMk/>
            <pc:sldMk cId="1902012464" sldId="315"/>
            <ac:spMk id="24577" creationId="{44A4C074-C74F-714A-A8EE-ABAB5BC20626}"/>
          </ac:spMkLst>
        </pc:spChg>
      </pc:sldChg>
      <pc:sldChg chg="modSp add mod">
        <pc:chgData name="Long B Nguyen" userId="f59fb8f3-a021-417a-8bc1-65c8d471c621" providerId="ADAL" clId="{7E551B6C-1E81-B548-A72C-C51786C7D0CC}" dt="2021-06-11T12:18:43.912" v="2147" actId="255"/>
        <pc:sldMkLst>
          <pc:docMk/>
          <pc:sldMk cId="1824894821" sldId="316"/>
        </pc:sldMkLst>
        <pc:spChg chg="mod">
          <ac:chgData name="Long B Nguyen" userId="f59fb8f3-a021-417a-8bc1-65c8d471c621" providerId="ADAL" clId="{7E551B6C-1E81-B548-A72C-C51786C7D0CC}" dt="2021-06-11T12:18:43.912" v="2147" actId="255"/>
          <ac:spMkLst>
            <pc:docMk/>
            <pc:sldMk cId="1824894821" sldId="316"/>
            <ac:spMk id="3" creationId="{C1BB7D3F-3A2C-0E43-B723-6E892A40421F}"/>
          </ac:spMkLst>
        </pc:spChg>
        <pc:spChg chg="mod">
          <ac:chgData name="Long B Nguyen" userId="f59fb8f3-a021-417a-8bc1-65c8d471c621" providerId="ADAL" clId="{7E551B6C-1E81-B548-A72C-C51786C7D0CC}" dt="2021-06-11T12:18:17.165" v="2141" actId="1076"/>
          <ac:spMkLst>
            <pc:docMk/>
            <pc:sldMk cId="1824894821" sldId="316"/>
            <ac:spMk id="25601" creationId="{D924ED1B-1F5B-5B4D-BA47-0A5B5F4A1A7F}"/>
          </ac:spMkLst>
        </pc:spChg>
      </pc:sldChg>
      <pc:sldChg chg="del">
        <pc:chgData name="Long B Nguyen" userId="f59fb8f3-a021-417a-8bc1-65c8d471c621" providerId="ADAL" clId="{7E551B6C-1E81-B548-A72C-C51786C7D0CC}" dt="2021-06-10T17:02:53.804" v="1106" actId="2696"/>
        <pc:sldMkLst>
          <pc:docMk/>
          <pc:sldMk cId="3266234076" sldId="316"/>
        </pc:sldMkLst>
      </pc:sldChg>
      <pc:sldChg chg="modSp add mod">
        <pc:chgData name="Long B Nguyen" userId="f59fb8f3-a021-417a-8bc1-65c8d471c621" providerId="ADAL" clId="{7E551B6C-1E81-B548-A72C-C51786C7D0CC}" dt="2021-06-11T12:17:51.591" v="2133" actId="14100"/>
        <pc:sldMkLst>
          <pc:docMk/>
          <pc:sldMk cId="1105327036" sldId="317"/>
        </pc:sldMkLst>
        <pc:spChg chg="mod">
          <ac:chgData name="Long B Nguyen" userId="f59fb8f3-a021-417a-8bc1-65c8d471c621" providerId="ADAL" clId="{7E551B6C-1E81-B548-A72C-C51786C7D0CC}" dt="2021-06-11T12:17:48.263" v="2132" actId="1076"/>
          <ac:spMkLst>
            <pc:docMk/>
            <pc:sldMk cId="1105327036" sldId="317"/>
            <ac:spMk id="23553" creationId="{5E6C904F-B0D2-8542-BF56-4B43E4386E3D}"/>
          </ac:spMkLst>
        </pc:spChg>
        <pc:picChg chg="mod">
          <ac:chgData name="Long B Nguyen" userId="f59fb8f3-a021-417a-8bc1-65c8d471c621" providerId="ADAL" clId="{7E551B6C-1E81-B548-A72C-C51786C7D0CC}" dt="2021-06-11T12:17:51.591" v="2133" actId="14100"/>
          <ac:picMkLst>
            <pc:docMk/>
            <pc:sldMk cId="1105327036" sldId="317"/>
            <ac:picMk id="2" creationId="{D5FC4C3C-5059-9845-989F-6DA2B906114F}"/>
          </ac:picMkLst>
        </pc:picChg>
      </pc:sldChg>
      <pc:sldChg chg="del">
        <pc:chgData name="Long B Nguyen" userId="f59fb8f3-a021-417a-8bc1-65c8d471c621" providerId="ADAL" clId="{7E551B6C-1E81-B548-A72C-C51786C7D0CC}" dt="2021-06-10T17:02:53.738" v="1103" actId="2696"/>
        <pc:sldMkLst>
          <pc:docMk/>
          <pc:sldMk cId="2886319738" sldId="317"/>
        </pc:sldMkLst>
      </pc:sldChg>
      <pc:sldChg chg="modSp add mod">
        <pc:chgData name="Long B Nguyen" userId="f59fb8f3-a021-417a-8bc1-65c8d471c621" providerId="ADAL" clId="{7E551B6C-1E81-B548-A72C-C51786C7D0CC}" dt="2021-06-11T12:19:10.483" v="2165" actId="14100"/>
        <pc:sldMkLst>
          <pc:docMk/>
          <pc:sldMk cId="1694859685" sldId="319"/>
        </pc:sldMkLst>
        <pc:spChg chg="mod">
          <ac:chgData name="Long B Nguyen" userId="f59fb8f3-a021-417a-8bc1-65c8d471c621" providerId="ADAL" clId="{7E551B6C-1E81-B548-A72C-C51786C7D0CC}" dt="2021-06-11T12:19:10.483" v="2165" actId="14100"/>
          <ac:spMkLst>
            <pc:docMk/>
            <pc:sldMk cId="1694859685" sldId="319"/>
            <ac:spMk id="3" creationId="{6BAAF3A1-8774-5448-8A90-E12045B4D3F2}"/>
          </ac:spMkLst>
        </pc:spChg>
        <pc:spChg chg="mod">
          <ac:chgData name="Long B Nguyen" userId="f59fb8f3-a021-417a-8bc1-65c8d471c621" providerId="ADAL" clId="{7E551B6C-1E81-B548-A72C-C51786C7D0CC}" dt="2021-06-11T12:19:05.294" v="2163" actId="1076"/>
          <ac:spMkLst>
            <pc:docMk/>
            <pc:sldMk cId="1694859685" sldId="319"/>
            <ac:spMk id="27649" creationId="{6DF2718B-6957-A844-8110-C38E5F3B4833}"/>
          </ac:spMkLst>
        </pc:spChg>
      </pc:sldChg>
      <pc:sldChg chg="del">
        <pc:chgData name="Long B Nguyen" userId="f59fb8f3-a021-417a-8bc1-65c8d471c621" providerId="ADAL" clId="{7E551B6C-1E81-B548-A72C-C51786C7D0CC}" dt="2021-06-10T17:02:53.844" v="1108" actId="2696"/>
        <pc:sldMkLst>
          <pc:docMk/>
          <pc:sldMk cId="3906700287" sldId="319"/>
        </pc:sldMkLst>
      </pc:sldChg>
      <pc:sldChg chg="del">
        <pc:chgData name="Long B Nguyen" userId="f59fb8f3-a021-417a-8bc1-65c8d471c621" providerId="ADAL" clId="{7E551B6C-1E81-B548-A72C-C51786C7D0CC}" dt="2021-06-10T17:02:53.989" v="1110" actId="2696"/>
        <pc:sldMkLst>
          <pc:docMk/>
          <pc:sldMk cId="1810541734" sldId="320"/>
        </pc:sldMkLst>
      </pc:sldChg>
      <pc:sldChg chg="modSp add mod">
        <pc:chgData name="Long B Nguyen" userId="f59fb8f3-a021-417a-8bc1-65c8d471c621" providerId="ADAL" clId="{7E551B6C-1E81-B548-A72C-C51786C7D0CC}" dt="2021-06-11T12:19:53.077" v="2177" actId="20577"/>
        <pc:sldMkLst>
          <pc:docMk/>
          <pc:sldMk cId="3981954340" sldId="320"/>
        </pc:sldMkLst>
        <pc:spChg chg="mod">
          <ac:chgData name="Long B Nguyen" userId="f59fb8f3-a021-417a-8bc1-65c8d471c621" providerId="ADAL" clId="{7E551B6C-1E81-B548-A72C-C51786C7D0CC}" dt="2021-06-11T12:19:53.077" v="2177" actId="20577"/>
          <ac:spMkLst>
            <pc:docMk/>
            <pc:sldMk cId="3981954340" sldId="320"/>
            <ac:spMk id="3" creationId="{D1CC84C1-64E3-8C44-A271-6413B01F1B9F}"/>
          </ac:spMkLst>
        </pc:spChg>
        <pc:spChg chg="mod">
          <ac:chgData name="Long B Nguyen" userId="f59fb8f3-a021-417a-8bc1-65c8d471c621" providerId="ADAL" clId="{7E551B6C-1E81-B548-A72C-C51786C7D0CC}" dt="2021-06-11T12:19:34.831" v="2173" actId="1076"/>
          <ac:spMkLst>
            <pc:docMk/>
            <pc:sldMk cId="3981954340" sldId="320"/>
            <ac:spMk id="29697" creationId="{5D843E53-35E9-E74F-AAF1-1C6E9C7CF5DA}"/>
          </ac:spMkLst>
        </pc:spChg>
      </pc:sldChg>
      <pc:sldChg chg="del">
        <pc:chgData name="Long B Nguyen" userId="f59fb8f3-a021-417a-8bc1-65c8d471c621" providerId="ADAL" clId="{7E551B6C-1E81-B548-A72C-C51786C7D0CC}" dt="2021-06-10T17:02:54.010" v="1111" actId="2696"/>
        <pc:sldMkLst>
          <pc:docMk/>
          <pc:sldMk cId="1359731776" sldId="321"/>
        </pc:sldMkLst>
      </pc:sldChg>
      <pc:sldChg chg="add">
        <pc:chgData name="Long B Nguyen" userId="f59fb8f3-a021-417a-8bc1-65c8d471c621" providerId="ADAL" clId="{7E551B6C-1E81-B548-A72C-C51786C7D0CC}" dt="2021-06-10T17:03:02.443" v="1115"/>
        <pc:sldMkLst>
          <pc:docMk/>
          <pc:sldMk cId="3869412028" sldId="321"/>
        </pc:sldMkLst>
      </pc:sldChg>
      <pc:sldChg chg="modSp add mod">
        <pc:chgData name="Long B Nguyen" userId="f59fb8f3-a021-417a-8bc1-65c8d471c621" providerId="ADAL" clId="{7E551B6C-1E81-B548-A72C-C51786C7D0CC}" dt="2021-06-11T12:20:03.206" v="2179" actId="1076"/>
        <pc:sldMkLst>
          <pc:docMk/>
          <pc:sldMk cId="545779161" sldId="322"/>
        </pc:sldMkLst>
        <pc:spChg chg="mod">
          <ac:chgData name="Long B Nguyen" userId="f59fb8f3-a021-417a-8bc1-65c8d471c621" providerId="ADAL" clId="{7E551B6C-1E81-B548-A72C-C51786C7D0CC}" dt="2021-06-11T12:20:03.206" v="2179" actId="1076"/>
          <ac:spMkLst>
            <pc:docMk/>
            <pc:sldMk cId="545779161" sldId="322"/>
            <ac:spMk id="31745" creationId="{4BD382BA-290D-A94B-A7DD-7AEF84D0700A}"/>
          </ac:spMkLst>
        </pc:spChg>
      </pc:sldChg>
      <pc:sldChg chg="del">
        <pc:chgData name="Long B Nguyen" userId="f59fb8f3-a021-417a-8bc1-65c8d471c621" providerId="ADAL" clId="{7E551B6C-1E81-B548-A72C-C51786C7D0CC}" dt="2021-06-10T17:02:54.030" v="1112" actId="2696"/>
        <pc:sldMkLst>
          <pc:docMk/>
          <pc:sldMk cId="3651577480" sldId="322"/>
        </pc:sldMkLst>
      </pc:sldChg>
      <pc:sldChg chg="del">
        <pc:chgData name="Long B Nguyen" userId="f59fb8f3-a021-417a-8bc1-65c8d471c621" providerId="ADAL" clId="{7E551B6C-1E81-B548-A72C-C51786C7D0CC}" dt="2021-06-10T17:02:53.968" v="1109" actId="2696"/>
        <pc:sldMkLst>
          <pc:docMk/>
          <pc:sldMk cId="1496564367" sldId="323"/>
        </pc:sldMkLst>
      </pc:sldChg>
      <pc:sldChg chg="modSp add mod modAnim">
        <pc:chgData name="Long B Nguyen" userId="f59fb8f3-a021-417a-8bc1-65c8d471c621" providerId="ADAL" clId="{7E551B6C-1E81-B548-A72C-C51786C7D0CC}" dt="2021-06-11T12:19:28.750" v="2171" actId="20577"/>
        <pc:sldMkLst>
          <pc:docMk/>
          <pc:sldMk cId="3176068915" sldId="323"/>
        </pc:sldMkLst>
        <pc:spChg chg="mod">
          <ac:chgData name="Long B Nguyen" userId="f59fb8f3-a021-417a-8bc1-65c8d471c621" providerId="ADAL" clId="{7E551B6C-1E81-B548-A72C-C51786C7D0CC}" dt="2021-06-11T12:19:28.750" v="2171" actId="20577"/>
          <ac:spMkLst>
            <pc:docMk/>
            <pc:sldMk cId="3176068915" sldId="323"/>
            <ac:spMk id="3" creationId="{5401327B-FADD-F14B-8EF1-39E2659DA6FA}"/>
          </ac:spMkLst>
        </pc:spChg>
        <pc:spChg chg="mod">
          <ac:chgData name="Long B Nguyen" userId="f59fb8f3-a021-417a-8bc1-65c8d471c621" providerId="ADAL" clId="{7E551B6C-1E81-B548-A72C-C51786C7D0CC}" dt="2021-06-11T12:19:21.329" v="2167" actId="1076"/>
          <ac:spMkLst>
            <pc:docMk/>
            <pc:sldMk cId="3176068915" sldId="323"/>
            <ac:spMk id="28673" creationId="{BF249FBE-A176-1A4F-8C85-4F68915D9637}"/>
          </ac:spMkLst>
        </pc:spChg>
      </pc:sldChg>
      <pc:sldChg chg="del">
        <pc:chgData name="Long B Nguyen" userId="f59fb8f3-a021-417a-8bc1-65c8d471c621" providerId="ADAL" clId="{7E551B6C-1E81-B548-A72C-C51786C7D0CC}" dt="2021-06-10T17:08:30.582" v="1370" actId="2696"/>
        <pc:sldMkLst>
          <pc:docMk/>
          <pc:sldMk cId="1025355635" sldId="325"/>
        </pc:sldMkLst>
      </pc:sldChg>
      <pc:sldChg chg="del">
        <pc:chgData name="Long B Nguyen" userId="f59fb8f3-a021-417a-8bc1-65c8d471c621" providerId="ADAL" clId="{7E551B6C-1E81-B548-A72C-C51786C7D0CC}" dt="2021-06-10T17:09:10.358" v="1375" actId="2696"/>
        <pc:sldMkLst>
          <pc:docMk/>
          <pc:sldMk cId="4174920299" sldId="327"/>
        </pc:sldMkLst>
      </pc:sldChg>
      <pc:sldChg chg="modSp add mod modAnim">
        <pc:chgData name="Long B Nguyen" userId="f59fb8f3-a021-417a-8bc1-65c8d471c621" providerId="ADAL" clId="{7E551B6C-1E81-B548-A72C-C51786C7D0CC}" dt="2021-06-10T17:16:12.092" v="1739" actId="20577"/>
        <pc:sldMkLst>
          <pc:docMk/>
          <pc:sldMk cId="2087798247" sldId="328"/>
        </pc:sldMkLst>
        <pc:spChg chg="mod">
          <ac:chgData name="Long B Nguyen" userId="f59fb8f3-a021-417a-8bc1-65c8d471c621" providerId="ADAL" clId="{7E551B6C-1E81-B548-A72C-C51786C7D0CC}" dt="2021-06-10T17:16:12.092" v="1739" actId="20577"/>
          <ac:spMkLst>
            <pc:docMk/>
            <pc:sldMk cId="2087798247" sldId="328"/>
            <ac:spMk id="3" creationId="{D7CDD189-AC0E-DF4B-95CF-A617BFC2B7FC}"/>
          </ac:spMkLst>
        </pc:spChg>
        <pc:spChg chg="mod">
          <ac:chgData name="Long B Nguyen" userId="f59fb8f3-a021-417a-8bc1-65c8d471c621" providerId="ADAL" clId="{7E551B6C-1E81-B548-A72C-C51786C7D0CC}" dt="2021-06-10T13:17:35.866" v="817" actId="1076"/>
          <ac:spMkLst>
            <pc:docMk/>
            <pc:sldMk cId="2087798247" sldId="328"/>
            <ac:spMk id="37889" creationId="{AC3C8F6C-38DD-984D-AB5D-B5D4807018F9}"/>
          </ac:spMkLst>
        </pc:spChg>
      </pc:sldChg>
      <pc:sldChg chg="del">
        <pc:chgData name="Long B Nguyen" userId="f59fb8f3-a021-417a-8bc1-65c8d471c621" providerId="ADAL" clId="{7E551B6C-1E81-B548-A72C-C51786C7D0CC}" dt="2021-06-10T13:17:07.707" v="800" actId="2696"/>
        <pc:sldMkLst>
          <pc:docMk/>
          <pc:sldMk cId="2756462650" sldId="328"/>
        </pc:sldMkLst>
      </pc:sldChg>
      <pc:sldChg chg="modSp add mod">
        <pc:chgData name="Long B Nguyen" userId="f59fb8f3-a021-417a-8bc1-65c8d471c621" providerId="ADAL" clId="{7E551B6C-1E81-B548-A72C-C51786C7D0CC}" dt="2021-06-10T13:19:20.801" v="904" actId="1037"/>
        <pc:sldMkLst>
          <pc:docMk/>
          <pc:sldMk cId="1447299358" sldId="329"/>
        </pc:sldMkLst>
        <pc:spChg chg="mod">
          <ac:chgData name="Long B Nguyen" userId="f59fb8f3-a021-417a-8bc1-65c8d471c621" providerId="ADAL" clId="{7E551B6C-1E81-B548-A72C-C51786C7D0CC}" dt="2021-06-10T13:19:08.237" v="863" actId="14100"/>
          <ac:spMkLst>
            <pc:docMk/>
            <pc:sldMk cId="1447299358" sldId="329"/>
            <ac:spMk id="3" creationId="{BB8CCA41-667F-A84D-B02D-127C2C6A9C6F}"/>
          </ac:spMkLst>
        </pc:spChg>
        <pc:spChg chg="mod">
          <ac:chgData name="Long B Nguyen" userId="f59fb8f3-a021-417a-8bc1-65c8d471c621" providerId="ADAL" clId="{7E551B6C-1E81-B548-A72C-C51786C7D0CC}" dt="2021-06-10T13:19:20.801" v="904" actId="1037"/>
          <ac:spMkLst>
            <pc:docMk/>
            <pc:sldMk cId="1447299358" sldId="329"/>
            <ac:spMk id="6" creationId="{0C12779A-B12E-0448-BF0F-7347D8303363}"/>
          </ac:spMkLst>
        </pc:spChg>
        <pc:spChg chg="mod">
          <ac:chgData name="Long B Nguyen" userId="f59fb8f3-a021-417a-8bc1-65c8d471c621" providerId="ADAL" clId="{7E551B6C-1E81-B548-A72C-C51786C7D0CC}" dt="2021-06-10T13:19:20.801" v="904" actId="1037"/>
          <ac:spMkLst>
            <pc:docMk/>
            <pc:sldMk cId="1447299358" sldId="329"/>
            <ac:spMk id="11" creationId="{9C89A8C8-352A-8644-A4A5-084EFF78A7D2}"/>
          </ac:spMkLst>
        </pc:spChg>
        <pc:spChg chg="mod">
          <ac:chgData name="Long B Nguyen" userId="f59fb8f3-a021-417a-8bc1-65c8d471c621" providerId="ADAL" clId="{7E551B6C-1E81-B548-A72C-C51786C7D0CC}" dt="2021-06-10T13:19:02.158" v="861" actId="1076"/>
          <ac:spMkLst>
            <pc:docMk/>
            <pc:sldMk cId="1447299358" sldId="329"/>
            <ac:spMk id="38913" creationId="{A620ED67-6E46-7A46-93AD-3EE39C4B8501}"/>
          </ac:spMkLst>
        </pc:spChg>
        <pc:picChg chg="mod">
          <ac:chgData name="Long B Nguyen" userId="f59fb8f3-a021-417a-8bc1-65c8d471c621" providerId="ADAL" clId="{7E551B6C-1E81-B548-A72C-C51786C7D0CC}" dt="2021-06-10T13:19:20.801" v="904" actId="1037"/>
          <ac:picMkLst>
            <pc:docMk/>
            <pc:sldMk cId="1447299358" sldId="329"/>
            <ac:picMk id="38916" creationId="{BBEB7BEA-C910-F148-A998-2A272DBB50FE}"/>
          </ac:picMkLst>
        </pc:picChg>
        <pc:cxnChg chg="mod">
          <ac:chgData name="Long B Nguyen" userId="f59fb8f3-a021-417a-8bc1-65c8d471c621" providerId="ADAL" clId="{7E551B6C-1E81-B548-A72C-C51786C7D0CC}" dt="2021-06-10T13:19:20.801" v="904" actId="1037"/>
          <ac:cxnSpMkLst>
            <pc:docMk/>
            <pc:sldMk cId="1447299358" sldId="329"/>
            <ac:cxnSpMk id="4" creationId="{F95E1657-42A9-DC49-AFC7-6462A6CBC043}"/>
          </ac:cxnSpMkLst>
        </pc:cxnChg>
        <pc:cxnChg chg="mod">
          <ac:chgData name="Long B Nguyen" userId="f59fb8f3-a021-417a-8bc1-65c8d471c621" providerId="ADAL" clId="{7E551B6C-1E81-B548-A72C-C51786C7D0CC}" dt="2021-06-10T13:19:20.801" v="904" actId="1037"/>
          <ac:cxnSpMkLst>
            <pc:docMk/>
            <pc:sldMk cId="1447299358" sldId="329"/>
            <ac:cxnSpMk id="10" creationId="{ABDF95F1-7709-2B48-B322-0972E58D26B3}"/>
          </ac:cxnSpMkLst>
        </pc:cxnChg>
      </pc:sldChg>
      <pc:sldChg chg="del">
        <pc:chgData name="Long B Nguyen" userId="f59fb8f3-a021-417a-8bc1-65c8d471c621" providerId="ADAL" clId="{7E551B6C-1E81-B548-A72C-C51786C7D0CC}" dt="2021-06-10T13:17:07.730" v="801" actId="2696"/>
        <pc:sldMkLst>
          <pc:docMk/>
          <pc:sldMk cId="3080714931" sldId="329"/>
        </pc:sldMkLst>
      </pc:sldChg>
      <pc:sldChg chg="del">
        <pc:chgData name="Long B Nguyen" userId="f59fb8f3-a021-417a-8bc1-65c8d471c621" providerId="ADAL" clId="{7E551B6C-1E81-B548-A72C-C51786C7D0CC}" dt="2021-06-10T13:17:07.749" v="802" actId="2696"/>
        <pc:sldMkLst>
          <pc:docMk/>
          <pc:sldMk cId="532184546" sldId="330"/>
        </pc:sldMkLst>
      </pc:sldChg>
      <pc:sldChg chg="addSp modSp add del mod modAnim">
        <pc:chgData name="Long B Nguyen" userId="f59fb8f3-a021-417a-8bc1-65c8d471c621" providerId="ADAL" clId="{7E551B6C-1E81-B548-A72C-C51786C7D0CC}" dt="2021-06-10T17:16:18.171" v="1740" actId="2696"/>
        <pc:sldMkLst>
          <pc:docMk/>
          <pc:sldMk cId="3718226292" sldId="330"/>
        </pc:sldMkLst>
        <pc:spChg chg="mod">
          <ac:chgData name="Long B Nguyen" userId="f59fb8f3-a021-417a-8bc1-65c8d471c621" providerId="ADAL" clId="{7E551B6C-1E81-B548-A72C-C51786C7D0CC}" dt="2021-06-10T13:28:41.438" v="1089" actId="20577"/>
          <ac:spMkLst>
            <pc:docMk/>
            <pc:sldMk cId="3718226292" sldId="330"/>
            <ac:spMk id="3" creationId="{E5E13A60-825E-8F49-94C7-C8A397D6D52E}"/>
          </ac:spMkLst>
        </pc:spChg>
        <pc:spChg chg="mod">
          <ac:chgData name="Long B Nguyen" userId="f59fb8f3-a021-417a-8bc1-65c8d471c621" providerId="ADAL" clId="{7E551B6C-1E81-B548-A72C-C51786C7D0CC}" dt="2021-06-10T13:21:37.740" v="906" actId="1076"/>
          <ac:spMkLst>
            <pc:docMk/>
            <pc:sldMk cId="3718226292" sldId="330"/>
            <ac:spMk id="39937" creationId="{8C524C6D-7080-AE45-B989-CF5B895D67C8}"/>
          </ac:spMkLst>
        </pc:spChg>
        <pc:picChg chg="add mod">
          <ac:chgData name="Long B Nguyen" userId="f59fb8f3-a021-417a-8bc1-65c8d471c621" providerId="ADAL" clId="{7E551B6C-1E81-B548-A72C-C51786C7D0CC}" dt="2021-06-10T13:28:44.783" v="1090" actId="1076"/>
          <ac:picMkLst>
            <pc:docMk/>
            <pc:sldMk cId="3718226292" sldId="330"/>
            <ac:picMk id="5" creationId="{924514C3-F39C-7341-93B2-4E0DA224D089}"/>
          </ac:picMkLst>
        </pc:picChg>
      </pc:sldChg>
      <pc:sldChg chg="del">
        <pc:chgData name="Long B Nguyen" userId="f59fb8f3-a021-417a-8bc1-65c8d471c621" providerId="ADAL" clId="{7E551B6C-1E81-B548-A72C-C51786C7D0CC}" dt="2021-06-10T13:17:07.770" v="803" actId="2696"/>
        <pc:sldMkLst>
          <pc:docMk/>
          <pc:sldMk cId="3264629021" sldId="331"/>
        </pc:sldMkLst>
      </pc:sldChg>
      <pc:sldChg chg="add del">
        <pc:chgData name="Long B Nguyen" userId="f59fb8f3-a021-417a-8bc1-65c8d471c621" providerId="ADAL" clId="{7E551B6C-1E81-B548-A72C-C51786C7D0CC}" dt="2021-06-10T13:27:39.961" v="1055" actId="2696"/>
        <pc:sldMkLst>
          <pc:docMk/>
          <pc:sldMk cId="4230691944" sldId="331"/>
        </pc:sldMkLst>
      </pc:sldChg>
      <pc:sldChg chg="add del">
        <pc:chgData name="Long B Nguyen" userId="f59fb8f3-a021-417a-8bc1-65c8d471c621" providerId="ADAL" clId="{7E551B6C-1E81-B548-A72C-C51786C7D0CC}" dt="2021-06-10T13:29:43.721" v="1097" actId="2696"/>
        <pc:sldMkLst>
          <pc:docMk/>
          <pc:sldMk cId="2803662005" sldId="332"/>
        </pc:sldMkLst>
      </pc:sldChg>
      <pc:sldChg chg="del">
        <pc:chgData name="Long B Nguyen" userId="f59fb8f3-a021-417a-8bc1-65c8d471c621" providerId="ADAL" clId="{7E551B6C-1E81-B548-A72C-C51786C7D0CC}" dt="2021-06-10T13:17:07.831" v="806" actId="2696"/>
        <pc:sldMkLst>
          <pc:docMk/>
          <pc:sldMk cId="4022722016" sldId="332"/>
        </pc:sldMkLst>
      </pc:sldChg>
      <pc:sldChg chg="add del">
        <pc:chgData name="Long B Nguyen" userId="f59fb8f3-a021-417a-8bc1-65c8d471c621" providerId="ADAL" clId="{7E551B6C-1E81-B548-A72C-C51786C7D0CC}" dt="2021-06-10T13:29:45.834" v="1098" actId="2696"/>
        <pc:sldMkLst>
          <pc:docMk/>
          <pc:sldMk cId="1285018403" sldId="333"/>
        </pc:sldMkLst>
      </pc:sldChg>
      <pc:sldChg chg="del">
        <pc:chgData name="Long B Nguyen" userId="f59fb8f3-a021-417a-8bc1-65c8d471c621" providerId="ADAL" clId="{7E551B6C-1E81-B548-A72C-C51786C7D0CC}" dt="2021-06-10T13:17:07.851" v="807" actId="2696"/>
        <pc:sldMkLst>
          <pc:docMk/>
          <pc:sldMk cId="1710208723" sldId="333"/>
        </pc:sldMkLst>
      </pc:sldChg>
      <pc:sldChg chg="modSp add del mod">
        <pc:chgData name="Long B Nguyen" userId="f59fb8f3-a021-417a-8bc1-65c8d471c621" providerId="ADAL" clId="{7E551B6C-1E81-B548-A72C-C51786C7D0CC}" dt="2021-06-10T17:03:59.471" v="1116" actId="2696"/>
        <pc:sldMkLst>
          <pc:docMk/>
          <pc:sldMk cId="323835452" sldId="334"/>
        </pc:sldMkLst>
        <pc:spChg chg="mod">
          <ac:chgData name="Long B Nguyen" userId="f59fb8f3-a021-417a-8bc1-65c8d471c621" providerId="ADAL" clId="{7E551B6C-1E81-B548-A72C-C51786C7D0CC}" dt="2021-06-10T13:29:18.763" v="1095" actId="14100"/>
          <ac:spMkLst>
            <pc:docMk/>
            <pc:sldMk cId="323835452" sldId="334"/>
            <ac:spMk id="3" creationId="{EB9566AF-2FAA-1C47-B9B8-7EA0473DC635}"/>
          </ac:spMkLst>
        </pc:spChg>
        <pc:spChg chg="mod">
          <ac:chgData name="Long B Nguyen" userId="f59fb8f3-a021-417a-8bc1-65c8d471c621" providerId="ADAL" clId="{7E551B6C-1E81-B548-A72C-C51786C7D0CC}" dt="2021-06-10T13:29:13.254" v="1093" actId="1076"/>
          <ac:spMkLst>
            <pc:docMk/>
            <pc:sldMk cId="323835452" sldId="334"/>
            <ac:spMk id="43009" creationId="{3649281C-BA5A-FA43-B3FE-20F4E7A74FE2}"/>
          </ac:spMkLst>
        </pc:spChg>
        <pc:picChg chg="mod">
          <ac:chgData name="Long B Nguyen" userId="f59fb8f3-a021-417a-8bc1-65c8d471c621" providerId="ADAL" clId="{7E551B6C-1E81-B548-A72C-C51786C7D0CC}" dt="2021-06-10T13:29:21.110" v="1096" actId="1076"/>
          <ac:picMkLst>
            <pc:docMk/>
            <pc:sldMk cId="323835452" sldId="334"/>
            <ac:picMk id="43012" creationId="{380655BC-1837-ED42-8428-F449A3301456}"/>
          </ac:picMkLst>
        </pc:picChg>
      </pc:sldChg>
      <pc:sldChg chg="del">
        <pc:chgData name="Long B Nguyen" userId="f59fb8f3-a021-417a-8bc1-65c8d471c621" providerId="ADAL" clId="{7E551B6C-1E81-B548-A72C-C51786C7D0CC}" dt="2021-06-10T13:17:07.813" v="805" actId="2696"/>
        <pc:sldMkLst>
          <pc:docMk/>
          <pc:sldMk cId="3404583044" sldId="334"/>
        </pc:sldMkLst>
      </pc:sldChg>
      <pc:sldChg chg="modSp add del mod modAnim">
        <pc:chgData name="Long B Nguyen" userId="f59fb8f3-a021-417a-8bc1-65c8d471c621" providerId="ADAL" clId="{7E551B6C-1E81-B548-A72C-C51786C7D0CC}" dt="2021-06-10T17:16:19.100" v="1741" actId="2696"/>
        <pc:sldMkLst>
          <pc:docMk/>
          <pc:sldMk cId="1198473218" sldId="335"/>
        </pc:sldMkLst>
        <pc:spChg chg="mod">
          <ac:chgData name="Long B Nguyen" userId="f59fb8f3-a021-417a-8bc1-65c8d471c621" providerId="ADAL" clId="{7E551B6C-1E81-B548-A72C-C51786C7D0CC}" dt="2021-06-10T17:14:58.328" v="1634" actId="21"/>
          <ac:spMkLst>
            <pc:docMk/>
            <pc:sldMk cId="1198473218" sldId="335"/>
            <ac:spMk id="3" creationId="{4F1EC0A4-9C99-4C4C-8EB1-0CF10BF35EF6}"/>
          </ac:spMkLst>
        </pc:spChg>
        <pc:spChg chg="mod">
          <ac:chgData name="Long B Nguyen" userId="f59fb8f3-a021-417a-8bc1-65c8d471c621" providerId="ADAL" clId="{7E551B6C-1E81-B548-A72C-C51786C7D0CC}" dt="2021-06-10T17:04:05.462" v="1118" actId="1076"/>
          <ac:spMkLst>
            <pc:docMk/>
            <pc:sldMk cId="1198473218" sldId="335"/>
            <ac:spMk id="46081" creationId="{757C5CE4-E449-0B4E-873C-236EF71BBBF0}"/>
          </ac:spMkLst>
        </pc:spChg>
      </pc:sldChg>
      <pc:sldChg chg="del">
        <pc:chgData name="Long B Nguyen" userId="f59fb8f3-a021-417a-8bc1-65c8d471c621" providerId="ADAL" clId="{7E551B6C-1E81-B548-A72C-C51786C7D0CC}" dt="2021-06-10T13:17:07.871" v="808" actId="2696"/>
        <pc:sldMkLst>
          <pc:docMk/>
          <pc:sldMk cId="3866550465" sldId="335"/>
        </pc:sldMkLst>
      </pc:sldChg>
      <pc:sldChg chg="modSp add del mod">
        <pc:chgData name="Long B Nguyen" userId="f59fb8f3-a021-417a-8bc1-65c8d471c621" providerId="ADAL" clId="{7E551B6C-1E81-B548-A72C-C51786C7D0CC}" dt="2021-06-10T17:05:52.176" v="1254" actId="2696"/>
        <pc:sldMkLst>
          <pc:docMk/>
          <pc:sldMk cId="2376304450" sldId="336"/>
        </pc:sldMkLst>
        <pc:spChg chg="mod">
          <ac:chgData name="Long B Nguyen" userId="f59fb8f3-a021-417a-8bc1-65c8d471c621" providerId="ADAL" clId="{7E551B6C-1E81-B548-A72C-C51786C7D0CC}" dt="2021-06-10T17:04:30.364" v="1122" actId="21"/>
          <ac:spMkLst>
            <pc:docMk/>
            <pc:sldMk cId="2376304450" sldId="336"/>
            <ac:spMk id="3" creationId="{02BD6BC0-0DF6-1C41-B2F6-DF171A4BD0C7}"/>
          </ac:spMkLst>
        </pc:spChg>
      </pc:sldChg>
      <pc:sldChg chg="del">
        <pc:chgData name="Long B Nguyen" userId="f59fb8f3-a021-417a-8bc1-65c8d471c621" providerId="ADAL" clId="{7E551B6C-1E81-B548-A72C-C51786C7D0CC}" dt="2021-06-10T13:17:07.893" v="809" actId="2696"/>
        <pc:sldMkLst>
          <pc:docMk/>
          <pc:sldMk cId="3749436800" sldId="336"/>
        </pc:sldMkLst>
      </pc:sldChg>
      <pc:sldChg chg="del">
        <pc:chgData name="Long B Nguyen" userId="f59fb8f3-a021-417a-8bc1-65c8d471c621" providerId="ADAL" clId="{7E551B6C-1E81-B548-A72C-C51786C7D0CC}" dt="2021-06-10T13:17:07.914" v="810" actId="2696"/>
        <pc:sldMkLst>
          <pc:docMk/>
          <pc:sldMk cId="461704868" sldId="337"/>
        </pc:sldMkLst>
      </pc:sldChg>
      <pc:sldChg chg="modSp add del mod modAnim">
        <pc:chgData name="Long B Nguyen" userId="f59fb8f3-a021-417a-8bc1-65c8d471c621" providerId="ADAL" clId="{7E551B6C-1E81-B548-A72C-C51786C7D0CC}" dt="2021-06-10T17:16:19.844" v="1742" actId="2696"/>
        <pc:sldMkLst>
          <pc:docMk/>
          <pc:sldMk cId="2550687832" sldId="337"/>
        </pc:sldMkLst>
        <pc:spChg chg="mod">
          <ac:chgData name="Long B Nguyen" userId="f59fb8f3-a021-417a-8bc1-65c8d471c621" providerId="ADAL" clId="{7E551B6C-1E81-B548-A72C-C51786C7D0CC}" dt="2021-06-10T17:15:23.699" v="1657" actId="21"/>
          <ac:spMkLst>
            <pc:docMk/>
            <pc:sldMk cId="2550687832" sldId="337"/>
            <ac:spMk id="3" creationId="{EDD173A5-7515-4344-96F1-DFBABC544ED0}"/>
          </ac:spMkLst>
        </pc:spChg>
        <pc:spChg chg="mod">
          <ac:chgData name="Long B Nguyen" userId="f59fb8f3-a021-417a-8bc1-65c8d471c621" providerId="ADAL" clId="{7E551B6C-1E81-B548-A72C-C51786C7D0CC}" dt="2021-06-10T17:06:52.900" v="1296" actId="20577"/>
          <ac:spMkLst>
            <pc:docMk/>
            <pc:sldMk cId="2550687832" sldId="337"/>
            <ac:spMk id="48129" creationId="{328FB4D7-49E6-9E40-B559-A0D74E019365}"/>
          </ac:spMkLst>
        </pc:spChg>
      </pc:sldChg>
      <pc:sldChg chg="del">
        <pc:chgData name="Long B Nguyen" userId="f59fb8f3-a021-417a-8bc1-65c8d471c621" providerId="ADAL" clId="{7E551B6C-1E81-B548-A72C-C51786C7D0CC}" dt="2021-06-10T13:17:07.933" v="811" actId="2696"/>
        <pc:sldMkLst>
          <pc:docMk/>
          <pc:sldMk cId="545386500" sldId="338"/>
        </pc:sldMkLst>
      </pc:sldChg>
      <pc:sldChg chg="add del">
        <pc:chgData name="Long B Nguyen" userId="f59fb8f3-a021-417a-8bc1-65c8d471c621" providerId="ADAL" clId="{7E551B6C-1E81-B548-A72C-C51786C7D0CC}" dt="2021-06-10T17:16:20.569" v="1743" actId="2696"/>
        <pc:sldMkLst>
          <pc:docMk/>
          <pc:sldMk cId="4192049539" sldId="338"/>
        </pc:sldMkLst>
      </pc:sldChg>
      <pc:sldChg chg="del">
        <pc:chgData name="Long B Nguyen" userId="f59fb8f3-a021-417a-8bc1-65c8d471c621" providerId="ADAL" clId="{7E551B6C-1E81-B548-A72C-C51786C7D0CC}" dt="2021-06-10T13:17:07.975" v="813" actId="2696"/>
        <pc:sldMkLst>
          <pc:docMk/>
          <pc:sldMk cId="1791361008" sldId="339"/>
        </pc:sldMkLst>
      </pc:sldChg>
      <pc:sldChg chg="add del">
        <pc:chgData name="Long B Nguyen" userId="f59fb8f3-a021-417a-8bc1-65c8d471c621" providerId="ADAL" clId="{7E551B6C-1E81-B548-A72C-C51786C7D0CC}" dt="2021-06-10T17:06:33.035" v="1262" actId="2696"/>
        <pc:sldMkLst>
          <pc:docMk/>
          <pc:sldMk cId="2215557265" sldId="339"/>
        </pc:sldMkLst>
      </pc:sldChg>
      <pc:sldChg chg="del">
        <pc:chgData name="Long B Nguyen" userId="f59fb8f3-a021-417a-8bc1-65c8d471c621" providerId="ADAL" clId="{7E551B6C-1E81-B548-A72C-C51786C7D0CC}" dt="2021-06-10T13:17:07.954" v="812" actId="2696"/>
        <pc:sldMkLst>
          <pc:docMk/>
          <pc:sldMk cId="678299524" sldId="340"/>
        </pc:sldMkLst>
      </pc:sldChg>
      <pc:sldChg chg="add del">
        <pc:chgData name="Long B Nguyen" userId="f59fb8f3-a021-417a-8bc1-65c8d471c621" providerId="ADAL" clId="{7E551B6C-1E81-B548-A72C-C51786C7D0CC}" dt="2021-06-10T17:06:31.687" v="1261" actId="2696"/>
        <pc:sldMkLst>
          <pc:docMk/>
          <pc:sldMk cId="3245902555" sldId="340"/>
        </pc:sldMkLst>
      </pc:sldChg>
      <pc:sldChg chg="del">
        <pc:chgData name="Long B Nguyen" userId="f59fb8f3-a021-417a-8bc1-65c8d471c621" providerId="ADAL" clId="{7E551B6C-1E81-B548-A72C-C51786C7D0CC}" dt="2021-06-10T13:17:08.002" v="814" actId="2696"/>
        <pc:sldMkLst>
          <pc:docMk/>
          <pc:sldMk cId="225127645" sldId="341"/>
        </pc:sldMkLst>
      </pc:sldChg>
      <pc:sldChg chg="modSp add del mod">
        <pc:chgData name="Long B Nguyen" userId="f59fb8f3-a021-417a-8bc1-65c8d471c621" providerId="ADAL" clId="{7E551B6C-1E81-B548-A72C-C51786C7D0CC}" dt="2021-06-10T17:07:49.800" v="1368" actId="2696"/>
        <pc:sldMkLst>
          <pc:docMk/>
          <pc:sldMk cId="3326640392" sldId="341"/>
        </pc:sldMkLst>
        <pc:spChg chg="mod">
          <ac:chgData name="Long B Nguyen" userId="f59fb8f3-a021-417a-8bc1-65c8d471c621" providerId="ADAL" clId="{7E551B6C-1E81-B548-A72C-C51786C7D0CC}" dt="2021-06-10T17:07:07.822" v="1352" actId="21"/>
          <ac:spMkLst>
            <pc:docMk/>
            <pc:sldMk cId="3326640392" sldId="341"/>
            <ac:spMk id="3" creationId="{C4B2C292-CF9B-CF4B-95A6-2A1828F1B32F}"/>
          </ac:spMkLst>
        </pc:spChg>
      </pc:sldChg>
      <pc:sldChg chg="modSp add mod">
        <pc:chgData name="Long B Nguyen" userId="f59fb8f3-a021-417a-8bc1-65c8d471c621" providerId="ADAL" clId="{7E551B6C-1E81-B548-A72C-C51786C7D0CC}" dt="2021-06-11T12:21:04.695" v="2199" actId="1076"/>
        <pc:sldMkLst>
          <pc:docMk/>
          <pc:sldMk cId="1830555247" sldId="342"/>
        </pc:sldMkLst>
        <pc:spChg chg="mod">
          <ac:chgData name="Long B Nguyen" userId="f59fb8f3-a021-417a-8bc1-65c8d471c621" providerId="ADAL" clId="{7E551B6C-1E81-B548-A72C-C51786C7D0CC}" dt="2021-06-11T12:20:25.422" v="2187" actId="14100"/>
          <ac:spMkLst>
            <pc:docMk/>
            <pc:sldMk cId="1830555247" sldId="342"/>
            <ac:spMk id="3" creationId="{E82DB29A-E2B2-8646-BD98-C234E64E220A}"/>
          </ac:spMkLst>
        </pc:spChg>
        <pc:spChg chg="mod">
          <ac:chgData name="Long B Nguyen" userId="f59fb8f3-a021-417a-8bc1-65c8d471c621" providerId="ADAL" clId="{7E551B6C-1E81-B548-A72C-C51786C7D0CC}" dt="2021-06-11T12:20:20.014" v="2185" actId="1076"/>
          <ac:spMkLst>
            <pc:docMk/>
            <pc:sldMk cId="1830555247" sldId="342"/>
            <ac:spMk id="34817" creationId="{DE07AFA2-897D-1246-9C8B-446B67E7BFE4}"/>
          </ac:spMkLst>
        </pc:spChg>
        <pc:picChg chg="mod">
          <ac:chgData name="Long B Nguyen" userId="f59fb8f3-a021-417a-8bc1-65c8d471c621" providerId="ADAL" clId="{7E551B6C-1E81-B548-A72C-C51786C7D0CC}" dt="2021-06-11T12:21:03.206" v="2198" actId="1076"/>
          <ac:picMkLst>
            <pc:docMk/>
            <pc:sldMk cId="1830555247" sldId="342"/>
            <ac:picMk id="4" creationId="{FDC9B311-9DA7-9948-8004-00E508A39ED6}"/>
          </ac:picMkLst>
        </pc:picChg>
        <pc:picChg chg="mod">
          <ac:chgData name="Long B Nguyen" userId="f59fb8f3-a021-417a-8bc1-65c8d471c621" providerId="ADAL" clId="{7E551B6C-1E81-B548-A72C-C51786C7D0CC}" dt="2021-06-11T12:21:04.695" v="2199" actId="1076"/>
          <ac:picMkLst>
            <pc:docMk/>
            <pc:sldMk cId="1830555247" sldId="342"/>
            <ac:picMk id="5" creationId="{4DCFC96C-D965-244F-9EDF-23EC6C1A18B7}"/>
          </ac:picMkLst>
        </pc:picChg>
        <pc:picChg chg="mod">
          <ac:chgData name="Long B Nguyen" userId="f59fb8f3-a021-417a-8bc1-65c8d471c621" providerId="ADAL" clId="{7E551B6C-1E81-B548-A72C-C51786C7D0CC}" dt="2021-06-11T12:20:49.972" v="2193" actId="1076"/>
          <ac:picMkLst>
            <pc:docMk/>
            <pc:sldMk cId="1830555247" sldId="342"/>
            <ac:picMk id="6" creationId="{CDC6C3C4-C8B3-4048-984B-B2480C8C3191}"/>
          </ac:picMkLst>
        </pc:picChg>
        <pc:picChg chg="mod">
          <ac:chgData name="Long B Nguyen" userId="f59fb8f3-a021-417a-8bc1-65c8d471c621" providerId="ADAL" clId="{7E551B6C-1E81-B548-A72C-C51786C7D0CC}" dt="2021-06-11T12:20:51.345" v="2194" actId="1076"/>
          <ac:picMkLst>
            <pc:docMk/>
            <pc:sldMk cId="1830555247" sldId="342"/>
            <ac:picMk id="7" creationId="{6E44BAB4-410B-0B4B-BDAF-22047930EE62}"/>
          </ac:picMkLst>
        </pc:picChg>
        <pc:picChg chg="mod">
          <ac:chgData name="Long B Nguyen" userId="f59fb8f3-a021-417a-8bc1-65c8d471c621" providerId="ADAL" clId="{7E551B6C-1E81-B548-A72C-C51786C7D0CC}" dt="2021-06-11T12:21:01.225" v="2197" actId="1076"/>
          <ac:picMkLst>
            <pc:docMk/>
            <pc:sldMk cId="1830555247" sldId="342"/>
            <ac:picMk id="8" creationId="{3699A654-DBFF-8E42-9025-0BD47A3552A3}"/>
          </ac:picMkLst>
        </pc:picChg>
        <pc:picChg chg="mod">
          <ac:chgData name="Long B Nguyen" userId="f59fb8f3-a021-417a-8bc1-65c8d471c621" providerId="ADAL" clId="{7E551B6C-1E81-B548-A72C-C51786C7D0CC}" dt="2021-06-11T12:20:58.217" v="2196" actId="1076"/>
          <ac:picMkLst>
            <pc:docMk/>
            <pc:sldMk cId="1830555247" sldId="342"/>
            <ac:picMk id="9" creationId="{3581F40A-57CF-324D-91E0-064EA307AAAF}"/>
          </ac:picMkLst>
        </pc:picChg>
      </pc:sldChg>
      <pc:sldChg chg="del">
        <pc:chgData name="Long B Nguyen" userId="f59fb8f3-a021-417a-8bc1-65c8d471c621" providerId="ADAL" clId="{7E551B6C-1E81-B548-A72C-C51786C7D0CC}" dt="2021-06-10T17:02:54.078" v="1114" actId="2696"/>
        <pc:sldMkLst>
          <pc:docMk/>
          <pc:sldMk cId="2214326257" sldId="342"/>
        </pc:sldMkLst>
      </pc:sldChg>
      <pc:sldChg chg="del">
        <pc:chgData name="Long B Nguyen" userId="f59fb8f3-a021-417a-8bc1-65c8d471c621" providerId="ADAL" clId="{7E551B6C-1E81-B548-A72C-C51786C7D0CC}" dt="2021-06-10T17:02:54.055" v="1113" actId="2696"/>
        <pc:sldMkLst>
          <pc:docMk/>
          <pc:sldMk cId="1356056044" sldId="343"/>
        </pc:sldMkLst>
      </pc:sldChg>
      <pc:sldChg chg="modSp add mod">
        <pc:chgData name="Long B Nguyen" userId="f59fb8f3-a021-417a-8bc1-65c8d471c621" providerId="ADAL" clId="{7E551B6C-1E81-B548-A72C-C51786C7D0CC}" dt="2021-06-11T12:20:13.671" v="2183" actId="14100"/>
        <pc:sldMkLst>
          <pc:docMk/>
          <pc:sldMk cId="2861772922" sldId="343"/>
        </pc:sldMkLst>
        <pc:spChg chg="mod">
          <ac:chgData name="Long B Nguyen" userId="f59fb8f3-a021-417a-8bc1-65c8d471c621" providerId="ADAL" clId="{7E551B6C-1E81-B548-A72C-C51786C7D0CC}" dt="2021-06-11T12:20:13.671" v="2183" actId="14100"/>
          <ac:spMkLst>
            <pc:docMk/>
            <pc:sldMk cId="2861772922" sldId="343"/>
            <ac:spMk id="3" creationId="{BB84A3DF-3845-E44E-BE23-31EA988FAEBB}"/>
          </ac:spMkLst>
        </pc:spChg>
        <pc:spChg chg="mod">
          <ac:chgData name="Long B Nguyen" userId="f59fb8f3-a021-417a-8bc1-65c8d471c621" providerId="ADAL" clId="{7E551B6C-1E81-B548-A72C-C51786C7D0CC}" dt="2021-06-11T12:20:08.739" v="2181" actId="1076"/>
          <ac:spMkLst>
            <pc:docMk/>
            <pc:sldMk cId="2861772922" sldId="343"/>
            <ac:spMk id="33793" creationId="{EF6B3B38-3472-E741-B04E-BCDB92C17E95}"/>
          </ac:spMkLst>
        </pc:spChg>
      </pc:sldChg>
      <pc:sldChg chg="modSp mod">
        <pc:chgData name="Long B Nguyen" userId="f59fb8f3-a021-417a-8bc1-65c8d471c621" providerId="ADAL" clId="{7E551B6C-1E81-B548-A72C-C51786C7D0CC}" dt="2021-06-11T15:53:57.641" v="3218" actId="20577"/>
        <pc:sldMkLst>
          <pc:docMk/>
          <pc:sldMk cId="1270247652" sldId="344"/>
        </pc:sldMkLst>
        <pc:spChg chg="mod">
          <ac:chgData name="Long B Nguyen" userId="f59fb8f3-a021-417a-8bc1-65c8d471c621" providerId="ADAL" clId="{7E551B6C-1E81-B548-A72C-C51786C7D0CC}" dt="2021-06-11T15:53:57.641" v="3218" actId="20577"/>
          <ac:spMkLst>
            <pc:docMk/>
            <pc:sldMk cId="1270247652" sldId="344"/>
            <ac:spMk id="55298" creationId="{4AA38F8C-E2AA-EA4D-A486-FA2F457B38F7}"/>
          </ac:spMkLst>
        </pc:spChg>
      </pc:sldChg>
      <pc:sldChg chg="del">
        <pc:chgData name="Long B Nguyen" userId="f59fb8f3-a021-417a-8bc1-65c8d471c621" providerId="ADAL" clId="{7E551B6C-1E81-B548-A72C-C51786C7D0CC}" dt="2021-06-10T17:02:53.825" v="1107" actId="2696"/>
        <pc:sldMkLst>
          <pc:docMk/>
          <pc:sldMk cId="902308803" sldId="345"/>
        </pc:sldMkLst>
      </pc:sldChg>
      <pc:sldChg chg="modSp add mod">
        <pc:chgData name="Long B Nguyen" userId="f59fb8f3-a021-417a-8bc1-65c8d471c621" providerId="ADAL" clId="{7E551B6C-1E81-B548-A72C-C51786C7D0CC}" dt="2021-06-11T12:18:57.762" v="2161" actId="1036"/>
        <pc:sldMkLst>
          <pc:docMk/>
          <pc:sldMk cId="2130219534" sldId="345"/>
        </pc:sldMkLst>
        <pc:spChg chg="mod">
          <ac:chgData name="Long B Nguyen" userId="f59fb8f3-a021-417a-8bc1-65c8d471c621" providerId="ADAL" clId="{7E551B6C-1E81-B548-A72C-C51786C7D0CC}" dt="2021-06-11T12:18:49.317" v="2149" actId="1076"/>
          <ac:spMkLst>
            <pc:docMk/>
            <pc:sldMk cId="2130219534" sldId="345"/>
            <ac:spMk id="26625" creationId="{EEE37393-73E7-7A42-A21D-4773DC200BF6}"/>
          </ac:spMkLst>
        </pc:spChg>
        <pc:spChg chg="mod">
          <ac:chgData name="Long B Nguyen" userId="f59fb8f3-a021-417a-8bc1-65c8d471c621" providerId="ADAL" clId="{7E551B6C-1E81-B548-A72C-C51786C7D0CC}" dt="2021-06-11T12:18:55.117" v="2151" actId="14100"/>
          <ac:spMkLst>
            <pc:docMk/>
            <pc:sldMk cId="2130219534" sldId="345"/>
            <ac:spMk id="26626" creationId="{EBDCF6EE-E392-F04F-9B69-A1B47BE13E5F}"/>
          </ac:spMkLst>
        </pc:spChg>
        <pc:picChg chg="mod">
          <ac:chgData name="Long B Nguyen" userId="f59fb8f3-a021-417a-8bc1-65c8d471c621" providerId="ADAL" clId="{7E551B6C-1E81-B548-A72C-C51786C7D0CC}" dt="2021-06-11T12:18:57.762" v="2161" actId="1036"/>
          <ac:picMkLst>
            <pc:docMk/>
            <pc:sldMk cId="2130219534" sldId="345"/>
            <ac:picMk id="26627" creationId="{4CB819D5-BF58-EF49-ADC3-C5DAC8299BED}"/>
          </ac:picMkLst>
        </pc:picChg>
      </pc:sldChg>
      <pc:sldChg chg="add del">
        <pc:chgData name="Long B Nguyen" userId="f59fb8f3-a021-417a-8bc1-65c8d471c621" providerId="ADAL" clId="{7E551B6C-1E81-B548-A72C-C51786C7D0CC}" dt="2021-06-10T13:28:50.891" v="1091" actId="2696"/>
        <pc:sldMkLst>
          <pc:docMk/>
          <pc:sldMk cId="1198027455" sldId="346"/>
        </pc:sldMkLst>
      </pc:sldChg>
      <pc:sldChg chg="del">
        <pc:chgData name="Long B Nguyen" userId="f59fb8f3-a021-417a-8bc1-65c8d471c621" providerId="ADAL" clId="{7E551B6C-1E81-B548-A72C-C51786C7D0CC}" dt="2021-06-10T13:17:07.792" v="804" actId="2696"/>
        <pc:sldMkLst>
          <pc:docMk/>
          <pc:sldMk cId="2271372051" sldId="346"/>
        </pc:sldMkLst>
      </pc:sldChg>
      <pc:sldChg chg="modSp add mod">
        <pc:chgData name="Long B Nguyen" userId="f59fb8f3-a021-417a-8bc1-65c8d471c621" providerId="ADAL" clId="{7E551B6C-1E81-B548-A72C-C51786C7D0CC}" dt="2021-06-11T12:17:58.259" v="2135" actId="1076"/>
        <pc:sldMkLst>
          <pc:docMk/>
          <pc:sldMk cId="2921473555" sldId="348"/>
        </pc:sldMkLst>
        <pc:spChg chg="mod">
          <ac:chgData name="Long B Nguyen" userId="f59fb8f3-a021-417a-8bc1-65c8d471c621" providerId="ADAL" clId="{7E551B6C-1E81-B548-A72C-C51786C7D0CC}" dt="2021-06-11T12:17:58.259" v="2135" actId="1076"/>
          <ac:spMkLst>
            <pc:docMk/>
            <pc:sldMk cId="2921473555" sldId="348"/>
            <ac:spMk id="23553" creationId="{5E6C904F-B0D2-8542-BF56-4B43E4386E3D}"/>
          </ac:spMkLst>
        </pc:spChg>
      </pc:sldChg>
      <pc:sldChg chg="del">
        <pc:chgData name="Long B Nguyen" userId="f59fb8f3-a021-417a-8bc1-65c8d471c621" providerId="ADAL" clId="{7E551B6C-1E81-B548-A72C-C51786C7D0CC}" dt="2021-06-10T17:02:53.758" v="1104" actId="2696"/>
        <pc:sldMkLst>
          <pc:docMk/>
          <pc:sldMk cId="3512088914" sldId="348"/>
        </pc:sldMkLst>
      </pc:sldChg>
      <pc:sldChg chg="modSp mod">
        <pc:chgData name="Long B Nguyen" userId="f59fb8f3-a021-417a-8bc1-65c8d471c621" providerId="ADAL" clId="{7E551B6C-1E81-B548-A72C-C51786C7D0CC}" dt="2021-06-14T17:19:50.006" v="4358" actId="1076"/>
        <pc:sldMkLst>
          <pc:docMk/>
          <pc:sldMk cId="1685712336" sldId="349"/>
        </pc:sldMkLst>
        <pc:spChg chg="mod">
          <ac:chgData name="Long B Nguyen" userId="f59fb8f3-a021-417a-8bc1-65c8d471c621" providerId="ADAL" clId="{7E551B6C-1E81-B548-A72C-C51786C7D0CC}" dt="2021-06-14T17:19:50.006" v="4358" actId="1076"/>
          <ac:spMkLst>
            <pc:docMk/>
            <pc:sldMk cId="1685712336" sldId="349"/>
            <ac:spMk id="2" creationId="{6117A749-B1BA-E24B-8FB0-0604EF651FB3}"/>
          </ac:spMkLst>
        </pc:spChg>
        <pc:spChg chg="mod">
          <ac:chgData name="Long B Nguyen" userId="f59fb8f3-a021-417a-8bc1-65c8d471c621" providerId="ADAL" clId="{7E551B6C-1E81-B548-A72C-C51786C7D0CC}" dt="2021-06-14T12:55:33.847" v="4335" actId="20577"/>
          <ac:spMkLst>
            <pc:docMk/>
            <pc:sldMk cId="1685712336" sldId="349"/>
            <ac:spMk id="3" creationId="{1BDC47C8-6776-7B44-9CD4-95FC91452D62}"/>
          </ac:spMkLst>
        </pc:spChg>
      </pc:sldChg>
      <pc:sldChg chg="modSp add">
        <pc:chgData name="Long B Nguyen" userId="f59fb8f3-a021-417a-8bc1-65c8d471c621" providerId="ADAL" clId="{7E551B6C-1E81-B548-A72C-C51786C7D0CC}" dt="2021-06-11T12:01:35.808" v="1748" actId="20577"/>
        <pc:sldMkLst>
          <pc:docMk/>
          <pc:sldMk cId="1173183267" sldId="350"/>
        </pc:sldMkLst>
        <pc:spChg chg="mod">
          <ac:chgData name="Long B Nguyen" userId="f59fb8f3-a021-417a-8bc1-65c8d471c621" providerId="ADAL" clId="{7E551B6C-1E81-B548-A72C-C51786C7D0CC}" dt="2021-06-11T12:01:35.808" v="1748" actId="20577"/>
          <ac:spMkLst>
            <pc:docMk/>
            <pc:sldMk cId="1173183267" sldId="350"/>
            <ac:spMk id="3" creationId="{44A58473-3189-0C44-8A5E-E353CDFB3E5C}"/>
          </ac:spMkLst>
        </pc:spChg>
      </pc:sldChg>
      <pc:sldChg chg="modSp add del mod modAnim">
        <pc:chgData name="Long B Nguyen" userId="f59fb8f3-a021-417a-8bc1-65c8d471c621" providerId="ADAL" clId="{7E551B6C-1E81-B548-A72C-C51786C7D0CC}" dt="2021-06-10T13:03:10.803" v="496" actId="2696"/>
        <pc:sldMkLst>
          <pc:docMk/>
          <pc:sldMk cId="1718290988" sldId="350"/>
        </pc:sldMkLst>
        <pc:spChg chg="mod">
          <ac:chgData name="Long B Nguyen" userId="f59fb8f3-a021-417a-8bc1-65c8d471c621" providerId="ADAL" clId="{7E551B6C-1E81-B548-A72C-C51786C7D0CC}" dt="2021-06-10T13:02:13.226" v="495" actId="20577"/>
          <ac:spMkLst>
            <pc:docMk/>
            <pc:sldMk cId="1718290988" sldId="350"/>
            <ac:spMk id="3" creationId="{44A58473-3189-0C44-8A5E-E353CDFB3E5C}"/>
          </ac:spMkLst>
        </pc:spChg>
        <pc:spChg chg="mod">
          <ac:chgData name="Long B Nguyen" userId="f59fb8f3-a021-417a-8bc1-65c8d471c621" providerId="ADAL" clId="{7E551B6C-1E81-B548-A72C-C51786C7D0CC}" dt="2021-06-10T12:53:16.344" v="47" actId="20577"/>
          <ac:spMkLst>
            <pc:docMk/>
            <pc:sldMk cId="1718290988" sldId="350"/>
            <ac:spMk id="21505" creationId="{BCBA125C-ACA7-FB47-96FC-9420F821AD81}"/>
          </ac:spMkLst>
        </pc:spChg>
      </pc:sldChg>
      <pc:sldChg chg="modSp add mod modAnim">
        <pc:chgData name="Long B Nguyen" userId="f59fb8f3-a021-417a-8bc1-65c8d471c621" providerId="ADAL" clId="{7E551B6C-1E81-B548-A72C-C51786C7D0CC}" dt="2021-06-11T12:21:24.691" v="2200" actId="1076"/>
        <pc:sldMkLst>
          <pc:docMk/>
          <pc:sldMk cId="1166836157" sldId="351"/>
        </pc:sldMkLst>
        <pc:spChg chg="mod">
          <ac:chgData name="Long B Nguyen" userId="f59fb8f3-a021-417a-8bc1-65c8d471c621" providerId="ADAL" clId="{7E551B6C-1E81-B548-A72C-C51786C7D0CC}" dt="2021-06-10T13:06:10.319" v="551"/>
          <ac:spMkLst>
            <pc:docMk/>
            <pc:sldMk cId="1166836157" sldId="351"/>
            <ac:spMk id="3" creationId="{44A58473-3189-0C44-8A5E-E353CDFB3E5C}"/>
          </ac:spMkLst>
        </pc:spChg>
        <pc:spChg chg="mod">
          <ac:chgData name="Long B Nguyen" userId="f59fb8f3-a021-417a-8bc1-65c8d471c621" providerId="ADAL" clId="{7E551B6C-1E81-B548-A72C-C51786C7D0CC}" dt="2021-06-11T12:21:24.691" v="2200" actId="1076"/>
          <ac:spMkLst>
            <pc:docMk/>
            <pc:sldMk cId="1166836157" sldId="351"/>
            <ac:spMk id="21505" creationId="{BCBA125C-ACA7-FB47-96FC-9420F821AD81}"/>
          </ac:spMkLst>
        </pc:spChg>
      </pc:sldChg>
      <pc:sldChg chg="modSp add del modAnim">
        <pc:chgData name="Long B Nguyen" userId="f59fb8f3-a021-417a-8bc1-65c8d471c621" providerId="ADAL" clId="{7E551B6C-1E81-B548-A72C-C51786C7D0CC}" dt="2021-06-10T13:08:38.854" v="566" actId="2696"/>
        <pc:sldMkLst>
          <pc:docMk/>
          <pc:sldMk cId="486956964" sldId="352"/>
        </pc:sldMkLst>
        <pc:spChg chg="mod">
          <ac:chgData name="Long B Nguyen" userId="f59fb8f3-a021-417a-8bc1-65c8d471c621" providerId="ADAL" clId="{7E551B6C-1E81-B548-A72C-C51786C7D0CC}" dt="2021-06-10T13:06:23.912" v="564" actId="20577"/>
          <ac:spMkLst>
            <pc:docMk/>
            <pc:sldMk cId="486956964" sldId="352"/>
            <ac:spMk id="3" creationId="{44A58473-3189-0C44-8A5E-E353CDFB3E5C}"/>
          </ac:spMkLst>
        </pc:spChg>
      </pc:sldChg>
      <pc:sldChg chg="delSp modSp add mod modAnim">
        <pc:chgData name="Long B Nguyen" userId="f59fb8f3-a021-417a-8bc1-65c8d471c621" providerId="ADAL" clId="{7E551B6C-1E81-B548-A72C-C51786C7D0CC}" dt="2021-06-11T17:27:42.670" v="4039" actId="20577"/>
        <pc:sldMkLst>
          <pc:docMk/>
          <pc:sldMk cId="630408664" sldId="598"/>
        </pc:sldMkLst>
        <pc:spChg chg="mod">
          <ac:chgData name="Long B Nguyen" userId="f59fb8f3-a021-417a-8bc1-65c8d471c621" providerId="ADAL" clId="{7E551B6C-1E81-B548-A72C-C51786C7D0CC}" dt="2021-06-11T17:27:42.670" v="4039" actId="20577"/>
          <ac:spMkLst>
            <pc:docMk/>
            <pc:sldMk cId="630408664" sldId="598"/>
            <ac:spMk id="16386" creationId="{BDE71382-597F-7140-BB2A-61A70538093D}"/>
          </ac:spMkLst>
        </pc:spChg>
        <pc:spChg chg="mod">
          <ac:chgData name="Long B Nguyen" userId="f59fb8f3-a021-417a-8bc1-65c8d471c621" providerId="ADAL" clId="{7E551B6C-1E81-B548-A72C-C51786C7D0CC}" dt="2021-06-11T17:23:30.022" v="3808" actId="1076"/>
          <ac:spMkLst>
            <pc:docMk/>
            <pc:sldMk cId="630408664" sldId="598"/>
            <ac:spMk id="49153" creationId="{1680CCD0-15B9-9C43-A98A-AA8370C7D7D7}"/>
          </ac:spMkLst>
        </pc:spChg>
        <pc:picChg chg="del mod">
          <ac:chgData name="Long B Nguyen" userId="f59fb8f3-a021-417a-8bc1-65c8d471c621" providerId="ADAL" clId="{7E551B6C-1E81-B548-A72C-C51786C7D0CC}" dt="2021-06-11T17:27:02.105" v="4027" actId="478"/>
          <ac:picMkLst>
            <pc:docMk/>
            <pc:sldMk cId="630408664" sldId="598"/>
            <ac:picMk id="47107" creationId="{3DDFC360-56E5-D24E-96BC-A8AE220FFD5D}"/>
          </ac:picMkLst>
        </pc:picChg>
      </pc:sldChg>
      <pc:sldChg chg="add del">
        <pc:chgData name="Long B Nguyen" userId="f59fb8f3-a021-417a-8bc1-65c8d471c621" providerId="ADAL" clId="{7E551B6C-1E81-B548-A72C-C51786C7D0CC}" dt="2021-06-11T17:22:36.725" v="3805" actId="2696"/>
        <pc:sldMkLst>
          <pc:docMk/>
          <pc:sldMk cId="1612732867" sldId="598"/>
        </pc:sldMkLst>
      </pc:sldChg>
      <pc:sldChg chg="add del">
        <pc:chgData name="Long B Nguyen" userId="f59fb8f3-a021-417a-8bc1-65c8d471c621" providerId="ADAL" clId="{7E551B6C-1E81-B548-A72C-C51786C7D0CC}" dt="2021-06-11T17:30:54.363" v="4152" actId="2696"/>
        <pc:sldMkLst>
          <pc:docMk/>
          <pc:sldMk cId="1257292635" sldId="599"/>
        </pc:sldMkLst>
      </pc:sldChg>
      <pc:sldChg chg="addSp modSp add mod modAnim">
        <pc:chgData name="Long B Nguyen" userId="f59fb8f3-a021-417a-8bc1-65c8d471c621" providerId="ADAL" clId="{7E551B6C-1E81-B548-A72C-C51786C7D0CC}" dt="2021-06-11T12:02:43.847" v="1765" actId="207"/>
        <pc:sldMkLst>
          <pc:docMk/>
          <pc:sldMk cId="890660370" sldId="626"/>
        </pc:sldMkLst>
        <pc:spChg chg="mod">
          <ac:chgData name="Long B Nguyen" userId="f59fb8f3-a021-417a-8bc1-65c8d471c621" providerId="ADAL" clId="{7E551B6C-1E81-B548-A72C-C51786C7D0CC}" dt="2021-06-11T12:02:43.847" v="1765" actId="207"/>
          <ac:spMkLst>
            <pc:docMk/>
            <pc:sldMk cId="890660370" sldId="626"/>
            <ac:spMk id="6146" creationId="{EAA042DF-FAF2-DA4B-9FB9-A8E93FAB0389}"/>
          </ac:spMkLst>
        </pc:spChg>
        <pc:picChg chg="add mod">
          <ac:chgData name="Long B Nguyen" userId="f59fb8f3-a021-417a-8bc1-65c8d471c621" providerId="ADAL" clId="{7E551B6C-1E81-B548-A72C-C51786C7D0CC}" dt="2021-06-10T13:14:21.548" v="721" actId="1076"/>
          <ac:picMkLst>
            <pc:docMk/>
            <pc:sldMk cId="890660370" sldId="626"/>
            <ac:picMk id="3" creationId="{88E06D57-59AD-D342-BCB1-54EACBEAB164}"/>
          </ac:picMkLst>
        </pc:picChg>
      </pc:sldChg>
      <pc:sldChg chg="modSp add mod">
        <pc:chgData name="Long B Nguyen" userId="f59fb8f3-a021-417a-8bc1-65c8d471c621" providerId="ADAL" clId="{7E551B6C-1E81-B548-A72C-C51786C7D0CC}" dt="2021-06-10T17:01:49.146" v="1101" actId="20577"/>
        <pc:sldMkLst>
          <pc:docMk/>
          <pc:sldMk cId="3969006746" sldId="627"/>
        </pc:sldMkLst>
        <pc:spChg chg="mod">
          <ac:chgData name="Long B Nguyen" userId="f59fb8f3-a021-417a-8bc1-65c8d471c621" providerId="ADAL" clId="{7E551B6C-1E81-B548-A72C-C51786C7D0CC}" dt="2021-06-10T17:01:49.146" v="1101" actId="20577"/>
          <ac:spMkLst>
            <pc:docMk/>
            <pc:sldMk cId="3969006746" sldId="627"/>
            <ac:spMk id="3" creationId="{98EB71F4-DBF4-ED4C-9334-B829AAEF3E2C}"/>
          </ac:spMkLst>
        </pc:spChg>
        <pc:spChg chg="mod">
          <ac:chgData name="Long B Nguyen" userId="f59fb8f3-a021-417a-8bc1-65c8d471c621" providerId="ADAL" clId="{7E551B6C-1E81-B548-A72C-C51786C7D0CC}" dt="2021-06-10T13:15:47.488" v="794" actId="1076"/>
          <ac:spMkLst>
            <pc:docMk/>
            <pc:sldMk cId="3969006746" sldId="627"/>
            <ac:spMk id="36865" creationId="{80DCD7AD-00FD-2F40-91CE-625DA6FD1285}"/>
          </ac:spMkLst>
        </pc:spChg>
        <pc:picChg chg="mod">
          <ac:chgData name="Long B Nguyen" userId="f59fb8f3-a021-417a-8bc1-65c8d471c621" providerId="ADAL" clId="{7E551B6C-1E81-B548-A72C-C51786C7D0CC}" dt="2021-06-10T13:18:09.842" v="848" actId="1036"/>
          <ac:picMkLst>
            <pc:docMk/>
            <pc:sldMk cId="3969006746" sldId="627"/>
            <ac:picMk id="34820" creationId="{88DD05B8-5A7A-0F4F-AC0A-AB11673ED631}"/>
          </ac:picMkLst>
        </pc:picChg>
      </pc:sldChg>
      <pc:sldChg chg="modSp add mod modAnim">
        <pc:chgData name="Long B Nguyen" userId="f59fb8f3-a021-417a-8bc1-65c8d471c621" providerId="ADAL" clId="{7E551B6C-1E81-B548-A72C-C51786C7D0CC}" dt="2021-06-11T16:15:09.711" v="3219" actId="20577"/>
        <pc:sldMkLst>
          <pc:docMk/>
          <pc:sldMk cId="781734240" sldId="628"/>
        </pc:sldMkLst>
        <pc:spChg chg="mod">
          <ac:chgData name="Long B Nguyen" userId="f59fb8f3-a021-417a-8bc1-65c8d471c621" providerId="ADAL" clId="{7E551B6C-1E81-B548-A72C-C51786C7D0CC}" dt="2021-06-11T16:15:09.711" v="3219" actId="20577"/>
          <ac:spMkLst>
            <pc:docMk/>
            <pc:sldMk cId="781734240" sldId="628"/>
            <ac:spMk id="3" creationId="{D7CDD189-AC0E-DF4B-95CF-A617BFC2B7FC}"/>
          </ac:spMkLst>
        </pc:spChg>
        <pc:spChg chg="mod">
          <ac:chgData name="Long B Nguyen" userId="f59fb8f3-a021-417a-8bc1-65c8d471c621" providerId="ADAL" clId="{7E551B6C-1E81-B548-A72C-C51786C7D0CC}" dt="2021-06-11T12:25:44.185" v="2222" actId="20577"/>
          <ac:spMkLst>
            <pc:docMk/>
            <pc:sldMk cId="781734240" sldId="628"/>
            <ac:spMk id="37889" creationId="{AC3C8F6C-38DD-984D-AB5D-B5D4807018F9}"/>
          </ac:spMkLst>
        </pc:spChg>
      </pc:sldChg>
      <pc:sldChg chg="addSp modSp add mod modAnim">
        <pc:chgData name="Long B Nguyen" userId="f59fb8f3-a021-417a-8bc1-65c8d471c621" providerId="ADAL" clId="{7E551B6C-1E81-B548-A72C-C51786C7D0CC}" dt="2021-06-14T17:29:13.636" v="4362" actId="20577"/>
        <pc:sldMkLst>
          <pc:docMk/>
          <pc:sldMk cId="4189100123" sldId="629"/>
        </pc:sldMkLst>
        <pc:spChg chg="mod">
          <ac:chgData name="Long B Nguyen" userId="f59fb8f3-a021-417a-8bc1-65c8d471c621" providerId="ADAL" clId="{7E551B6C-1E81-B548-A72C-C51786C7D0CC}" dt="2021-06-14T17:29:13.636" v="4362" actId="20577"/>
          <ac:spMkLst>
            <pc:docMk/>
            <pc:sldMk cId="4189100123" sldId="629"/>
            <ac:spMk id="3" creationId="{D7CDD189-AC0E-DF4B-95CF-A617BFC2B7FC}"/>
          </ac:spMkLst>
        </pc:spChg>
        <pc:spChg chg="add mod">
          <ac:chgData name="Long B Nguyen" userId="f59fb8f3-a021-417a-8bc1-65c8d471c621" providerId="ADAL" clId="{7E551B6C-1E81-B548-A72C-C51786C7D0CC}" dt="2021-06-11T15:48:49.712" v="3088" actId="20577"/>
          <ac:spMkLst>
            <pc:docMk/>
            <pc:sldMk cId="4189100123" sldId="629"/>
            <ac:spMk id="4" creationId="{82244787-A2A1-4749-A8B7-E2FA026920E8}"/>
          </ac:spMkLst>
        </pc:spChg>
        <pc:spChg chg="mod">
          <ac:chgData name="Long B Nguyen" userId="f59fb8f3-a021-417a-8bc1-65c8d471c621" providerId="ADAL" clId="{7E551B6C-1E81-B548-A72C-C51786C7D0CC}" dt="2021-06-11T16:15:30.481" v="3246" actId="20577"/>
          <ac:spMkLst>
            <pc:docMk/>
            <pc:sldMk cId="4189100123" sldId="629"/>
            <ac:spMk id="37889" creationId="{AC3C8F6C-38DD-984D-AB5D-B5D4807018F9}"/>
          </ac:spMkLst>
        </pc:spChg>
        <pc:picChg chg="add mod">
          <ac:chgData name="Long B Nguyen" userId="f59fb8f3-a021-417a-8bc1-65c8d471c621" providerId="ADAL" clId="{7E551B6C-1E81-B548-A72C-C51786C7D0CC}" dt="2021-06-11T15:47:39.112" v="2972" actId="14100"/>
          <ac:picMkLst>
            <pc:docMk/>
            <pc:sldMk cId="4189100123" sldId="629"/>
            <ac:picMk id="2" creationId="{26261424-4D92-434A-9647-D9B174BCFE30}"/>
          </ac:picMkLst>
        </pc:picChg>
        <pc:cxnChg chg="add mod">
          <ac:chgData name="Long B Nguyen" userId="f59fb8f3-a021-417a-8bc1-65c8d471c621" providerId="ADAL" clId="{7E551B6C-1E81-B548-A72C-C51786C7D0CC}" dt="2021-06-11T15:48:38.223" v="3085" actId="14100"/>
          <ac:cxnSpMkLst>
            <pc:docMk/>
            <pc:sldMk cId="4189100123" sldId="629"/>
            <ac:cxnSpMk id="7" creationId="{30424A34-CC6B-CA47-AE5D-5E507CCCA0D2}"/>
          </ac:cxnSpMkLst>
        </pc:cxnChg>
      </pc:sldChg>
      <pc:sldChg chg="modSp add mod">
        <pc:chgData name="Long B Nguyen" userId="f59fb8f3-a021-417a-8bc1-65c8d471c621" providerId="ADAL" clId="{7E551B6C-1E81-B548-A72C-C51786C7D0CC}" dt="2021-06-11T17:21:15.863" v="3803" actId="20577"/>
        <pc:sldMkLst>
          <pc:docMk/>
          <pc:sldMk cId="3668115397" sldId="643"/>
        </pc:sldMkLst>
        <pc:spChg chg="mod">
          <ac:chgData name="Long B Nguyen" userId="f59fb8f3-a021-417a-8bc1-65c8d471c621" providerId="ADAL" clId="{7E551B6C-1E81-B548-A72C-C51786C7D0CC}" dt="2021-06-11T16:47:42.961" v="3262" actId="20577"/>
          <ac:spMkLst>
            <pc:docMk/>
            <pc:sldMk cId="3668115397" sldId="643"/>
            <ac:spMk id="2" creationId="{893AF10F-C12D-6B4A-84C5-206A244BF7C6}"/>
          </ac:spMkLst>
        </pc:spChg>
        <pc:spChg chg="mod">
          <ac:chgData name="Long B Nguyen" userId="f59fb8f3-a021-417a-8bc1-65c8d471c621" providerId="ADAL" clId="{7E551B6C-1E81-B548-A72C-C51786C7D0CC}" dt="2021-06-11T17:21:15.863" v="3803" actId="20577"/>
          <ac:spMkLst>
            <pc:docMk/>
            <pc:sldMk cId="3668115397" sldId="643"/>
            <ac:spMk id="3" creationId="{8EE44610-8AB0-B84C-9003-2B8BA850F328}"/>
          </ac:spMkLst>
        </pc:spChg>
      </pc:sldChg>
      <pc:sldChg chg="delSp modSp add mod">
        <pc:chgData name="Long B Nguyen" userId="f59fb8f3-a021-417a-8bc1-65c8d471c621" providerId="ADAL" clId="{7E551B6C-1E81-B548-A72C-C51786C7D0CC}" dt="2021-06-11T16:51:13.848" v="3411" actId="20577"/>
        <pc:sldMkLst>
          <pc:docMk/>
          <pc:sldMk cId="3323891907" sldId="647"/>
        </pc:sldMkLst>
        <pc:spChg chg="mod">
          <ac:chgData name="Long B Nguyen" userId="f59fb8f3-a021-417a-8bc1-65c8d471c621" providerId="ADAL" clId="{7E551B6C-1E81-B548-A72C-C51786C7D0CC}" dt="2021-06-11T16:51:13.848" v="3411" actId="20577"/>
          <ac:spMkLst>
            <pc:docMk/>
            <pc:sldMk cId="3323891907" sldId="647"/>
            <ac:spMk id="2" creationId="{893AF10F-C12D-6B4A-84C5-206A244BF7C6}"/>
          </ac:spMkLst>
        </pc:spChg>
        <pc:spChg chg="mod">
          <ac:chgData name="Long B Nguyen" userId="f59fb8f3-a021-417a-8bc1-65c8d471c621" providerId="ADAL" clId="{7E551B6C-1E81-B548-A72C-C51786C7D0CC}" dt="2021-06-11T16:48:57.583" v="3397" actId="20577"/>
          <ac:spMkLst>
            <pc:docMk/>
            <pc:sldMk cId="3323891907" sldId="647"/>
            <ac:spMk id="3" creationId="{8EE44610-8AB0-B84C-9003-2B8BA850F328}"/>
          </ac:spMkLst>
        </pc:spChg>
        <pc:picChg chg="del">
          <ac:chgData name="Long B Nguyen" userId="f59fb8f3-a021-417a-8bc1-65c8d471c621" providerId="ADAL" clId="{7E551B6C-1E81-B548-A72C-C51786C7D0CC}" dt="2021-06-11T16:48:51.409" v="3393" actId="478"/>
          <ac:picMkLst>
            <pc:docMk/>
            <pc:sldMk cId="3323891907" sldId="647"/>
            <ac:picMk id="5" creationId="{7347089B-D462-CA4B-A5E9-0F42EB323F77}"/>
          </ac:picMkLst>
        </pc:picChg>
      </pc:sldChg>
      <pc:sldChg chg="modSp add mod">
        <pc:chgData name="Long B Nguyen" userId="f59fb8f3-a021-417a-8bc1-65c8d471c621" providerId="ADAL" clId="{7E551B6C-1E81-B548-A72C-C51786C7D0CC}" dt="2021-06-11T17:18:06.386" v="3802" actId="20577"/>
        <pc:sldMkLst>
          <pc:docMk/>
          <pc:sldMk cId="2605170431" sldId="648"/>
        </pc:sldMkLst>
        <pc:spChg chg="mod">
          <ac:chgData name="Long B Nguyen" userId="f59fb8f3-a021-417a-8bc1-65c8d471c621" providerId="ADAL" clId="{7E551B6C-1E81-B548-A72C-C51786C7D0CC}" dt="2021-06-11T17:18:06.386" v="3802" actId="20577"/>
          <ac:spMkLst>
            <pc:docMk/>
            <pc:sldMk cId="2605170431" sldId="648"/>
            <ac:spMk id="3" creationId="{9B071422-AD72-304B-9DED-839E5307DF2B}"/>
          </ac:spMkLst>
        </pc:spChg>
        <pc:spChg chg="mod">
          <ac:chgData name="Long B Nguyen" userId="f59fb8f3-a021-417a-8bc1-65c8d471c621" providerId="ADAL" clId="{7E551B6C-1E81-B548-A72C-C51786C7D0CC}" dt="2021-06-11T17:10:48.781" v="3428" actId="20577"/>
          <ac:spMkLst>
            <pc:docMk/>
            <pc:sldMk cId="2605170431" sldId="648"/>
            <ac:spMk id="5" creationId="{EFF5F4AD-D9C7-1040-B066-A50136540666}"/>
          </ac:spMkLst>
        </pc:spChg>
      </pc:sldChg>
      <pc:sldChg chg="addSp modSp add modAnim">
        <pc:chgData name="Long B Nguyen" userId="f59fb8f3-a021-417a-8bc1-65c8d471c621" providerId="ADAL" clId="{7E551B6C-1E81-B548-A72C-C51786C7D0CC}" dt="2021-06-11T17:34:26.776" v="4329" actId="1036"/>
        <pc:sldMkLst>
          <pc:docMk/>
          <pc:sldMk cId="1498021361" sldId="649"/>
        </pc:sldMkLst>
        <pc:spChg chg="mod">
          <ac:chgData name="Long B Nguyen" userId="f59fb8f3-a021-417a-8bc1-65c8d471c621" providerId="ADAL" clId="{7E551B6C-1E81-B548-A72C-C51786C7D0CC}" dt="2021-06-11T17:34:09.575" v="4320" actId="20577"/>
          <ac:spMkLst>
            <pc:docMk/>
            <pc:sldMk cId="1498021361" sldId="649"/>
            <ac:spMk id="16386" creationId="{BDE71382-597F-7140-BB2A-61A70538093D}"/>
          </ac:spMkLst>
        </pc:spChg>
        <pc:picChg chg="add mod">
          <ac:chgData name="Long B Nguyen" userId="f59fb8f3-a021-417a-8bc1-65c8d471c621" providerId="ADAL" clId="{7E551B6C-1E81-B548-A72C-C51786C7D0CC}" dt="2021-06-11T17:33:09.453" v="4262" actId="1076"/>
          <ac:picMkLst>
            <pc:docMk/>
            <pc:sldMk cId="1498021361" sldId="649"/>
            <ac:picMk id="5" creationId="{D8EE8A97-9242-D644-A186-3494C7C3D77B}"/>
          </ac:picMkLst>
        </pc:picChg>
        <pc:picChg chg="mod">
          <ac:chgData name="Long B Nguyen" userId="f59fb8f3-a021-417a-8bc1-65c8d471c621" providerId="ADAL" clId="{7E551B6C-1E81-B548-A72C-C51786C7D0CC}" dt="2021-06-11T17:34:26.776" v="4329" actId="1036"/>
          <ac:picMkLst>
            <pc:docMk/>
            <pc:sldMk cId="1498021361" sldId="649"/>
            <ac:picMk id="47107" creationId="{3DDFC360-56E5-D24E-96BC-A8AE220FFD5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759725-BFEE-644C-A872-B7D4268C5620}" type="datetimeFigureOut">
              <a:rPr lang="en-US" smtClean="0"/>
              <a:t>2/7/22</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6290AE-058D-1344-A3D3-E0EB99844BF9}" type="slidenum">
              <a:rPr lang="en-US" smtClean="0"/>
              <a:t>‹#›</a:t>
            </a:fld>
            <a:endParaRPr lang="en-US"/>
          </a:p>
        </p:txBody>
      </p:sp>
    </p:spTree>
    <p:extLst>
      <p:ext uri="{BB962C8B-B14F-4D97-AF65-F5344CB8AC3E}">
        <p14:creationId xmlns:p14="http://schemas.microsoft.com/office/powerpoint/2010/main" val="1768111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FAD0774A-C327-5C47-B3DC-5140AAE7E8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483603F-536E-5348-85CA-469E92E29B2B}" type="slidenum">
              <a:rPr lang="en-US" altLang="en-US" smtClean="0"/>
              <a:pPr/>
              <a:t>26</a:t>
            </a:fld>
            <a:endParaRPr lang="en-US" altLang="en-US"/>
          </a:p>
        </p:txBody>
      </p:sp>
      <p:sp>
        <p:nvSpPr>
          <p:cNvPr id="50178" name="Rectangle 2">
            <a:extLst>
              <a:ext uri="{FF2B5EF4-FFF2-40B4-BE49-F238E27FC236}">
                <a16:creationId xmlns:a16="http://schemas.microsoft.com/office/drawing/2014/main" id="{1BA78FAA-916D-C940-BDA3-90C03500E2A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4AAB2FF5-D4ED-B740-80F6-BE335EA2606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86017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FAD0774A-C327-5C47-B3DC-5140AAE7E8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483603F-536E-5348-85CA-469E92E29B2B}" type="slidenum">
              <a:rPr lang="en-US" altLang="en-US" smtClean="0"/>
              <a:pPr/>
              <a:t>27</a:t>
            </a:fld>
            <a:endParaRPr lang="en-US" altLang="en-US"/>
          </a:p>
        </p:txBody>
      </p:sp>
      <p:sp>
        <p:nvSpPr>
          <p:cNvPr id="50178" name="Rectangle 2">
            <a:extLst>
              <a:ext uri="{FF2B5EF4-FFF2-40B4-BE49-F238E27FC236}">
                <a16:creationId xmlns:a16="http://schemas.microsoft.com/office/drawing/2014/main" id="{1BA78FAA-916D-C940-BDA3-90C03500E2A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4AAB2FF5-D4ED-B740-80F6-BE335EA2606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123757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2/7/22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2/7/22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2/7/22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2/7/22</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56616" rtl="0" eaLnBrk="1" fontAlgn="auto" latinLnBrk="0" hangingPunct="1">
              <a:lnSpc>
                <a:spcPct val="100000"/>
              </a:lnSpc>
              <a:spcBef>
                <a:spcPts val="0"/>
              </a:spcBef>
              <a:spcAft>
                <a:spcPts val="0"/>
              </a:spcAft>
              <a:buClrTx/>
              <a:buSzTx/>
              <a:buFontTx/>
              <a:buNone/>
              <a:tabLst/>
              <a:defRPr/>
            </a:pPr>
            <a:endParaRPr kumimoji="0" lang="en-US" sz="1404"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952" y="1644595"/>
            <a:ext cx="5872351" cy="1555871"/>
          </a:xfrm>
        </p:spPr>
        <p:txBody>
          <a:bodyPr>
            <a:normAutofit/>
          </a:bodyPr>
          <a:lstStyle/>
          <a:p>
            <a:r>
              <a:rPr lang="en-US" dirty="0">
                <a:solidFill>
                  <a:srgbClr val="FFFFFF"/>
                </a:solidFill>
              </a:rPr>
              <a:t>Understanding Data Part 1</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2284026" y="3395598"/>
            <a:ext cx="4578895" cy="568399"/>
          </a:xfrm>
        </p:spPr>
        <p:txBody>
          <a:bodyPr>
            <a:normAutofit/>
          </a:bodyPr>
          <a:lstStyle/>
          <a:p>
            <a:r>
              <a:rPr lang="en-US" b="1">
                <a:solidFill>
                  <a:srgbClr val="FFFFFF"/>
                </a:solidFill>
              </a:rPr>
              <a:t>Representing Data </a:t>
            </a:r>
            <a:r>
              <a:rPr lang="en-US" b="1" dirty="0">
                <a:solidFill>
                  <a:srgbClr val="FFFFFF"/>
                </a:solidFill>
              </a:rPr>
              <a:t>Digitally</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kumimoji="0" lang="en-US" sz="2400" b="1"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685712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a:extLst>
              <a:ext uri="{FF2B5EF4-FFF2-40B4-BE49-F238E27FC236}">
                <a16:creationId xmlns:a16="http://schemas.microsoft.com/office/drawing/2014/main" id="{BF249FBE-A176-1A4F-8C85-4F68915D9637}"/>
              </a:ext>
            </a:extLst>
          </p:cNvPr>
          <p:cNvSpPr>
            <a:spLocks noGrp="1" noChangeArrowheads="1"/>
          </p:cNvSpPr>
          <p:nvPr>
            <p:ph type="title"/>
          </p:nvPr>
        </p:nvSpPr>
        <p:spPr>
          <a:xfrm>
            <a:off x="133402" y="153825"/>
            <a:ext cx="7886700" cy="631240"/>
          </a:xfrm>
        </p:spPr>
        <p:txBody>
          <a:bodyPr/>
          <a:lstStyle/>
          <a:p>
            <a:pPr eaLnBrk="1" hangingPunct="1"/>
            <a:r>
              <a:rPr lang="en-US" altLang="en-US" dirty="0">
                <a:ea typeface="ＭＳ Ｐゴシック" panose="020B0600070205080204" pitchFamily="34" charset="-128"/>
              </a:rPr>
              <a:t>People</a:t>
            </a:r>
          </a:p>
        </p:txBody>
      </p:sp>
      <p:sp>
        <p:nvSpPr>
          <p:cNvPr id="3" name="Content Placeholder 2">
            <a:extLst>
              <a:ext uri="{FF2B5EF4-FFF2-40B4-BE49-F238E27FC236}">
                <a16:creationId xmlns:a16="http://schemas.microsoft.com/office/drawing/2014/main" id="{5401327B-FADD-F14B-8EF1-39E2659DA6FA}"/>
              </a:ext>
            </a:extLst>
          </p:cNvPr>
          <p:cNvSpPr>
            <a:spLocks noGrp="1" noChangeArrowheads="1"/>
          </p:cNvSpPr>
          <p:nvPr>
            <p:ph idx="1"/>
          </p:nvPr>
        </p:nvSpPr>
        <p:spPr>
          <a:xfrm>
            <a:off x="133401" y="871420"/>
            <a:ext cx="8737133" cy="4689755"/>
          </a:xfrm>
        </p:spPr>
        <p:txBody>
          <a:bodyPr/>
          <a:lstStyle/>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There are 10 types of people in the world; those who understand binary and those who don’t. </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There are 10 types of people in the world; those who understand binary and those who have friends. </a:t>
            </a:r>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
        <p:nvSpPr>
          <p:cNvPr id="28675" name="TextBox 3">
            <a:extLst>
              <a:ext uri="{FF2B5EF4-FFF2-40B4-BE49-F238E27FC236}">
                <a16:creationId xmlns:a16="http://schemas.microsoft.com/office/drawing/2014/main" id="{068AE3BF-A314-844E-B717-58945AEEF455}"/>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31760689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5D843E53-35E9-E74F-AAF1-1C6E9C7CF5DA}"/>
              </a:ext>
            </a:extLst>
          </p:cNvPr>
          <p:cNvSpPr>
            <a:spLocks noGrp="1" noChangeArrowheads="1"/>
          </p:cNvSpPr>
          <p:nvPr>
            <p:ph type="title"/>
          </p:nvPr>
        </p:nvSpPr>
        <p:spPr>
          <a:xfrm>
            <a:off x="218452" y="204909"/>
            <a:ext cx="7886700" cy="725243"/>
          </a:xfrm>
        </p:spPr>
        <p:txBody>
          <a:bodyPr/>
          <a:lstStyle/>
          <a:p>
            <a:pPr eaLnBrk="1" hangingPunct="1"/>
            <a:r>
              <a:rPr lang="en-US" altLang="en-US" dirty="0">
                <a:ea typeface="ＭＳ Ｐゴシック" panose="020B0600070205080204" pitchFamily="34" charset="-128"/>
              </a:rPr>
              <a:t>Hexadecimal</a:t>
            </a:r>
          </a:p>
        </p:txBody>
      </p:sp>
      <p:sp>
        <p:nvSpPr>
          <p:cNvPr id="3" name="Content Placeholder 2">
            <a:extLst>
              <a:ext uri="{FF2B5EF4-FFF2-40B4-BE49-F238E27FC236}">
                <a16:creationId xmlns:a16="http://schemas.microsoft.com/office/drawing/2014/main" id="{D1CC84C1-64E3-8C44-A271-6413B01F1B9F}"/>
              </a:ext>
            </a:extLst>
          </p:cNvPr>
          <p:cNvSpPr>
            <a:spLocks noGrp="1"/>
          </p:cNvSpPr>
          <p:nvPr>
            <p:ph idx="1"/>
          </p:nvPr>
        </p:nvSpPr>
        <p:spPr>
          <a:xfrm>
            <a:off x="218451" y="999858"/>
            <a:ext cx="8728995" cy="4510233"/>
          </a:xfrm>
        </p:spPr>
        <p:txBody>
          <a:bodyPr/>
          <a:lstStyle/>
          <a:p>
            <a:pPr marL="0" indent="0">
              <a:buNone/>
              <a:defRPr/>
            </a:pPr>
            <a:r>
              <a:rPr lang="en-US" altLang="zh-CN" sz="1833" dirty="0">
                <a:ea typeface="宋体" charset="0"/>
                <a:cs typeface="宋体" charset="0"/>
              </a:rPr>
              <a:t>Binary code is too long in representation. </a:t>
            </a:r>
            <a:r>
              <a:rPr lang="en-US" altLang="zh-CN" sz="1833" b="1" dirty="0">
                <a:ea typeface="宋体" charset="0"/>
                <a:cs typeface="宋体" charset="0"/>
              </a:rPr>
              <a:t>Hexadecimal</a:t>
            </a:r>
            <a:r>
              <a:rPr lang="en-US" altLang="zh-CN" sz="1833" dirty="0">
                <a:ea typeface="宋体" charset="0"/>
                <a:cs typeface="宋体" charset="0"/>
              </a:rPr>
              <a:t> is much shorter. Hexadecimal uses 16 digits.</a:t>
            </a:r>
          </a:p>
          <a:p>
            <a:pPr marL="0" indent="0">
              <a:buNone/>
              <a:defRPr/>
            </a:pPr>
            <a:endParaRPr lang="en-US" altLang="zh-CN" sz="1833" dirty="0">
              <a:ea typeface="宋体" charset="0"/>
              <a:cs typeface="宋体" charset="0"/>
            </a:endParaRPr>
          </a:p>
          <a:p>
            <a:pPr marL="0" indent="0">
              <a:buNone/>
              <a:defRPr/>
            </a:pPr>
            <a:r>
              <a:rPr lang="en-US" altLang="zh-CN" sz="1833" dirty="0">
                <a:ea typeface="宋体" charset="0"/>
                <a:cs typeface="宋体" charset="0"/>
              </a:rPr>
              <a:t>Problem: we are short of numbers.</a:t>
            </a:r>
          </a:p>
          <a:p>
            <a:pPr marL="342900" lvl="1" indent="0">
              <a:buNone/>
              <a:defRPr/>
            </a:pPr>
            <a:r>
              <a:rPr lang="en-US" altLang="zh-CN" sz="1833" dirty="0">
                <a:ea typeface="宋体" charset="0"/>
                <a:cs typeface="宋体" charset="0"/>
              </a:rPr>
              <a:t>A-10   B-11   C-12  D-13  E-14   F-15</a:t>
            </a:r>
          </a:p>
          <a:p>
            <a:pPr marL="342900" lvl="1" indent="0">
              <a:buNone/>
              <a:defRPr/>
            </a:pPr>
            <a:r>
              <a:rPr lang="en-US" altLang="zh-CN" sz="1833" dirty="0">
                <a:ea typeface="宋体" charset="0"/>
                <a:cs typeface="宋体" charset="0"/>
              </a:rPr>
              <a:t>Hexadecimal digits: {0,1,2,3,4…,9,A,B,C,D,E,F}</a:t>
            </a:r>
          </a:p>
          <a:p>
            <a:pPr marL="0" indent="0">
              <a:buNone/>
              <a:defRPr/>
            </a:pPr>
            <a:endParaRPr lang="en-US" sz="1833" dirty="0"/>
          </a:p>
          <a:p>
            <a:pPr marL="0" indent="0">
              <a:buNone/>
              <a:defRPr/>
            </a:pPr>
            <a:r>
              <a:rPr lang="en-US" altLang="zh-CN" sz="1833" dirty="0">
                <a:ea typeface="宋体" charset="0"/>
                <a:cs typeface="宋体" charset="0"/>
              </a:rPr>
              <a:t>Converting a binary number to a Hex number is relatively easy. Every 4 bits can convert to a Hex.</a:t>
            </a:r>
          </a:p>
          <a:p>
            <a:pPr marL="0" indent="0">
              <a:buNone/>
              <a:defRPr/>
            </a:pPr>
            <a:endParaRPr lang="en-US" sz="1833" dirty="0">
              <a:latin typeface="Tahoma"/>
              <a:cs typeface="Tahoma"/>
            </a:endParaRPr>
          </a:p>
        </p:txBody>
      </p:sp>
    </p:spTree>
    <p:extLst>
      <p:ext uri="{BB962C8B-B14F-4D97-AF65-F5344CB8AC3E}">
        <p14:creationId xmlns:p14="http://schemas.microsoft.com/office/powerpoint/2010/main" val="398195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a:extLst>
              <a:ext uri="{FF2B5EF4-FFF2-40B4-BE49-F238E27FC236}">
                <a16:creationId xmlns:a16="http://schemas.microsoft.com/office/drawing/2014/main" id="{3BE770B8-B6F6-1A48-8DEF-D8D144926D6D}"/>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Hexadecimal</a:t>
            </a:r>
          </a:p>
        </p:txBody>
      </p:sp>
      <p:sp>
        <p:nvSpPr>
          <p:cNvPr id="30722" name="Content Placeholder 2">
            <a:extLst>
              <a:ext uri="{FF2B5EF4-FFF2-40B4-BE49-F238E27FC236}">
                <a16:creationId xmlns:a16="http://schemas.microsoft.com/office/drawing/2014/main" id="{E82716C6-5A57-A642-A8E2-D707C2473B64}"/>
              </a:ext>
            </a:extLst>
          </p:cNvPr>
          <p:cNvSpPr>
            <a:spLocks noGrp="1" noChangeArrowheads="1"/>
          </p:cNvSpPr>
          <p:nvPr>
            <p:ph idx="1"/>
          </p:nvPr>
        </p:nvSpPr>
        <p:spPr/>
        <p:txBody>
          <a:bodyPr/>
          <a:lstStyle/>
          <a:p>
            <a:pPr marL="0" indent="0">
              <a:buNone/>
            </a:pPr>
            <a:endParaRPr lang="en-US" altLang="en-US">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
        <p:nvSpPr>
          <p:cNvPr id="30723" name="TextBox 3">
            <a:extLst>
              <a:ext uri="{FF2B5EF4-FFF2-40B4-BE49-F238E27FC236}">
                <a16:creationId xmlns:a16="http://schemas.microsoft.com/office/drawing/2014/main" id="{E916F19E-1E33-8F4C-9AEA-F1FBEB8A0E1A}"/>
              </a:ext>
            </a:extLst>
          </p:cNvPr>
          <p:cNvSpPr txBox="1">
            <a:spLocks noChangeArrowheads="1"/>
          </p:cNvSpPr>
          <p:nvPr/>
        </p:nvSpPr>
        <p:spPr bwMode="auto">
          <a:xfrm>
            <a:off x="2811199" y="1993636"/>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
        <p:nvSpPr>
          <p:cNvPr id="30724" name="TextBox 4">
            <a:extLst>
              <a:ext uri="{FF2B5EF4-FFF2-40B4-BE49-F238E27FC236}">
                <a16:creationId xmlns:a16="http://schemas.microsoft.com/office/drawing/2014/main" id="{190FF255-133B-F244-8D67-3C32E8ED1DAC}"/>
              </a:ext>
            </a:extLst>
          </p:cNvPr>
          <p:cNvSpPr txBox="1">
            <a:spLocks noChangeArrowheads="1"/>
          </p:cNvSpPr>
          <p:nvPr/>
        </p:nvSpPr>
        <p:spPr bwMode="auto">
          <a:xfrm>
            <a:off x="3747824" y="1514741"/>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0725" name="Picture 5">
            <a:extLst>
              <a:ext uri="{FF2B5EF4-FFF2-40B4-BE49-F238E27FC236}">
                <a16:creationId xmlns:a16="http://schemas.microsoft.com/office/drawing/2014/main" id="{61F5349C-692C-DE47-8B97-391638663E2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12094" y="1297782"/>
            <a:ext cx="5905500" cy="3608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9412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a:extLst>
              <a:ext uri="{FF2B5EF4-FFF2-40B4-BE49-F238E27FC236}">
                <a16:creationId xmlns:a16="http://schemas.microsoft.com/office/drawing/2014/main" id="{4BD382BA-290D-A94B-A7DD-7AEF84D0700A}"/>
              </a:ext>
            </a:extLst>
          </p:cNvPr>
          <p:cNvSpPr>
            <a:spLocks noGrp="1" noChangeArrowheads="1"/>
          </p:cNvSpPr>
          <p:nvPr>
            <p:ph type="title"/>
          </p:nvPr>
        </p:nvSpPr>
        <p:spPr>
          <a:xfrm>
            <a:off x="209906" y="138740"/>
            <a:ext cx="7886700" cy="666752"/>
          </a:xfrm>
        </p:spPr>
        <p:txBody>
          <a:bodyPr/>
          <a:lstStyle/>
          <a:p>
            <a:pPr eaLnBrk="1" hangingPunct="1"/>
            <a:r>
              <a:rPr lang="en-US" altLang="en-US" dirty="0">
                <a:ea typeface="ＭＳ Ｐゴシック" panose="020B0600070205080204" pitchFamily="34" charset="-128"/>
              </a:rPr>
              <a:t>Binary to Hex</a:t>
            </a:r>
          </a:p>
        </p:txBody>
      </p:sp>
      <p:sp>
        <p:nvSpPr>
          <p:cNvPr id="31746" name="Content Placeholder 2">
            <a:extLst>
              <a:ext uri="{FF2B5EF4-FFF2-40B4-BE49-F238E27FC236}">
                <a16:creationId xmlns:a16="http://schemas.microsoft.com/office/drawing/2014/main" id="{DB01B8A7-80D3-AC4B-A4C7-A21B9A07F179}"/>
              </a:ext>
            </a:extLst>
          </p:cNvPr>
          <p:cNvSpPr>
            <a:spLocks noGrp="1" noChangeArrowheads="1"/>
          </p:cNvSpPr>
          <p:nvPr>
            <p:ph idx="1"/>
          </p:nvPr>
        </p:nvSpPr>
        <p:spPr/>
        <p:txBody>
          <a:bodyPr/>
          <a:lstStyle/>
          <a:p>
            <a:pPr marL="0" indent="0">
              <a:buNone/>
            </a:pPr>
            <a:endParaRPr lang="en-US" altLang="en-US">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
        <p:nvSpPr>
          <p:cNvPr id="31747" name="TextBox 3">
            <a:extLst>
              <a:ext uri="{FF2B5EF4-FFF2-40B4-BE49-F238E27FC236}">
                <a16:creationId xmlns:a16="http://schemas.microsoft.com/office/drawing/2014/main" id="{BEFDD7DA-CCC4-1A45-8C2C-DB64ACCCF97A}"/>
              </a:ext>
            </a:extLst>
          </p:cNvPr>
          <p:cNvSpPr txBox="1">
            <a:spLocks noChangeArrowheads="1"/>
          </p:cNvSpPr>
          <p:nvPr/>
        </p:nvSpPr>
        <p:spPr bwMode="auto">
          <a:xfrm>
            <a:off x="2811199" y="1993636"/>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
        <p:nvSpPr>
          <p:cNvPr id="31748" name="TextBox 4">
            <a:extLst>
              <a:ext uri="{FF2B5EF4-FFF2-40B4-BE49-F238E27FC236}">
                <a16:creationId xmlns:a16="http://schemas.microsoft.com/office/drawing/2014/main" id="{9CE4607C-FBBE-F84C-B6D8-785606063D4E}"/>
              </a:ext>
            </a:extLst>
          </p:cNvPr>
          <p:cNvSpPr txBox="1">
            <a:spLocks noChangeArrowheads="1"/>
          </p:cNvSpPr>
          <p:nvPr/>
        </p:nvSpPr>
        <p:spPr bwMode="auto">
          <a:xfrm>
            <a:off x="3747824" y="1514741"/>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1749" name="Picture 7" descr="untitled">
            <a:extLst>
              <a:ext uri="{FF2B5EF4-FFF2-40B4-BE49-F238E27FC236}">
                <a16:creationId xmlns:a16="http://schemas.microsoft.com/office/drawing/2014/main" id="{2C560F81-1DA3-DC48-BBF2-81AF5544BE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1117866"/>
            <a:ext cx="6223000" cy="38549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spTree>
    <p:extLst>
      <p:ext uri="{BB962C8B-B14F-4D97-AF65-F5344CB8AC3E}">
        <p14:creationId xmlns:p14="http://schemas.microsoft.com/office/powerpoint/2010/main" val="545779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a:extLst>
              <a:ext uri="{FF2B5EF4-FFF2-40B4-BE49-F238E27FC236}">
                <a16:creationId xmlns:a16="http://schemas.microsoft.com/office/drawing/2014/main" id="{EF6B3B38-3472-E741-B04E-BCDB92C17E95}"/>
              </a:ext>
            </a:extLst>
          </p:cNvPr>
          <p:cNvSpPr>
            <a:spLocks noGrp="1" noChangeArrowheads="1"/>
          </p:cNvSpPr>
          <p:nvPr>
            <p:ph type="title"/>
          </p:nvPr>
        </p:nvSpPr>
        <p:spPr>
          <a:xfrm>
            <a:off x="201361" y="187817"/>
            <a:ext cx="7886700" cy="759427"/>
          </a:xfrm>
        </p:spPr>
        <p:txBody>
          <a:bodyPr/>
          <a:lstStyle/>
          <a:p>
            <a:pPr eaLnBrk="1" hangingPunct="1"/>
            <a:r>
              <a:rPr lang="en-US" altLang="en-US" dirty="0">
                <a:ea typeface="ＭＳ Ｐゴシック" panose="020B0600070205080204" pitchFamily="34" charset="-128"/>
              </a:rPr>
              <a:t>Counting</a:t>
            </a:r>
          </a:p>
        </p:txBody>
      </p:sp>
      <p:sp>
        <p:nvSpPr>
          <p:cNvPr id="3" name="Content Placeholder 2">
            <a:extLst>
              <a:ext uri="{FF2B5EF4-FFF2-40B4-BE49-F238E27FC236}">
                <a16:creationId xmlns:a16="http://schemas.microsoft.com/office/drawing/2014/main" id="{BB84A3DF-3845-E44E-BE23-31EA988FAEBB}"/>
              </a:ext>
            </a:extLst>
          </p:cNvPr>
          <p:cNvSpPr>
            <a:spLocks noGrp="1" noChangeArrowheads="1"/>
          </p:cNvSpPr>
          <p:nvPr>
            <p:ph idx="1"/>
          </p:nvPr>
        </p:nvSpPr>
        <p:spPr>
          <a:xfrm>
            <a:off x="201361" y="947244"/>
            <a:ext cx="8609353" cy="4385332"/>
          </a:xfrm>
        </p:spPr>
        <p:txBody>
          <a:bodyPr/>
          <a:lstStyle/>
          <a:p>
            <a:pPr marL="0" indent="0">
              <a:buNone/>
            </a:pPr>
            <a:r>
              <a:rPr lang="en-US" altLang="zh-CN" sz="1833" dirty="0">
                <a:ea typeface="宋体" panose="02010600030101010101" pitchFamily="2" charset="-122"/>
              </a:rPr>
              <a:t>Let’s count in Base 10. </a:t>
            </a:r>
          </a:p>
          <a:p>
            <a:pPr marL="0" indent="0">
              <a:buNone/>
            </a:pPr>
            <a:r>
              <a:rPr lang="en-US" altLang="zh-CN" sz="1833" dirty="0">
                <a:ea typeface="宋体" panose="02010600030101010101" pitchFamily="2" charset="-122"/>
              </a:rPr>
              <a:t>0,1,2,3,4,5,6,7,8,9,__,___,…,18,19,__,__. </a:t>
            </a:r>
          </a:p>
          <a:p>
            <a:pPr marL="0" indent="0">
              <a:buNone/>
            </a:pPr>
            <a:r>
              <a:rPr lang="en-US" altLang="zh-CN" sz="1833" dirty="0">
                <a:ea typeface="宋体" panose="02010600030101010101" pitchFamily="2" charset="-122"/>
              </a:rPr>
              <a:t>Answer: 10,11…..,20,21. Good job!</a:t>
            </a:r>
          </a:p>
          <a:p>
            <a:pPr marL="0" indent="0"/>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Let’s count in Base 5.</a:t>
            </a:r>
          </a:p>
          <a:p>
            <a:pPr marL="0" indent="0">
              <a:buNone/>
            </a:pPr>
            <a:r>
              <a:rPr lang="en-US" altLang="en-US" sz="1833" dirty="0">
                <a:ea typeface="ＭＳ Ｐゴシック" panose="020B0600070205080204" pitchFamily="34" charset="-128"/>
              </a:rPr>
              <a:t>0,1,2,3,4,__,__,__,__,__,___.</a:t>
            </a:r>
          </a:p>
          <a:p>
            <a:pPr marL="0" indent="0">
              <a:buNone/>
            </a:pPr>
            <a:r>
              <a:rPr lang="en-US" altLang="en-US" sz="1833" dirty="0">
                <a:ea typeface="ＭＳ Ｐゴシック" panose="020B0600070205080204" pitchFamily="34" charset="-128"/>
              </a:rPr>
              <a:t>Answer:10,11,12,13,14,20. </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Let’s keep going!</a:t>
            </a:r>
          </a:p>
          <a:p>
            <a:pPr marL="0" indent="0">
              <a:buNone/>
            </a:pPr>
            <a:r>
              <a:rPr lang="en-US" altLang="en-US" sz="1833" dirty="0">
                <a:ea typeface="ＭＳ Ｐゴシック" panose="020B0600070205080204" pitchFamily="34" charset="-128"/>
              </a:rPr>
              <a:t>40,41,42,43,44,___,___,___.</a:t>
            </a:r>
          </a:p>
          <a:p>
            <a:pPr marL="0" indent="0">
              <a:buNone/>
            </a:pPr>
            <a:r>
              <a:rPr lang="en-US" altLang="en-US" sz="1833" dirty="0">
                <a:ea typeface="ＭＳ Ｐゴシック" panose="020B0600070205080204" pitchFamily="34" charset="-128"/>
              </a:rPr>
              <a:t>Answer:100,101,102. </a:t>
            </a:r>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8617729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a:extLst>
              <a:ext uri="{FF2B5EF4-FFF2-40B4-BE49-F238E27FC236}">
                <a16:creationId xmlns:a16="http://schemas.microsoft.com/office/drawing/2014/main" id="{DE07AFA2-897D-1246-9C8B-446B67E7BFE4}"/>
              </a:ext>
            </a:extLst>
          </p:cNvPr>
          <p:cNvSpPr>
            <a:spLocks noGrp="1" noChangeArrowheads="1"/>
          </p:cNvSpPr>
          <p:nvPr>
            <p:ph type="title"/>
          </p:nvPr>
        </p:nvSpPr>
        <p:spPr>
          <a:xfrm>
            <a:off x="133402" y="121492"/>
            <a:ext cx="7886700" cy="658813"/>
          </a:xfrm>
        </p:spPr>
        <p:txBody>
          <a:bodyPr/>
          <a:lstStyle/>
          <a:p>
            <a:pPr eaLnBrk="1" hangingPunct="1"/>
            <a:r>
              <a:rPr lang="en-US" altLang="en-US" dirty="0">
                <a:ea typeface="ＭＳ Ｐゴシック" panose="020B0600070205080204" pitchFamily="34" charset="-128"/>
              </a:rPr>
              <a:t>Quick Quiz</a:t>
            </a:r>
          </a:p>
        </p:txBody>
      </p:sp>
      <p:sp>
        <p:nvSpPr>
          <p:cNvPr id="3" name="Content Placeholder 2">
            <a:extLst>
              <a:ext uri="{FF2B5EF4-FFF2-40B4-BE49-F238E27FC236}">
                <a16:creationId xmlns:a16="http://schemas.microsoft.com/office/drawing/2014/main" id="{E82DB29A-E2B2-8646-BD98-C234E64E220A}"/>
              </a:ext>
            </a:extLst>
          </p:cNvPr>
          <p:cNvSpPr>
            <a:spLocks noGrp="1" noChangeArrowheads="1"/>
          </p:cNvSpPr>
          <p:nvPr>
            <p:ph idx="1"/>
          </p:nvPr>
        </p:nvSpPr>
        <p:spPr>
          <a:xfrm>
            <a:off x="133402" y="834328"/>
            <a:ext cx="8856774" cy="4759180"/>
          </a:xfrm>
        </p:spPr>
        <p:txBody>
          <a:bodyPr/>
          <a:lstStyle/>
          <a:p>
            <a:pPr marL="0" indent="0">
              <a:buNone/>
            </a:pPr>
            <a:r>
              <a:rPr lang="en-US" altLang="en-US" sz="1833" dirty="0">
                <a:ea typeface="ＭＳ Ｐゴシック" panose="020B0600070205080204" pitchFamily="34" charset="-128"/>
              </a:rPr>
              <a:t>What’s the answer in base 8?</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What’s the answer in base 5?</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What’s the answer in base 12?</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
        <p:nvSpPr>
          <p:cNvPr id="34819" name="TextBox 3">
            <a:extLst>
              <a:ext uri="{FF2B5EF4-FFF2-40B4-BE49-F238E27FC236}">
                <a16:creationId xmlns:a16="http://schemas.microsoft.com/office/drawing/2014/main" id="{92815AD9-AD33-094E-AA7A-49E41FA7C403}"/>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4" name="Picture 3">
            <a:extLst>
              <a:ext uri="{FF2B5EF4-FFF2-40B4-BE49-F238E27FC236}">
                <a16:creationId xmlns:a16="http://schemas.microsoft.com/office/drawing/2014/main" id="{FDC9B311-9DA7-9948-8004-00E508A39E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2124" y="1420753"/>
            <a:ext cx="1467114" cy="41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4DCFC96C-D965-244F-9EDF-23EC6C1A18B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08703" y="1466869"/>
            <a:ext cx="508000" cy="359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CDC6C3C4-C8B3-4048-984B-B2480C8C319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1656" y="2759669"/>
            <a:ext cx="1320271"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6E44BAB4-410B-0B4B-BDAF-22047930EE6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76792" y="2759669"/>
            <a:ext cx="1664229"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3699A654-DBFF-8E42-9025-0BD47A3552A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92124" y="3886931"/>
            <a:ext cx="1439333" cy="326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3581F40A-57CF-324D-91E0-064EA307AAAF}"/>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51656" y="3946119"/>
            <a:ext cx="1813719" cy="298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5552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Overflow Error</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t>
            </a:r>
          </a:p>
          <a:p>
            <a:pPr marL="0" indent="0">
              <a:buNone/>
            </a:pPr>
            <a:r>
              <a:rPr lang="en-US" dirty="0"/>
              <a:t>In many programming languages, integers are represented by a fixed number of bits, which limit the range of integer values and mathematical operations on those values. </a:t>
            </a:r>
          </a:p>
          <a:p>
            <a:pPr marL="0" indent="0">
              <a:buNone/>
            </a:pPr>
            <a:endParaRPr lang="en-US" dirty="0"/>
          </a:p>
          <a:p>
            <a:pPr marL="0" indent="0">
              <a:buNone/>
            </a:pPr>
            <a:r>
              <a:rPr lang="en-US" dirty="0"/>
              <a:t>For example in Java, the range of the value of an integer is from −2,147,483,648 to +2,147,483,647. Trying to store a number bigger than the limits will result in an </a:t>
            </a:r>
            <a:r>
              <a:rPr lang="en-US" b="1" dirty="0"/>
              <a:t>overflow error</a:t>
            </a:r>
            <a:r>
              <a:rPr lang="en-US" dirty="0"/>
              <a:t>. </a:t>
            </a:r>
          </a:p>
          <a:p>
            <a:pPr marL="0" indent="0">
              <a:buNone/>
            </a:pPr>
            <a:endParaRPr lang="en-US" dirty="0"/>
          </a:p>
          <a:p>
            <a:pPr marL="0" indent="0">
              <a:buNone/>
            </a:pPr>
            <a:r>
              <a:rPr lang="en-US" dirty="0"/>
              <a:t>Some languages like Python, integers do not have limits on number size but, instead, expand to the limit of the available memory. </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3668115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73947" y="15066"/>
            <a:ext cx="7886700" cy="841376"/>
          </a:xfrm>
        </p:spPr>
        <p:txBody>
          <a:bodyPr/>
          <a:lstStyle/>
          <a:p>
            <a:r>
              <a:rPr lang="en-US" dirty="0"/>
              <a:t>Overflow Error</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873408" cy="4745824"/>
          </a:xfrm>
        </p:spPr>
        <p:txBody>
          <a:bodyPr/>
          <a:lstStyle/>
          <a:p>
            <a:pPr marL="0" indent="0">
              <a:buNone/>
            </a:pPr>
            <a:r>
              <a:rPr lang="en-US" dirty="0"/>
              <a:t>The formula to calculate the largest number stored using n bits is 2^n – 1. </a:t>
            </a:r>
          </a:p>
          <a:p>
            <a:pPr marL="0" indent="0">
              <a:buNone/>
            </a:pPr>
            <a:endParaRPr lang="en-US" dirty="0"/>
          </a:p>
          <a:p>
            <a:pPr marL="0" indent="0">
              <a:buNone/>
            </a:pPr>
            <a:r>
              <a:rPr lang="en-US" dirty="0"/>
              <a:t>Example 1:</a:t>
            </a:r>
          </a:p>
          <a:p>
            <a:pPr marL="0" indent="0">
              <a:buNone/>
            </a:pPr>
            <a:r>
              <a:rPr lang="en-US" dirty="0"/>
              <a:t>With 4 bits, the largest integer that can be stored is 2^4 - 1 = 15.</a:t>
            </a:r>
          </a:p>
          <a:p>
            <a:pPr marL="0" indent="0">
              <a:buNone/>
            </a:pPr>
            <a:endParaRPr lang="en-US" dirty="0"/>
          </a:p>
          <a:p>
            <a:pPr marL="0" indent="0">
              <a:buNone/>
            </a:pPr>
            <a:r>
              <a:rPr lang="en-US" dirty="0"/>
              <a:t>Example 2:</a:t>
            </a:r>
          </a:p>
          <a:p>
            <a:pPr marL="0" indent="0">
              <a:buNone/>
            </a:pPr>
            <a:r>
              <a:rPr lang="en-US" dirty="0"/>
              <a:t>A 4-bit integer can any value in {0,1,2,..,15}. Thus, storing the value of 10 + 6 = 16 would cause an overflow error since the 16 = 10000 requires at least 5 bits. </a:t>
            </a:r>
          </a:p>
          <a:p>
            <a:pPr marL="0" indent="0">
              <a:buNone/>
            </a:pPr>
            <a:endParaRPr lang="en-US" dirty="0"/>
          </a:p>
          <a:p>
            <a:pPr marL="0" indent="0">
              <a:buNone/>
            </a:pPr>
            <a:r>
              <a:rPr lang="en-US" dirty="0"/>
              <a:t>Example 3:</a:t>
            </a:r>
          </a:p>
          <a:p>
            <a:pPr marL="0" indent="0">
              <a:buNone/>
            </a:pPr>
            <a:r>
              <a:rPr lang="en-US" dirty="0"/>
              <a:t>If x is a 3-bit integer, then x = 111 + 111 will cause an overflow error since the sum is 1110 which requires at least 4 bits.</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17</a:t>
            </a:fld>
            <a:endParaRPr lang="en-US" dirty="0"/>
          </a:p>
        </p:txBody>
      </p:sp>
      <p:sp>
        <p:nvSpPr>
          <p:cNvPr id="6" name="TextBox 5">
            <a:extLst>
              <a:ext uri="{FF2B5EF4-FFF2-40B4-BE49-F238E27FC236}">
                <a16:creationId xmlns:a16="http://schemas.microsoft.com/office/drawing/2014/main" id="{F2DE35F1-B009-034E-A058-765EBEEB9217}"/>
              </a:ext>
            </a:extLst>
          </p:cNvPr>
          <p:cNvSpPr txBox="1"/>
          <p:nvPr/>
        </p:nvSpPr>
        <p:spPr>
          <a:xfrm>
            <a:off x="-6300592" y="-3106455"/>
            <a:ext cx="184731" cy="308418"/>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323891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071422-AD72-304B-9DED-839E5307DF2B}"/>
              </a:ext>
            </a:extLst>
          </p:cNvPr>
          <p:cNvSpPr>
            <a:spLocks noGrp="1"/>
          </p:cNvSpPr>
          <p:nvPr>
            <p:ph idx="1"/>
          </p:nvPr>
        </p:nvSpPr>
        <p:spPr>
          <a:xfrm>
            <a:off x="73947" y="856442"/>
            <a:ext cx="8441403" cy="4291027"/>
          </a:xfrm>
        </p:spPr>
        <p:txBody>
          <a:bodyPr/>
          <a:lstStyle/>
          <a:p>
            <a:pPr marL="0" indent="0">
              <a:buNone/>
            </a:pPr>
            <a:endParaRPr lang="en-US" dirty="0"/>
          </a:p>
          <a:p>
            <a:pPr marL="0" indent="0">
              <a:buNone/>
            </a:pPr>
            <a:r>
              <a:rPr lang="en-US" dirty="0"/>
              <a:t>A fixed number of bits is used to store real numbers. Because of this limitation, round-off errors can occur. </a:t>
            </a:r>
          </a:p>
          <a:p>
            <a:pPr marL="0" indent="0">
              <a:buNone/>
            </a:pPr>
            <a:endParaRPr lang="en-US" dirty="0"/>
          </a:p>
          <a:p>
            <a:pPr marL="0" indent="0">
              <a:buNone/>
            </a:pPr>
            <a:r>
              <a:rPr lang="en-US" dirty="0"/>
              <a:t>Python computes 1/3 as 0.3333333333333333. This value is only an approximation of 1/3 which is an infinitely repeating decimal. </a:t>
            </a:r>
          </a:p>
          <a:p>
            <a:pPr marL="0" indent="0">
              <a:buNone/>
            </a:pPr>
            <a:r>
              <a:rPr lang="en-US" dirty="0"/>
              <a:t> </a:t>
            </a:r>
          </a:p>
          <a:p>
            <a:pPr marL="0" indent="0">
              <a:buNone/>
            </a:pPr>
            <a:r>
              <a:rPr lang="en-US" b="1" dirty="0"/>
              <a:t>Round-off error </a:t>
            </a:r>
            <a:r>
              <a:rPr lang="en-US" dirty="0"/>
              <a:t>occurs when decimals (real numbers) are rounded.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1B4D9A6-ED34-F346-94E7-068B66748D8C}"/>
              </a:ext>
            </a:extLst>
          </p:cNvPr>
          <p:cNvSpPr>
            <a:spLocks noGrp="1"/>
          </p:cNvSpPr>
          <p:nvPr>
            <p:ph type="sldNum" sz="quarter" idx="12"/>
          </p:nvPr>
        </p:nvSpPr>
        <p:spPr/>
        <p:txBody>
          <a:bodyPr/>
          <a:lstStyle/>
          <a:p>
            <a:fld id="{D57F1E4F-1CFF-5643-939E-02111984F565}" type="slidenum">
              <a:rPr lang="en-US" smtClean="0"/>
              <a:t>18</a:t>
            </a:fld>
            <a:endParaRPr lang="en-US" dirty="0"/>
          </a:p>
        </p:txBody>
      </p:sp>
      <p:sp>
        <p:nvSpPr>
          <p:cNvPr id="5" name="Title 1">
            <a:extLst>
              <a:ext uri="{FF2B5EF4-FFF2-40B4-BE49-F238E27FC236}">
                <a16:creationId xmlns:a16="http://schemas.microsoft.com/office/drawing/2014/main" id="{EFF5F4AD-D9C7-1040-B066-A50136540666}"/>
              </a:ext>
            </a:extLst>
          </p:cNvPr>
          <p:cNvSpPr>
            <a:spLocks noGrp="1"/>
          </p:cNvSpPr>
          <p:nvPr>
            <p:ph type="title"/>
          </p:nvPr>
        </p:nvSpPr>
        <p:spPr>
          <a:xfrm>
            <a:off x="73947" y="15066"/>
            <a:ext cx="7886700" cy="841376"/>
          </a:xfrm>
        </p:spPr>
        <p:txBody>
          <a:bodyPr/>
          <a:lstStyle/>
          <a:p>
            <a:r>
              <a:rPr lang="en-US" dirty="0"/>
              <a:t>Round Off Errors</a:t>
            </a:r>
          </a:p>
        </p:txBody>
      </p:sp>
    </p:spTree>
    <p:extLst>
      <p:ext uri="{BB962C8B-B14F-4D97-AF65-F5344CB8AC3E}">
        <p14:creationId xmlns:p14="http://schemas.microsoft.com/office/powerpoint/2010/main" val="2605170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BCBA125C-ACA7-FB47-96FC-9420F821AD81}"/>
              </a:ext>
            </a:extLst>
          </p:cNvPr>
          <p:cNvSpPr>
            <a:spLocks noGrp="1" noChangeArrowheads="1"/>
          </p:cNvSpPr>
          <p:nvPr>
            <p:ph type="title"/>
          </p:nvPr>
        </p:nvSpPr>
        <p:spPr>
          <a:xfrm>
            <a:off x="51276" y="94002"/>
            <a:ext cx="7886700" cy="605602"/>
          </a:xfrm>
        </p:spPr>
        <p:txBody>
          <a:bodyPr/>
          <a:lstStyle/>
          <a:p>
            <a:pPr eaLnBrk="1" hangingPunct="1"/>
            <a:r>
              <a:rPr lang="en-US" altLang="en-US" dirty="0">
                <a:ea typeface="ＭＳ Ｐゴシック" panose="020B0600070205080204" pitchFamily="34" charset="-128"/>
              </a:rPr>
              <a:t>Abstraction</a:t>
            </a:r>
          </a:p>
        </p:txBody>
      </p:sp>
      <p:sp>
        <p:nvSpPr>
          <p:cNvPr id="3" name="Content Placeholder 2">
            <a:extLst>
              <a:ext uri="{FF2B5EF4-FFF2-40B4-BE49-F238E27FC236}">
                <a16:creationId xmlns:a16="http://schemas.microsoft.com/office/drawing/2014/main" id="{44A58473-3189-0C44-8A5E-E353CDFB3E5C}"/>
              </a:ext>
            </a:extLst>
          </p:cNvPr>
          <p:cNvSpPr>
            <a:spLocks noGrp="1" noChangeArrowheads="1"/>
          </p:cNvSpPr>
          <p:nvPr>
            <p:ph idx="1"/>
          </p:nvPr>
        </p:nvSpPr>
        <p:spPr>
          <a:xfrm>
            <a:off x="107355" y="699604"/>
            <a:ext cx="8985369" cy="4929936"/>
          </a:xfrm>
        </p:spPr>
        <p:txBody>
          <a:bodyPr/>
          <a:lstStyle/>
          <a:p>
            <a:pPr marL="0" indent="0">
              <a:buNone/>
            </a:pPr>
            <a:r>
              <a:rPr lang="en-US" b="1" dirty="0"/>
              <a:t>Abstraction</a:t>
            </a:r>
            <a:r>
              <a:rPr lang="en-US" i="1" dirty="0"/>
              <a:t> </a:t>
            </a:r>
            <a:r>
              <a:rPr lang="en-US" dirty="0"/>
              <a:t>is the process of reducing complexity by focusing on the main idea.</a:t>
            </a:r>
            <a:br>
              <a:rPr lang="en-US" dirty="0"/>
            </a:br>
            <a:endParaRPr lang="en-US" dirty="0"/>
          </a:p>
          <a:p>
            <a:pPr marL="0" indent="0">
              <a:buNone/>
            </a:pPr>
            <a:r>
              <a:rPr lang="en-US" dirty="0"/>
              <a:t>By hiding details irrelevant to the question at hand and bringing together related and useful details, abstraction reduces complexity and allows one to focus on the idea. </a:t>
            </a:r>
            <a:endParaRPr lang="en-US" sz="2000" dirty="0"/>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2000" dirty="0">
                <a:latin typeface="Gill Sans MT" panose="020B0502020104020203" pitchFamily="34" charset="77"/>
                <a:ea typeface="ＭＳ Ｐゴシック" panose="020B0600070205080204" pitchFamily="34" charset="-128"/>
              </a:rPr>
              <a:t>One type of abstraction we saw was </a:t>
            </a:r>
            <a:r>
              <a:rPr lang="en-US" sz="2000" b="1" dirty="0">
                <a:latin typeface="Gill Sans MT" panose="020B0502020104020203" pitchFamily="34" charset="77"/>
              </a:rPr>
              <a:t>procedural abstraction</a:t>
            </a:r>
            <a:r>
              <a:rPr lang="en-US" sz="2000" dirty="0">
                <a:latin typeface="Gill Sans MT" panose="020B0502020104020203" pitchFamily="34" charset="77"/>
              </a:rPr>
              <a:t>, which provides a name for a procedure(function) and allows it to be used only knowing what it does, not how it does it. </a:t>
            </a: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sz="1800" b="1" dirty="0">
                <a:latin typeface="INCONSOLATA" panose="020B0609030003000000" pitchFamily="49" charset="77"/>
              </a:rPr>
              <a:t>import random</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random.randrange</a:t>
            </a:r>
            <a:r>
              <a:rPr lang="en-US" sz="1800" b="1" dirty="0">
                <a:latin typeface="INCONSOLATA" panose="020B0609030003000000" pitchFamily="49" charset="77"/>
              </a:rPr>
              <a:t>(10)) </a:t>
            </a:r>
            <a:r>
              <a:rPr lang="en-US" sz="1800" b="1" dirty="0">
                <a:solidFill>
                  <a:schemeClr val="accent6"/>
                </a:solidFill>
                <a:latin typeface="INCONSOLATA" panose="020B0609030003000000" pitchFamily="49" charset="77"/>
              </a:rPr>
              <a:t># random number from 0 - 9</a:t>
            </a:r>
          </a:p>
          <a:p>
            <a:pPr marL="0" indent="0">
              <a:buNone/>
            </a:pPr>
            <a:endParaRPr lang="en-US" sz="1800" b="1" dirty="0">
              <a:latin typeface="INCONSOLATA" panose="020B0609030003000000" pitchFamily="49" charset="77"/>
            </a:endParaRPr>
          </a:p>
          <a:p>
            <a:pPr marL="0" indent="0">
              <a:buNone/>
            </a:pPr>
            <a:r>
              <a:rPr lang="en-US" sz="1800" dirty="0">
                <a:latin typeface="Gill Sans MT" panose="020B0502020104020203" pitchFamily="34" charset="77"/>
              </a:rPr>
              <a:t>We don't need to know how the </a:t>
            </a:r>
            <a:r>
              <a:rPr lang="en-US" sz="1800" dirty="0" err="1">
                <a:latin typeface="Gill Sans MT" panose="020B0502020104020203" pitchFamily="34" charset="77"/>
              </a:rPr>
              <a:t>randrange</a:t>
            </a:r>
            <a:r>
              <a:rPr lang="en-US" sz="1800" dirty="0">
                <a:latin typeface="Gill Sans MT" panose="020B0502020104020203" pitchFamily="34" charset="77"/>
              </a:rPr>
              <a:t>() function is implemented to be able use it. </a:t>
            </a:r>
            <a:endParaRPr lang="en-US" sz="1800" dirty="0"/>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166836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BCBA125C-ACA7-FB47-96FC-9420F821AD81}"/>
              </a:ext>
            </a:extLst>
          </p:cNvPr>
          <p:cNvSpPr>
            <a:spLocks noGrp="1" noChangeArrowheads="1"/>
          </p:cNvSpPr>
          <p:nvPr>
            <p:ph type="title"/>
          </p:nvPr>
        </p:nvSpPr>
        <p:spPr>
          <a:xfrm>
            <a:off x="158631" y="179462"/>
            <a:ext cx="7886700" cy="605602"/>
          </a:xfrm>
        </p:spPr>
        <p:txBody>
          <a:bodyPr/>
          <a:lstStyle/>
          <a:p>
            <a:pPr eaLnBrk="1" hangingPunct="1"/>
            <a:r>
              <a:rPr lang="en-US" altLang="en-US" dirty="0">
                <a:ea typeface="ＭＳ Ｐゴシック" panose="020B0600070205080204" pitchFamily="34" charset="-128"/>
              </a:rPr>
              <a:t>Data</a:t>
            </a:r>
          </a:p>
        </p:txBody>
      </p:sp>
      <p:sp>
        <p:nvSpPr>
          <p:cNvPr id="3" name="Content Placeholder 2">
            <a:extLst>
              <a:ext uri="{FF2B5EF4-FFF2-40B4-BE49-F238E27FC236}">
                <a16:creationId xmlns:a16="http://schemas.microsoft.com/office/drawing/2014/main" id="{44A58473-3189-0C44-8A5E-E353CDFB3E5C}"/>
              </a:ext>
            </a:extLst>
          </p:cNvPr>
          <p:cNvSpPr>
            <a:spLocks noGrp="1" noChangeArrowheads="1"/>
          </p:cNvSpPr>
          <p:nvPr>
            <p:ph idx="1"/>
          </p:nvPr>
        </p:nvSpPr>
        <p:spPr>
          <a:xfrm>
            <a:off x="107355" y="699604"/>
            <a:ext cx="8985369" cy="4929936"/>
          </a:xfrm>
        </p:spPr>
        <p:txBody>
          <a:bodyPr/>
          <a:lstStyle/>
          <a:p>
            <a:pPr marL="0" indent="0">
              <a:buNone/>
            </a:pPr>
            <a:r>
              <a:rPr lang="en-US" dirty="0"/>
              <a:t>Data values can be stored in variables, lists of items, or standalone constants.</a:t>
            </a:r>
            <a:endParaRPr lang="en-US" sz="2000" dirty="0"/>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dirty="0"/>
              <a:t>Computing devices represent data(text, numbers, audio, images) </a:t>
            </a:r>
            <a:r>
              <a:rPr lang="en-US" b="1" dirty="0"/>
              <a:t>digitally</a:t>
            </a:r>
            <a:r>
              <a:rPr lang="en-US" dirty="0"/>
              <a:t>, meaning that the lowest-level components of any value are </a:t>
            </a:r>
            <a:r>
              <a:rPr lang="en-US" b="1" dirty="0"/>
              <a:t>bits</a:t>
            </a:r>
            <a:r>
              <a:rPr lang="en-US" dirty="0"/>
              <a:t>. </a:t>
            </a:r>
          </a:p>
          <a:p>
            <a:pPr marL="0" indent="0">
              <a:buNone/>
            </a:pPr>
            <a:endParaRPr lang="en-US" dirty="0"/>
          </a:p>
          <a:p>
            <a:pPr marL="0" indent="0">
              <a:buNone/>
            </a:pPr>
            <a:r>
              <a:rPr lang="en-US" b="1" dirty="0"/>
              <a:t>Bit</a:t>
            </a:r>
            <a:r>
              <a:rPr lang="en-US" i="1" dirty="0"/>
              <a:t> </a:t>
            </a:r>
            <a:r>
              <a:rPr lang="en-US" dirty="0"/>
              <a:t>is shorthand for </a:t>
            </a:r>
            <a:r>
              <a:rPr lang="en-US" b="1" dirty="0"/>
              <a:t>binary digit</a:t>
            </a:r>
            <a:r>
              <a:rPr lang="en-US" i="1" dirty="0"/>
              <a:t> </a:t>
            </a:r>
            <a:r>
              <a:rPr lang="en-US" dirty="0"/>
              <a:t>and is either 0 or a 1. This system of representing data is called </a:t>
            </a:r>
            <a:r>
              <a:rPr lang="en-US" b="1" dirty="0"/>
              <a:t>binary</a:t>
            </a:r>
            <a:r>
              <a:rPr lang="en-US" dirty="0"/>
              <a:t> (base 2) which uses only combinations of the digits zero and one. </a:t>
            </a:r>
          </a:p>
          <a:p>
            <a:pPr marL="0" indent="0">
              <a:buNone/>
            </a:pPr>
            <a:endParaRPr lang="en-US" dirty="0"/>
          </a:p>
          <a:p>
            <a:pPr marL="0" indent="0">
              <a:buNone/>
            </a:pPr>
            <a:r>
              <a:rPr lang="en-US" altLang="en-US" b="1" dirty="0">
                <a:latin typeface="INCONSOLATA" panose="020B0609030003000000" pitchFamily="49" charset="77"/>
                <a:ea typeface="ＭＳ Ｐゴシック" panose="020B0600070205080204" pitchFamily="34" charset="-128"/>
              </a:rPr>
              <a:t>name = "Mike Smith"		</a:t>
            </a:r>
            <a:r>
              <a:rPr lang="en-US" altLang="en-US" sz="1900" b="1" dirty="0">
                <a:solidFill>
                  <a:srgbClr val="FF0000"/>
                </a:solidFill>
                <a:latin typeface="INCONSOLATA" panose="020B0609030003000000" pitchFamily="49" charset="77"/>
                <a:ea typeface="ＭＳ Ｐゴシック" panose="020B0600070205080204" pitchFamily="34" charset="-128"/>
              </a:rPr>
              <a:t># represented internally as 0's and 1's</a:t>
            </a:r>
            <a:endParaRPr lang="en-US" altLang="en-US" sz="1900" b="1" dirty="0">
              <a:latin typeface="INCONSOLATA" panose="020B0609030003000000" pitchFamily="49" charset="77"/>
              <a:ea typeface="ＭＳ Ｐゴシック" panose="020B0600070205080204" pitchFamily="34" charset="-128"/>
            </a:endParaRPr>
          </a:p>
          <a:p>
            <a:pPr marL="0" indent="0">
              <a:buNone/>
            </a:pPr>
            <a:r>
              <a:rPr lang="en-US" altLang="en-US" b="1" dirty="0">
                <a:latin typeface="INCONSOLATA" panose="020B0609030003000000" pitchFamily="49" charset="77"/>
                <a:ea typeface="ＭＳ Ｐゴシック" panose="020B0600070205080204" pitchFamily="34" charset="-128"/>
              </a:rPr>
              <a:t>grades = [87, 91, 75] 	</a:t>
            </a:r>
            <a:r>
              <a:rPr lang="en-US" altLang="en-US" sz="1900" b="1" dirty="0">
                <a:solidFill>
                  <a:srgbClr val="FF0000"/>
                </a:solidFill>
                <a:latin typeface="INCONSOLATA" panose="020B0609030003000000" pitchFamily="49" charset="77"/>
                <a:ea typeface="ＭＳ Ｐゴシック" panose="020B0600070205080204" pitchFamily="34" charset="-128"/>
              </a:rPr>
              <a:t># represented internally as 0's and 1's</a:t>
            </a:r>
            <a:endParaRPr lang="en-US" sz="1900" dirty="0">
              <a:solidFill>
                <a:srgbClr val="FF0000"/>
              </a:solidFill>
            </a:endParaRPr>
          </a:p>
          <a:p>
            <a:pPr marL="0" indent="0">
              <a:buNone/>
            </a:pPr>
            <a:endParaRPr lang="en-US" dirty="0"/>
          </a:p>
          <a:p>
            <a:pPr marL="0" indent="0">
              <a:buNone/>
            </a:pPr>
            <a:r>
              <a:rPr lang="en-US" dirty="0"/>
              <a:t>Thus, </a:t>
            </a:r>
            <a:r>
              <a:rPr lang="en-US" b="1" dirty="0"/>
              <a:t>digital data</a:t>
            </a:r>
            <a:r>
              <a:rPr lang="en-US" dirty="0"/>
              <a:t> is simply some sequence of 0's and 1s representing some information.</a:t>
            </a:r>
            <a:endParaRPr lang="en-US" sz="2000" dirty="0"/>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1731832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Abstraction</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9010436" cy="4817269"/>
          </a:xfrm>
        </p:spPr>
        <p:txBody>
          <a:bodyPr/>
          <a:lstStyle/>
          <a:p>
            <a:pPr marL="0" indent="0">
              <a:buNone/>
            </a:pPr>
            <a:r>
              <a:rPr lang="en-US" dirty="0"/>
              <a:t>Bits are grouped to represent abstractions. These abstractions include, but are not limited to, numbers, characters, and color. </a:t>
            </a:r>
          </a:p>
          <a:p>
            <a:pPr marL="0" indent="0">
              <a:buNone/>
            </a:pPr>
            <a:endParaRPr lang="en-US" sz="2000" dirty="0"/>
          </a:p>
          <a:p>
            <a:pPr marL="0" indent="0">
              <a:buNone/>
            </a:pPr>
            <a:r>
              <a:rPr lang="en-US" sz="2000" dirty="0"/>
              <a:t>Sequences of 0's and 1's represent a string of characters, a numeric grade and a color in the examples below. The color example is done using Processing. </a:t>
            </a:r>
          </a:p>
          <a:p>
            <a:pPr marL="0" indent="0">
              <a:buNone/>
            </a:pPr>
            <a:endParaRPr lang="en-US" sz="2000" dirty="0"/>
          </a:p>
          <a:p>
            <a:pPr marL="0" indent="0">
              <a:buNone/>
            </a:pPr>
            <a:r>
              <a:rPr lang="en-US" altLang="en-US" sz="2000" b="1" dirty="0">
                <a:solidFill>
                  <a:srgbClr val="FF0000"/>
                </a:solidFill>
                <a:latin typeface="INCONSOLATA" panose="020B0609030003000000" pitchFamily="49" charset="77"/>
                <a:ea typeface="ＭＳ Ｐゴシック" panose="020B0600070205080204" pitchFamily="34" charset="-128"/>
              </a:rPr>
              <a:t>name = "Mike Smith"	</a:t>
            </a:r>
          </a:p>
          <a:p>
            <a:pPr marL="0" indent="0">
              <a:buNone/>
            </a:pPr>
            <a:r>
              <a:rPr lang="en-US" sz="2000" b="1" dirty="0">
                <a:solidFill>
                  <a:srgbClr val="FF0000"/>
                </a:solidFill>
                <a:latin typeface="INCONSOLATA" panose="020B0609030003000000" pitchFamily="49" charset="77"/>
              </a:rPr>
              <a:t>grade = 87</a:t>
            </a:r>
          </a:p>
          <a:p>
            <a:pPr marL="0" indent="0">
              <a:buNone/>
            </a:pPr>
            <a:r>
              <a:rPr lang="en-US" sz="2000" b="1" dirty="0">
                <a:solidFill>
                  <a:srgbClr val="FF0000"/>
                </a:solidFill>
                <a:latin typeface="INCONSOLATA" panose="020B0609030003000000" pitchFamily="49" charset="77"/>
              </a:rPr>
              <a:t>c = color(255, 123, 110)		</a:t>
            </a:r>
          </a:p>
          <a:p>
            <a:pPr marL="0" indent="0">
              <a:buNone/>
            </a:pPr>
            <a:r>
              <a:rPr lang="en-US" sz="2000" b="1" dirty="0">
                <a:latin typeface="INCONSOLATA" panose="020B0609030003000000" pitchFamily="49" charset="77"/>
              </a:rPr>
              <a:t>fill(c);</a:t>
            </a:r>
          </a:p>
          <a:p>
            <a:pPr marL="0" indent="0">
              <a:buNone/>
            </a:pPr>
            <a:r>
              <a:rPr lang="en-US" sz="2000" b="1" dirty="0">
                <a:latin typeface="INCONSOLATA" panose="020B0609030003000000" pitchFamily="49" charset="77"/>
              </a:rPr>
              <a:t>ellipse(250, 80, 100, 100)</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8E7659A5-BFDF-0941-9706-1003922E6812}"/>
              </a:ext>
            </a:extLst>
          </p:cNvPr>
          <p:cNvSpPr>
            <a:spLocks noGrp="1"/>
          </p:cNvSpPr>
          <p:nvPr>
            <p:ph type="sldNum" sz="quarter" idx="12"/>
          </p:nvPr>
        </p:nvSpPr>
        <p:spPr/>
        <p:txBody>
          <a:bodyPr/>
          <a:lstStyle/>
          <a:p>
            <a:fld id="{D57F1E4F-1CFF-5643-939E-02111984F565}" type="slidenum">
              <a:rPr lang="en-US" smtClean="0"/>
              <a:t>20</a:t>
            </a:fld>
            <a:endParaRPr lang="en-US" dirty="0"/>
          </a:p>
        </p:txBody>
      </p:sp>
      <p:pic>
        <p:nvPicPr>
          <p:cNvPr id="3" name="Picture 2">
            <a:extLst>
              <a:ext uri="{FF2B5EF4-FFF2-40B4-BE49-F238E27FC236}">
                <a16:creationId xmlns:a16="http://schemas.microsoft.com/office/drawing/2014/main" id="{88E06D57-59AD-D342-BCB1-54EACBEAB164}"/>
              </a:ext>
            </a:extLst>
          </p:cNvPr>
          <p:cNvPicPr>
            <a:picLocks noChangeAspect="1"/>
          </p:cNvPicPr>
          <p:nvPr/>
        </p:nvPicPr>
        <p:blipFill>
          <a:blip r:embed="rId2"/>
          <a:stretch>
            <a:fillRect/>
          </a:stretch>
        </p:blipFill>
        <p:spPr>
          <a:xfrm>
            <a:off x="6741048" y="3192595"/>
            <a:ext cx="2095500" cy="1701800"/>
          </a:xfrm>
          <a:prstGeom prst="rect">
            <a:avLst/>
          </a:prstGeom>
        </p:spPr>
      </p:pic>
    </p:spTree>
    <p:extLst>
      <p:ext uri="{BB962C8B-B14F-4D97-AF65-F5344CB8AC3E}">
        <p14:creationId xmlns:p14="http://schemas.microsoft.com/office/powerpoint/2010/main" val="89066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80DCD7AD-00FD-2F40-91CE-625DA6FD1285}"/>
              </a:ext>
            </a:extLst>
          </p:cNvPr>
          <p:cNvSpPr>
            <a:spLocks noGrp="1" noChangeArrowheads="1"/>
          </p:cNvSpPr>
          <p:nvPr>
            <p:ph type="title"/>
          </p:nvPr>
        </p:nvSpPr>
        <p:spPr>
          <a:xfrm>
            <a:off x="133402" y="247638"/>
            <a:ext cx="7886700" cy="639786"/>
          </a:xfrm>
        </p:spPr>
        <p:txBody>
          <a:bodyPr/>
          <a:lstStyle/>
          <a:p>
            <a:pPr eaLnBrk="1" hangingPunct="1"/>
            <a:r>
              <a:rPr lang="en-US" altLang="en-US" dirty="0">
                <a:ea typeface="ＭＳ Ｐゴシック" panose="020B0600070205080204" pitchFamily="34" charset="-128"/>
              </a:rPr>
              <a:t>Encoding</a:t>
            </a:r>
          </a:p>
        </p:txBody>
      </p:sp>
      <p:sp>
        <p:nvSpPr>
          <p:cNvPr id="3" name="Content Placeholder 2">
            <a:extLst>
              <a:ext uri="{FF2B5EF4-FFF2-40B4-BE49-F238E27FC236}">
                <a16:creationId xmlns:a16="http://schemas.microsoft.com/office/drawing/2014/main" id="{98EB71F4-DBF4-ED4C-9334-B829AAEF3E2C}"/>
              </a:ext>
            </a:extLst>
          </p:cNvPr>
          <p:cNvSpPr>
            <a:spLocks noGrp="1" noChangeArrowheads="1"/>
          </p:cNvSpPr>
          <p:nvPr>
            <p:ph idx="1"/>
          </p:nvPr>
        </p:nvSpPr>
        <p:spPr>
          <a:xfrm>
            <a:off x="133402" y="904516"/>
            <a:ext cx="8877196" cy="4579938"/>
          </a:xfrm>
        </p:spPr>
        <p:txBody>
          <a:bodyPr/>
          <a:lstStyle/>
          <a:p>
            <a:pPr marL="0" indent="0">
              <a:buNone/>
            </a:pPr>
            <a:r>
              <a:rPr lang="en-US" altLang="en-US" sz="1833" dirty="0">
                <a:ea typeface="ＭＳ Ｐゴシック" panose="020B0600070205080204" pitchFamily="34" charset="-128"/>
              </a:rPr>
              <a:t>A computer cannot store “letters” or “pictures”. It can only work with bits(0 or 1). </a:t>
            </a:r>
          </a:p>
          <a:p>
            <a:pPr marL="0" indent="0">
              <a:buNone/>
            </a:pPr>
            <a:r>
              <a:rPr lang="en-US" altLang="en-US" sz="1833" dirty="0">
                <a:ea typeface="ＭＳ Ｐゴシック" panose="020B0600070205080204" pitchFamily="34" charset="-128"/>
              </a:rPr>
              <a:t> </a:t>
            </a:r>
          </a:p>
          <a:p>
            <a:pPr marL="0" indent="0">
              <a:buNone/>
            </a:pPr>
            <a:r>
              <a:rPr lang="en-US" altLang="en-US" sz="1833" dirty="0">
                <a:ea typeface="ＭＳ Ｐゴシック" panose="020B0600070205080204" pitchFamily="34" charset="-128"/>
              </a:rPr>
              <a:t>To represent anything other than bits, we need rules that will allow us to convert a sequence of bits into letters or pictures. This set of rules is called an </a:t>
            </a:r>
            <a:r>
              <a:rPr lang="en-US" altLang="en-US" sz="1833" b="1" dirty="0">
                <a:ea typeface="ＭＳ Ｐゴシック" panose="020B0600070205080204" pitchFamily="34" charset="-128"/>
              </a:rPr>
              <a:t>encoding scheme</a:t>
            </a:r>
            <a:r>
              <a:rPr lang="en-US" altLang="en-US" sz="1833" dirty="0">
                <a:ea typeface="ＭＳ Ｐゴシック" panose="020B0600070205080204" pitchFamily="34" charset="-128"/>
              </a:rPr>
              <a:t>, or </a:t>
            </a:r>
            <a:r>
              <a:rPr lang="en-US" altLang="en-US" sz="1833" b="1" dirty="0">
                <a:ea typeface="ＭＳ Ｐゴシック" panose="020B0600070205080204" pitchFamily="34" charset="-128"/>
              </a:rPr>
              <a:t>encoding</a:t>
            </a:r>
            <a:r>
              <a:rPr lang="en-US" altLang="en-US" sz="1833" dirty="0">
                <a:ea typeface="ＭＳ Ｐゴシック" panose="020B0600070205080204" pitchFamily="34" charset="-128"/>
              </a:rPr>
              <a:t> for short. For example,</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p:txBody>
      </p:sp>
      <p:sp>
        <p:nvSpPr>
          <p:cNvPr id="36867" name="TextBox 3">
            <a:extLst>
              <a:ext uri="{FF2B5EF4-FFF2-40B4-BE49-F238E27FC236}">
                <a16:creationId xmlns:a16="http://schemas.microsoft.com/office/drawing/2014/main" id="{F9AFE31C-2C57-454D-932A-41EDD0068E42}"/>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4820" name="Picture 3">
            <a:extLst>
              <a:ext uri="{FF2B5EF4-FFF2-40B4-BE49-F238E27FC236}">
                <a16:creationId xmlns:a16="http://schemas.microsoft.com/office/drawing/2014/main" id="{88DD05B8-5A7A-0F4F-AC0A-AB11673ED6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3188" y="2852269"/>
            <a:ext cx="4508500" cy="867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9006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AC3C8F6C-38DD-984D-AB5D-B5D4807018F9}"/>
              </a:ext>
            </a:extLst>
          </p:cNvPr>
          <p:cNvSpPr>
            <a:spLocks noGrp="1" noChangeArrowheads="1"/>
          </p:cNvSpPr>
          <p:nvPr>
            <p:ph type="title"/>
          </p:nvPr>
        </p:nvSpPr>
        <p:spPr>
          <a:xfrm>
            <a:off x="226998" y="70742"/>
            <a:ext cx="7886700" cy="639786"/>
          </a:xfrm>
        </p:spPr>
        <p:txBody>
          <a:bodyPr/>
          <a:lstStyle/>
          <a:p>
            <a:pPr eaLnBrk="1" hangingPunct="1"/>
            <a:r>
              <a:rPr lang="en-US" altLang="en-US" dirty="0">
                <a:ea typeface="ＭＳ Ｐゴシック" panose="020B0600070205080204" pitchFamily="34" charset="-128"/>
              </a:rPr>
              <a:t>ASCII</a:t>
            </a:r>
          </a:p>
        </p:txBody>
      </p:sp>
      <p:sp>
        <p:nvSpPr>
          <p:cNvPr id="3" name="Content Placeholder 2">
            <a:extLst>
              <a:ext uri="{FF2B5EF4-FFF2-40B4-BE49-F238E27FC236}">
                <a16:creationId xmlns:a16="http://schemas.microsoft.com/office/drawing/2014/main" id="{D7CDD189-AC0E-DF4B-95CF-A617BFC2B7FC}"/>
              </a:ext>
            </a:extLst>
          </p:cNvPr>
          <p:cNvSpPr>
            <a:spLocks noGrp="1" noChangeArrowheads="1"/>
          </p:cNvSpPr>
          <p:nvPr>
            <p:ph idx="1"/>
          </p:nvPr>
        </p:nvSpPr>
        <p:spPr>
          <a:xfrm>
            <a:off x="119641" y="710528"/>
            <a:ext cx="8938901" cy="4933730"/>
          </a:xfrm>
        </p:spPr>
        <p:txBody>
          <a:bodyPr/>
          <a:lstStyle/>
          <a:p>
            <a:pPr marL="0" indent="0">
              <a:buNone/>
            </a:pPr>
            <a:r>
              <a:rPr lang="en-US" altLang="en-US" sz="1833" b="1" dirty="0">
                <a:ea typeface="ＭＳ Ｐゴシック" panose="020B0600070205080204" pitchFamily="34" charset="-128"/>
              </a:rPr>
              <a:t>ASCII(American Standard Code for Information Exchange)</a:t>
            </a:r>
            <a:r>
              <a:rPr lang="en-US" altLang="en-US" sz="1833" dirty="0">
                <a:ea typeface="ＭＳ Ｐゴシック" panose="020B0600070205080204" pitchFamily="34" charset="-128"/>
              </a:rPr>
              <a:t> is an encoding scheme that specifies the mapping between bits and characters. There are 128 characters in the scheme. There are 95 readable characters and 33 values for nonprintable characters like space, tab, and backspace and so on. </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 readable characters include a-z,  A-Z, 0-9 and punctuation.  In ASCII, 65 represents A, 66 represents B and so on. The numbers are called code points. But ASCII only uses 8 bits. It does not have enough bits to encode other characters and languages(Chinese, French, Japanese). </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Similar to ASCII, Unicode provides a </a:t>
            </a:r>
            <a:r>
              <a:rPr lang="en-US" altLang="en-US" sz="1800" dirty="0">
                <a:ea typeface="ＭＳ Ｐゴシック" panose="020B0600070205080204" pitchFamily="34" charset="-128"/>
              </a:rPr>
              <a:t>table of </a:t>
            </a:r>
            <a:r>
              <a:rPr lang="en-US" altLang="en-US" sz="1800" b="1" i="1" dirty="0">
                <a:ea typeface="ＭＳ Ｐゴシック" panose="020B0600070205080204" pitchFamily="34" charset="-128"/>
              </a:rPr>
              <a:t>code points</a:t>
            </a:r>
            <a:r>
              <a:rPr lang="en-US" altLang="en-US" sz="1800" b="1" dirty="0">
                <a:ea typeface="ＭＳ Ｐゴシック" panose="020B0600070205080204" pitchFamily="34" charset="-128"/>
              </a:rPr>
              <a:t> </a:t>
            </a:r>
            <a:r>
              <a:rPr lang="en-US" altLang="en-US" sz="1800" dirty="0">
                <a:ea typeface="ＭＳ Ｐゴシック" panose="020B0600070205080204" pitchFamily="34" charset="-128"/>
              </a:rPr>
              <a:t>for characters: </a:t>
            </a:r>
            <a:r>
              <a:rPr lang="en-US" altLang="en-US" sz="1800" i="1" dirty="0">
                <a:ea typeface="ＭＳ Ｐゴシック" panose="020B0600070205080204" pitchFamily="34" charset="-128"/>
              </a:rPr>
              <a:t>"65 stands for A, 66 stands for B and 9,731 stands for ☃”</a:t>
            </a:r>
            <a:r>
              <a:rPr lang="en-US" altLang="ja-JP" sz="1800" dirty="0">
                <a:ea typeface="ＭＳ Ｐゴシック" panose="020B0600070205080204" pitchFamily="34" charset="-128"/>
              </a:rPr>
              <a:t>. </a:t>
            </a:r>
            <a:r>
              <a:rPr lang="en-US" altLang="en-US" sz="1800" b="1" dirty="0">
                <a:ea typeface="ＭＳ Ｐゴシック" panose="020B0600070205080204" pitchFamily="34" charset="-128"/>
              </a:rPr>
              <a:t>UTF-32(Unicode Transformation Format), UTF-16 and UTF-8  </a:t>
            </a:r>
            <a:r>
              <a:rPr lang="en-US" altLang="en-US" sz="1800" dirty="0">
                <a:ea typeface="ＭＳ Ｐゴシック" panose="020B0600070205080204" pitchFamily="34" charset="-128"/>
              </a:rPr>
              <a:t>are three encodings that use the Unicode table of code points.  </a:t>
            </a:r>
            <a:endParaRPr lang="en-US" altLang="ja-JP" sz="1800" dirty="0">
              <a:ea typeface="ＭＳ Ｐゴシック" panose="020B0600070205080204" pitchFamily="34" charset="-128"/>
            </a:endParaRPr>
          </a:p>
          <a:p>
            <a:pPr marL="0" indent="0">
              <a:buNone/>
            </a:pPr>
            <a:endParaRPr lang="en-US" altLang="en-US" sz="1800" dirty="0">
              <a:ea typeface="ＭＳ Ｐゴシック" panose="020B0600070205080204" pitchFamily="34" charset="-128"/>
            </a:endParaRPr>
          </a:p>
          <a:p>
            <a:pPr marL="0" indent="0">
              <a:buNone/>
            </a:pPr>
            <a:r>
              <a:rPr lang="en-US" altLang="en-US" sz="1800" dirty="0">
                <a:ea typeface="ＭＳ Ｐゴシック" panose="020B0600070205080204" pitchFamily="34" charset="-128"/>
              </a:rPr>
              <a:t>Of the three, UTF-8 is by far the most widely used encoding. It is the standard encoding for all email and webpages(HTML5). </a:t>
            </a:r>
          </a:p>
          <a:p>
            <a:pPr marL="0" indent="0">
              <a:buNone/>
            </a:pPr>
            <a:endParaRPr lang="en-US" altLang="ja-JP" sz="1800"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p:txBody>
      </p:sp>
      <p:sp>
        <p:nvSpPr>
          <p:cNvPr id="37891" name="TextBox 3">
            <a:extLst>
              <a:ext uri="{FF2B5EF4-FFF2-40B4-BE49-F238E27FC236}">
                <a16:creationId xmlns:a16="http://schemas.microsoft.com/office/drawing/2014/main" id="{AA4154A8-D2A5-0F4B-A28A-26FA8A4D8EE6}"/>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208779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a:extLst>
              <a:ext uri="{FF2B5EF4-FFF2-40B4-BE49-F238E27FC236}">
                <a16:creationId xmlns:a16="http://schemas.microsoft.com/office/drawing/2014/main" id="{A620ED67-6E46-7A46-93AD-3EE39C4B8501}"/>
              </a:ext>
            </a:extLst>
          </p:cNvPr>
          <p:cNvSpPr>
            <a:spLocks noGrp="1" noChangeArrowheads="1"/>
          </p:cNvSpPr>
          <p:nvPr>
            <p:ph type="title"/>
          </p:nvPr>
        </p:nvSpPr>
        <p:spPr>
          <a:xfrm>
            <a:off x="165894" y="133369"/>
            <a:ext cx="7886700" cy="577099"/>
          </a:xfrm>
        </p:spPr>
        <p:txBody>
          <a:bodyPr/>
          <a:lstStyle/>
          <a:p>
            <a:pPr eaLnBrk="1" hangingPunct="1"/>
            <a:r>
              <a:rPr lang="en-US" altLang="en-US">
                <a:ea typeface="ＭＳ Ｐゴシック" panose="020B0600070205080204" pitchFamily="34" charset="-128"/>
              </a:rPr>
              <a:t>ASCII Sample</a:t>
            </a:r>
          </a:p>
        </p:txBody>
      </p:sp>
      <p:sp>
        <p:nvSpPr>
          <p:cNvPr id="3" name="Content Placeholder 2">
            <a:extLst>
              <a:ext uri="{FF2B5EF4-FFF2-40B4-BE49-F238E27FC236}">
                <a16:creationId xmlns:a16="http://schemas.microsoft.com/office/drawing/2014/main" id="{BB8CCA41-667F-A84D-B02D-127C2C6A9C6F}"/>
              </a:ext>
            </a:extLst>
          </p:cNvPr>
          <p:cNvSpPr>
            <a:spLocks noGrp="1" noChangeArrowheads="1"/>
          </p:cNvSpPr>
          <p:nvPr>
            <p:ph idx="1"/>
          </p:nvPr>
        </p:nvSpPr>
        <p:spPr>
          <a:xfrm>
            <a:off x="165893" y="806609"/>
            <a:ext cx="8849919" cy="4775021"/>
          </a:xfrm>
        </p:spPr>
        <p:txBody>
          <a:bodyPr/>
          <a:lstStyle/>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To </a:t>
            </a:r>
            <a:r>
              <a:rPr lang="en-US" altLang="en-US" sz="1833" b="1" dirty="0">
                <a:ea typeface="ＭＳ Ｐゴシック" panose="020B0600070205080204" pitchFamily="34" charset="-128"/>
              </a:rPr>
              <a:t>encode</a:t>
            </a:r>
            <a:r>
              <a:rPr lang="en-US" altLang="en-US" sz="1833" dirty="0">
                <a:ea typeface="ＭＳ Ｐゴシック" panose="020B0600070205080204" pitchFamily="34" charset="-128"/>
              </a:rPr>
              <a:t> something in ASCII, </a:t>
            </a:r>
          </a:p>
          <a:p>
            <a:pPr marL="0" indent="0">
              <a:buNone/>
            </a:pPr>
            <a:r>
              <a:rPr lang="en-US" altLang="en-US" sz="1833" dirty="0">
                <a:ea typeface="ＭＳ Ｐゴシック" panose="020B0600070205080204" pitchFamily="34" charset="-128"/>
              </a:rPr>
              <a:t>follow the table from right to left, </a:t>
            </a:r>
          </a:p>
          <a:p>
            <a:pPr marL="0" indent="0">
              <a:buNone/>
            </a:pPr>
            <a:r>
              <a:rPr lang="en-US" altLang="en-US" sz="1833" dirty="0">
                <a:ea typeface="ＭＳ Ｐゴシック" panose="020B0600070205080204" pitchFamily="34" charset="-128"/>
              </a:rPr>
              <a:t>substituting letters for bits.</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To </a:t>
            </a:r>
            <a:r>
              <a:rPr lang="en-US" altLang="en-US" sz="1833" b="1" dirty="0">
                <a:ea typeface="ＭＳ Ｐゴシック" panose="020B0600070205080204" pitchFamily="34" charset="-128"/>
              </a:rPr>
              <a:t>decode</a:t>
            </a:r>
            <a:r>
              <a:rPr lang="en-US" altLang="en-US" sz="1833" dirty="0">
                <a:ea typeface="ＭＳ Ｐゴシック" panose="020B0600070205080204" pitchFamily="34" charset="-128"/>
              </a:rPr>
              <a:t> a string of bits into </a:t>
            </a:r>
          </a:p>
          <a:p>
            <a:pPr marL="0" indent="0">
              <a:buNone/>
            </a:pPr>
            <a:r>
              <a:rPr lang="en-US" altLang="en-US" sz="1833" dirty="0">
                <a:ea typeface="ＭＳ Ｐゴシック" panose="020B0600070205080204" pitchFamily="34" charset="-128"/>
              </a:rPr>
              <a:t>human readable characters, follow </a:t>
            </a:r>
          </a:p>
          <a:p>
            <a:pPr marL="0" indent="0">
              <a:buNone/>
            </a:pPr>
            <a:r>
              <a:rPr lang="en-US" altLang="en-US" sz="1833" dirty="0">
                <a:ea typeface="ＭＳ Ｐゴシック" panose="020B0600070205080204" pitchFamily="34" charset="-128"/>
              </a:rPr>
              <a:t>the table from left to right, substituting</a:t>
            </a:r>
          </a:p>
          <a:p>
            <a:pPr marL="0" indent="0">
              <a:buNone/>
            </a:pPr>
            <a:r>
              <a:rPr lang="en-US" altLang="en-US" sz="1833" dirty="0">
                <a:ea typeface="ＭＳ Ｐゴシック" panose="020B0600070205080204" pitchFamily="34" charset="-128"/>
              </a:rPr>
              <a:t>bits for letters.</a:t>
            </a:r>
          </a:p>
        </p:txBody>
      </p:sp>
      <p:sp>
        <p:nvSpPr>
          <p:cNvPr id="38915" name="TextBox 3">
            <a:extLst>
              <a:ext uri="{FF2B5EF4-FFF2-40B4-BE49-F238E27FC236}">
                <a16:creationId xmlns:a16="http://schemas.microsoft.com/office/drawing/2014/main" id="{5A83FC30-363A-F44A-A960-56946EB1886B}"/>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8916" name="Picture 3">
            <a:extLst>
              <a:ext uri="{FF2B5EF4-FFF2-40B4-BE49-F238E27FC236}">
                <a16:creationId xmlns:a16="http://schemas.microsoft.com/office/drawing/2014/main" id="{BBEB7BEA-C910-F148-A998-2A272DBB50F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87146" y="974405"/>
            <a:ext cx="2879990" cy="3226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Arrow Connector 3">
            <a:extLst>
              <a:ext uri="{FF2B5EF4-FFF2-40B4-BE49-F238E27FC236}">
                <a16:creationId xmlns:a16="http://schemas.microsoft.com/office/drawing/2014/main" id="{F95E1657-42A9-DC49-AFC7-6462A6CBC043}"/>
              </a:ext>
            </a:extLst>
          </p:cNvPr>
          <p:cNvCxnSpPr>
            <a:cxnSpLocks/>
          </p:cNvCxnSpPr>
          <p:nvPr/>
        </p:nvCxnSpPr>
        <p:spPr>
          <a:xfrm>
            <a:off x="5886206" y="4297140"/>
            <a:ext cx="128186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C12779A-B12E-0448-BF0F-7347D8303363}"/>
              </a:ext>
            </a:extLst>
          </p:cNvPr>
          <p:cNvSpPr txBox="1"/>
          <p:nvPr/>
        </p:nvSpPr>
        <p:spPr>
          <a:xfrm>
            <a:off x="6053292" y="4328425"/>
            <a:ext cx="947695" cy="400110"/>
          </a:xfrm>
          <a:prstGeom prst="rect">
            <a:avLst/>
          </a:prstGeom>
          <a:noFill/>
        </p:spPr>
        <p:txBody>
          <a:bodyPr wrap="none" rtlCol="0">
            <a:spAutoFit/>
          </a:bodyPr>
          <a:lstStyle/>
          <a:p>
            <a:r>
              <a:rPr lang="en-US" sz="2000" dirty="0">
                <a:solidFill>
                  <a:srgbClr val="FF0000"/>
                </a:solidFill>
              </a:rPr>
              <a:t>decode</a:t>
            </a:r>
          </a:p>
        </p:txBody>
      </p:sp>
      <p:cxnSp>
        <p:nvCxnSpPr>
          <p:cNvPr id="10" name="Straight Arrow Connector 9">
            <a:extLst>
              <a:ext uri="{FF2B5EF4-FFF2-40B4-BE49-F238E27FC236}">
                <a16:creationId xmlns:a16="http://schemas.microsoft.com/office/drawing/2014/main" id="{ABDF95F1-7709-2B48-B322-0972E58D26B3}"/>
              </a:ext>
            </a:extLst>
          </p:cNvPr>
          <p:cNvCxnSpPr>
            <a:cxnSpLocks/>
          </p:cNvCxnSpPr>
          <p:nvPr/>
        </p:nvCxnSpPr>
        <p:spPr>
          <a:xfrm flipH="1">
            <a:off x="6053292" y="813866"/>
            <a:ext cx="121637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C89A8C8-352A-8644-A4A5-084EFF78A7D2}"/>
              </a:ext>
            </a:extLst>
          </p:cNvPr>
          <p:cNvSpPr txBox="1"/>
          <p:nvPr/>
        </p:nvSpPr>
        <p:spPr>
          <a:xfrm>
            <a:off x="6220380" y="813866"/>
            <a:ext cx="944489" cy="400110"/>
          </a:xfrm>
          <a:prstGeom prst="rect">
            <a:avLst/>
          </a:prstGeom>
          <a:noFill/>
        </p:spPr>
        <p:txBody>
          <a:bodyPr wrap="none" rtlCol="0">
            <a:spAutoFit/>
          </a:bodyPr>
          <a:lstStyle/>
          <a:p>
            <a:r>
              <a:rPr lang="en-US" sz="2000" dirty="0">
                <a:solidFill>
                  <a:srgbClr val="FF0000"/>
                </a:solidFill>
              </a:rPr>
              <a:t>encode</a:t>
            </a:r>
          </a:p>
        </p:txBody>
      </p:sp>
    </p:spTree>
    <p:extLst>
      <p:ext uri="{BB962C8B-B14F-4D97-AF65-F5344CB8AC3E}">
        <p14:creationId xmlns:p14="http://schemas.microsoft.com/office/powerpoint/2010/main" val="144729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9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AC3C8F6C-38DD-984D-AB5D-B5D4807018F9}"/>
              </a:ext>
            </a:extLst>
          </p:cNvPr>
          <p:cNvSpPr>
            <a:spLocks noGrp="1" noChangeArrowheads="1"/>
          </p:cNvSpPr>
          <p:nvPr>
            <p:ph type="title"/>
          </p:nvPr>
        </p:nvSpPr>
        <p:spPr>
          <a:xfrm>
            <a:off x="226998" y="70742"/>
            <a:ext cx="7886700" cy="639786"/>
          </a:xfrm>
        </p:spPr>
        <p:txBody>
          <a:bodyPr/>
          <a:lstStyle/>
          <a:p>
            <a:pPr eaLnBrk="1" hangingPunct="1"/>
            <a:r>
              <a:rPr lang="en-US" altLang="en-US" dirty="0">
                <a:ea typeface="ＭＳ Ｐゴシック" panose="020B0600070205080204" pitchFamily="34" charset="-128"/>
              </a:rPr>
              <a:t>Sequences of Bits</a:t>
            </a:r>
          </a:p>
        </p:txBody>
      </p:sp>
      <p:sp>
        <p:nvSpPr>
          <p:cNvPr id="3" name="Content Placeholder 2">
            <a:extLst>
              <a:ext uri="{FF2B5EF4-FFF2-40B4-BE49-F238E27FC236}">
                <a16:creationId xmlns:a16="http://schemas.microsoft.com/office/drawing/2014/main" id="{D7CDD189-AC0E-DF4B-95CF-A617BFC2B7FC}"/>
              </a:ext>
            </a:extLst>
          </p:cNvPr>
          <p:cNvSpPr>
            <a:spLocks noGrp="1" noChangeArrowheads="1"/>
          </p:cNvSpPr>
          <p:nvPr>
            <p:ph idx="1"/>
          </p:nvPr>
        </p:nvSpPr>
        <p:spPr>
          <a:xfrm>
            <a:off x="119641" y="710528"/>
            <a:ext cx="8938901" cy="4933730"/>
          </a:xfrm>
        </p:spPr>
        <p:txBody>
          <a:bodyPr/>
          <a:lstStyle/>
          <a:p>
            <a:pPr marL="0" indent="0">
              <a:buNone/>
            </a:pPr>
            <a:r>
              <a:rPr lang="en-US" dirty="0"/>
              <a:t>What does a list of numbers, an image and an audio file have in common? </a:t>
            </a:r>
          </a:p>
          <a:p>
            <a:pPr marL="0" indent="0">
              <a:buNone/>
            </a:pPr>
            <a:r>
              <a:rPr lang="en-US" dirty="0"/>
              <a:t>They are all just lists of numbers!</a:t>
            </a:r>
          </a:p>
          <a:p>
            <a:pPr marL="0" indent="0">
              <a:buNone/>
            </a:pPr>
            <a:endParaRPr lang="en-US" dirty="0"/>
          </a:p>
          <a:p>
            <a:pPr marL="0" indent="0">
              <a:buNone/>
            </a:pPr>
            <a:r>
              <a:rPr lang="en-US" dirty="0"/>
              <a:t>The same sequence of bits may represent different types of data in different contexts. </a:t>
            </a:r>
          </a:p>
          <a:p>
            <a:pPr marL="0" indent="0">
              <a:buNone/>
            </a:pPr>
            <a:r>
              <a:rPr lang="en-US" sz="1800" b="1" dirty="0">
                <a:solidFill>
                  <a:srgbClr val="34A327"/>
                </a:solidFill>
                <a:latin typeface="Inconsolata" panose="020B0609030003000000" pitchFamily="49" charset="77"/>
              </a:rPr>
              <a:t>import </a:t>
            </a:r>
            <a:r>
              <a:rPr lang="en-US" sz="1800" b="1" dirty="0" err="1">
                <a:solidFill>
                  <a:srgbClr val="3C9FF2"/>
                </a:solidFill>
                <a:latin typeface="Inconsolata" panose="020B0609030003000000" pitchFamily="49" charset="77"/>
              </a:rPr>
              <a:t>numpy</a:t>
            </a:r>
            <a:r>
              <a:rPr lang="en-US" sz="1800" b="1" dirty="0">
                <a:solidFill>
                  <a:srgbClr val="34A327"/>
                </a:solidFill>
                <a:latin typeface="Inconsolata" panose="020B0609030003000000" pitchFamily="49" charset="77"/>
              </a:rPr>
              <a:t> as </a:t>
            </a:r>
            <a:r>
              <a:rPr lang="en-US" sz="1800" b="1" dirty="0">
                <a:solidFill>
                  <a:srgbClr val="3C9FF2"/>
                </a:solidFill>
                <a:latin typeface="Inconsolata" panose="020B0609030003000000" pitchFamily="49" charset="77"/>
              </a:rPr>
              <a:t>np</a:t>
            </a:r>
            <a:endParaRPr lang="en-US" sz="18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import</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matplotlib.pyplot</a:t>
            </a:r>
            <a:r>
              <a:rPr lang="en-US" sz="1800" b="1" dirty="0">
                <a:solidFill>
                  <a:srgbClr val="000000"/>
                </a:solidFill>
                <a:latin typeface="Inconsolata" panose="020B0609030003000000" pitchFamily="49" charset="77"/>
              </a:rPr>
              <a:t> </a:t>
            </a:r>
            <a:r>
              <a:rPr lang="en-US" sz="1800" b="1" dirty="0">
                <a:solidFill>
                  <a:srgbClr val="34A327"/>
                </a:solidFill>
                <a:latin typeface="Inconsolata" panose="020B0609030003000000" pitchFamily="49" charset="77"/>
              </a:rPr>
              <a:t>as</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plt</a:t>
            </a:r>
            <a:r>
              <a:rPr lang="en-US" sz="1800" b="1" dirty="0">
                <a:solidFill>
                  <a:srgbClr val="000000"/>
                </a:solidFill>
                <a:latin typeface="Inconsolata" panose="020B0609030003000000" pitchFamily="49" charset="77"/>
              </a:rPr>
              <a:t> </a:t>
            </a:r>
            <a:endParaRPr lang="en-US" sz="1800" b="1" dirty="0">
              <a:solidFill>
                <a:srgbClr val="34A327"/>
              </a:solidFill>
              <a:latin typeface="Inconsolata" panose="020B0609030003000000" pitchFamily="49" charset="77"/>
            </a:endParaRPr>
          </a:p>
          <a:p>
            <a:pPr marL="0" indent="0">
              <a:buNone/>
            </a:pPr>
            <a:r>
              <a:rPr lang="en-US" sz="1800" b="1" dirty="0" err="1">
                <a:latin typeface="Inconsolata" panose="020B0609030003000000" pitchFamily="49" charset="77"/>
              </a:rPr>
              <a:t>nums</a:t>
            </a:r>
            <a:r>
              <a:rPr lang="en-US" sz="1800" b="1" dirty="0">
                <a:latin typeface="Inconsolata" panose="020B0609030003000000" pitchFamily="49" charset="77"/>
              </a:rPr>
              <a:t> = </a:t>
            </a:r>
            <a:r>
              <a:rPr lang="en-US" sz="1800" b="1" dirty="0" err="1">
                <a:latin typeface="Inconsolata" panose="020B0609030003000000" pitchFamily="49" charset="77"/>
              </a:rPr>
              <a:t>np.loadtxt</a:t>
            </a:r>
            <a:r>
              <a:rPr lang="en-US" sz="1800" b="1" dirty="0">
                <a:latin typeface="Inconsolata" panose="020B0609030003000000" pitchFamily="49" charset="77"/>
              </a:rPr>
              <a:t>("</a:t>
            </a:r>
            <a:r>
              <a:rPr lang="en-US" sz="1800" b="1" dirty="0" err="1">
                <a:latin typeface="Inconsolata" panose="020B0609030003000000" pitchFamily="49" charset="77"/>
              </a:rPr>
              <a:t>numbers.txt</a:t>
            </a:r>
            <a:r>
              <a:rPr lang="en-US" sz="1800" b="1" dirty="0">
                <a:latin typeface="Inconsolata" panose="020B0609030003000000" pitchFamily="49" charset="77"/>
              </a:rPr>
              <a:t>")</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nums</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 </a:t>
            </a:r>
            <a:r>
              <a:rPr lang="en-US" sz="1800" b="1" dirty="0">
                <a:solidFill>
                  <a:srgbClr val="FF0000"/>
                </a:solidFill>
                <a:latin typeface="INCONSOLATA" panose="020B0609030003000000" pitchFamily="49" charset="77"/>
              </a:rPr>
              <a:t>array([210 190 225 ..., ])</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nums.size</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 783126</a:t>
            </a:r>
          </a:p>
          <a:p>
            <a:pPr marL="0" indent="0">
              <a:buNone/>
            </a:pPr>
            <a:endParaRPr lang="en-US" sz="1800" dirty="0">
              <a:solidFill>
                <a:srgbClr val="000000"/>
              </a:solidFill>
              <a:latin typeface="Gill Sans MT" panose="020B0502020104020203" pitchFamily="34" charset="77"/>
            </a:endParaRPr>
          </a:p>
          <a:p>
            <a:pPr marL="0" indent="0">
              <a:buNone/>
            </a:pPr>
            <a:r>
              <a:rPr lang="en-US" sz="1800" dirty="0">
                <a:solidFill>
                  <a:srgbClr val="000000"/>
                </a:solidFill>
                <a:latin typeface="Gill Sans MT" panose="020B0502020104020203" pitchFamily="34" charset="77"/>
              </a:rPr>
              <a:t>These numbers can represent anything. For example, it could represent the number of characters in a list of </a:t>
            </a:r>
            <a:r>
              <a:rPr lang="en-US" sz="1800" dirty="0">
                <a:latin typeface="Gill Sans MT" panose="020B0502020104020203" pitchFamily="34" charset="77"/>
              </a:rPr>
              <a:t>783,126 </a:t>
            </a:r>
            <a:r>
              <a:rPr lang="en-US" sz="1800" dirty="0">
                <a:solidFill>
                  <a:srgbClr val="000000"/>
                </a:solidFill>
                <a:latin typeface="Gill Sans MT" panose="020B0502020104020203" pitchFamily="34" charset="77"/>
              </a:rPr>
              <a:t>tweets that were tweeted over some one-minute interval. </a:t>
            </a:r>
          </a:p>
          <a:p>
            <a:pPr marL="0" indent="0">
              <a:buNone/>
            </a:pPr>
            <a:r>
              <a:rPr lang="en-US" sz="1800" dirty="0">
                <a:solidFill>
                  <a:srgbClr val="000000"/>
                </a:solidFill>
                <a:latin typeface="Gill Sans MT" panose="020B0502020104020203" pitchFamily="34" charset="77"/>
              </a:rPr>
              <a:t>Or this same list could represent something else entirely. See the next slide!</a:t>
            </a:r>
          </a:p>
          <a:p>
            <a:pPr marL="0" indent="0">
              <a:buNone/>
            </a:pPr>
            <a:endParaRPr lang="en-US" sz="1800" b="1" dirty="0">
              <a:solidFill>
                <a:srgbClr val="000000"/>
              </a:solidFill>
              <a:latin typeface="Inconsolata" panose="020B0609030003000000" pitchFamily="49" charset="77"/>
            </a:endParaRPr>
          </a:p>
          <a:p>
            <a:pPr marL="0" indent="0">
              <a:buNone/>
            </a:pPr>
            <a:endParaRPr lang="en-US" sz="1800" b="1" dirty="0">
              <a:solidFill>
                <a:srgbClr val="000000"/>
              </a:solidFill>
              <a:latin typeface="Inconsolata" panose="020B0609030003000000" pitchFamily="49" charset="77"/>
            </a:endParaRPr>
          </a:p>
          <a:p>
            <a:pPr marL="0" indent="0">
              <a:buNone/>
            </a:pPr>
            <a:r>
              <a:rPr lang="en-US" sz="1800" b="1" dirty="0" err="1">
                <a:solidFill>
                  <a:srgbClr val="000000"/>
                </a:solidFill>
                <a:latin typeface="Inconsolata" panose="020B0609030003000000" pitchFamily="49" charset="77"/>
              </a:rPr>
              <a:t>img</a:t>
            </a:r>
            <a:r>
              <a:rPr lang="en-US" sz="1800" b="1" dirty="0">
                <a:solidFill>
                  <a:srgbClr val="000000"/>
                </a:solidFill>
                <a:latin typeface="Inconsolata" panose="020B0609030003000000" pitchFamily="49" charset="77"/>
              </a:rPr>
              <a:t> = </a:t>
            </a:r>
            <a:r>
              <a:rPr lang="en-US" sz="1800" b="1" dirty="0" err="1">
                <a:solidFill>
                  <a:srgbClr val="000000"/>
                </a:solidFill>
                <a:latin typeface="Inconsolata" panose="020B0609030003000000" pitchFamily="49" charset="77"/>
              </a:rPr>
              <a:t>plt.imread</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flower.jpg</a:t>
            </a:r>
            <a:r>
              <a:rPr lang="en-US" sz="1800" b="1" dirty="0">
                <a:solidFill>
                  <a:srgbClr val="000000"/>
                </a:solidFill>
                <a:latin typeface="Inconsolata" panose="020B0609030003000000" pitchFamily="49" charset="77"/>
              </a:rPr>
              <a:t>")</a:t>
            </a:r>
          </a:p>
          <a:p>
            <a:pPr marL="0" indent="0">
              <a:buNone/>
            </a:pPr>
            <a:r>
              <a:rPr lang="en-US" sz="1800" b="1" dirty="0">
                <a:solidFill>
                  <a:srgbClr val="000000"/>
                </a:solidFill>
                <a:latin typeface="Inconsolata" panose="020B0609030003000000" pitchFamily="49" charset="77"/>
              </a:rPr>
              <a:t>print(</a:t>
            </a:r>
            <a:r>
              <a:rPr lang="en-US" sz="1800" b="1" dirty="0" err="1">
                <a:solidFill>
                  <a:srgbClr val="000000"/>
                </a:solidFill>
                <a:latin typeface="Inconsolata" panose="020B0609030003000000" pitchFamily="49" charset="77"/>
              </a:rPr>
              <a:t>img.shape</a:t>
            </a:r>
            <a:r>
              <a:rPr lang="en-US" sz="1800" b="1" dirty="0">
                <a:solidFill>
                  <a:srgbClr val="000000"/>
                </a:solidFill>
                <a:latin typeface="Inconsolata" panose="020B0609030003000000" pitchFamily="49" charset="77"/>
              </a:rPr>
              <a:t>)   </a:t>
            </a:r>
            <a:r>
              <a:rPr lang="en-US" sz="1800" b="1" dirty="0">
                <a:solidFill>
                  <a:schemeClr val="accent1">
                    <a:lumMod val="75000"/>
                  </a:schemeClr>
                </a:solidFill>
                <a:latin typeface="Inconsolata" panose="020B0609030003000000" pitchFamily="49" charset="77"/>
              </a:rPr>
              <a:t># </a:t>
            </a:r>
            <a:r>
              <a:rPr lang="en-US" sz="1800" dirty="0">
                <a:solidFill>
                  <a:schemeClr val="accent1">
                    <a:lumMod val="75000"/>
                  </a:schemeClr>
                </a:solidFill>
              </a:rPr>
              <a:t>(859, 840, 3)</a:t>
            </a:r>
            <a:endParaRPr lang="en-US" sz="1600" dirty="0">
              <a:solidFill>
                <a:schemeClr val="accent1">
                  <a:lumMod val="75000"/>
                </a:schemeClr>
              </a:solidFill>
              <a:latin typeface="Menlo" panose="020B0609030804020204" pitchFamily="49" charset="0"/>
            </a:endParaRPr>
          </a:p>
          <a:p>
            <a:pPr marL="0" indent="0">
              <a:buNone/>
            </a:pPr>
            <a:endParaRPr lang="en-US" sz="18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fig, ax = </a:t>
            </a:r>
            <a:r>
              <a:rPr lang="en-US" sz="1800" b="1" dirty="0" err="1">
                <a:solidFill>
                  <a:srgbClr val="000000"/>
                </a:solidFill>
                <a:latin typeface="Inconsolata" panose="020B0609030003000000" pitchFamily="49" charset="77"/>
              </a:rPr>
              <a:t>plt.subplots</a:t>
            </a:r>
            <a:r>
              <a:rPr lang="en-US" sz="1800" b="1" dirty="0">
                <a:solidFill>
                  <a:srgbClr val="000000"/>
                </a:solidFill>
                <a:latin typeface="Inconsolata" panose="020B0609030003000000" pitchFamily="49" charset="77"/>
              </a:rPr>
              <a:t>()</a:t>
            </a:r>
          </a:p>
          <a:p>
            <a:pPr marL="0" indent="0">
              <a:buNone/>
            </a:pPr>
            <a:r>
              <a:rPr lang="en-US" altLang="en-US" sz="1800" b="1" dirty="0" err="1">
                <a:latin typeface="Inconsolata" panose="020B0609030003000000" pitchFamily="49" charset="77"/>
                <a:ea typeface="ＭＳ Ｐゴシック" panose="020B0600070205080204" pitchFamily="34" charset="-128"/>
              </a:rPr>
              <a:t>ax.imshow</a:t>
            </a:r>
            <a:r>
              <a:rPr lang="en-US" altLang="en-US" sz="1800" b="1" dirty="0">
                <a:latin typeface="Inconsolata" panose="020B0609030003000000" pitchFamily="49" charset="77"/>
                <a:ea typeface="ＭＳ Ｐゴシック" panose="020B0600070205080204" pitchFamily="34" charset="-128"/>
              </a:rPr>
              <a:t>(</a:t>
            </a:r>
            <a:r>
              <a:rPr lang="en-US" altLang="en-US" sz="1800" b="1" dirty="0" err="1">
                <a:latin typeface="Inconsolata" panose="020B0609030003000000" pitchFamily="49" charset="77"/>
                <a:ea typeface="ＭＳ Ｐゴシック" panose="020B0600070205080204" pitchFamily="34" charset="-128"/>
              </a:rPr>
              <a:t>img</a:t>
            </a:r>
            <a:r>
              <a:rPr lang="en-US" altLang="en-US" sz="1800" b="1" dirty="0">
                <a:latin typeface="Inconsolata" panose="020B0609030003000000" pitchFamily="49" charset="77"/>
                <a:ea typeface="ＭＳ Ｐゴシック" panose="020B0600070205080204" pitchFamily="34" charset="-128"/>
              </a:rPr>
              <a:t>)</a:t>
            </a:r>
          </a:p>
          <a:p>
            <a:pPr marL="0" indent="0">
              <a:buNone/>
            </a:pPr>
            <a:endParaRPr lang="en-US" sz="1800" b="1" dirty="0">
              <a:solidFill>
                <a:srgbClr val="34A327"/>
              </a:solidFill>
              <a:latin typeface="Inconsolata" panose="020B0609030003000000" pitchFamily="49" charset="77"/>
            </a:endParaRPr>
          </a:p>
          <a:p>
            <a:pPr marL="0" indent="0">
              <a:buNone/>
            </a:pPr>
            <a:endParaRPr lang="en-US" altLang="en-US" sz="1800" dirty="0">
              <a:latin typeface="Tahoma" panose="020B0604030504040204" pitchFamily="34" charset="0"/>
              <a:ea typeface="ＭＳ Ｐゴシック" panose="020B0600070205080204" pitchFamily="34" charset="-128"/>
            </a:endParaRPr>
          </a:p>
          <a:p>
            <a:pPr marL="0" indent="0">
              <a:buNone/>
            </a:pPr>
            <a:r>
              <a:rPr lang="en-US" altLang="en-US" sz="1800" b="1" dirty="0" err="1">
                <a:latin typeface="Tahoma" panose="020B0604030504040204" pitchFamily="34" charset="0"/>
                <a:ea typeface="ＭＳ Ｐゴシック" panose="020B0600070205080204" pitchFamily="34" charset="-128"/>
              </a:rPr>
              <a:t>imshow</a:t>
            </a:r>
            <a:r>
              <a:rPr lang="en-US" altLang="en-US" sz="1800" b="1" dirty="0">
                <a:latin typeface="Tahoma" panose="020B0604030504040204" pitchFamily="34" charset="0"/>
                <a:ea typeface="ＭＳ Ｐゴシック" panose="020B0600070205080204" pitchFamily="34" charset="-128"/>
              </a:rPr>
              <a:t>()  displays the 2D </a:t>
            </a:r>
          </a:p>
          <a:p>
            <a:pPr marL="0" indent="0">
              <a:buNone/>
            </a:pPr>
            <a:r>
              <a:rPr lang="en-US" altLang="en-US" sz="1800" b="1" dirty="0">
                <a:latin typeface="Tahoma" panose="020B0604030504040204" pitchFamily="34" charset="0"/>
                <a:ea typeface="ＭＳ Ｐゴシック" panose="020B0600070205080204" pitchFamily="34" charset="-128"/>
              </a:rPr>
              <a:t>grid of pixels as an image. </a:t>
            </a:r>
          </a:p>
          <a:p>
            <a:pPr marL="0" indent="0">
              <a:buNone/>
            </a:pPr>
            <a:endParaRPr lang="en-US" altLang="en-US" sz="1833" dirty="0">
              <a:ea typeface="ＭＳ Ｐゴシック" panose="020B0600070205080204" pitchFamily="34" charset="-128"/>
            </a:endParaRPr>
          </a:p>
        </p:txBody>
      </p:sp>
      <p:sp>
        <p:nvSpPr>
          <p:cNvPr id="37891" name="TextBox 3">
            <a:extLst>
              <a:ext uri="{FF2B5EF4-FFF2-40B4-BE49-F238E27FC236}">
                <a16:creationId xmlns:a16="http://schemas.microsoft.com/office/drawing/2014/main" id="{AA4154A8-D2A5-0F4B-A28A-26FA8A4D8EE6}"/>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78173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AC3C8F6C-38DD-984D-AB5D-B5D4807018F9}"/>
              </a:ext>
            </a:extLst>
          </p:cNvPr>
          <p:cNvSpPr>
            <a:spLocks noGrp="1" noChangeArrowheads="1"/>
          </p:cNvSpPr>
          <p:nvPr>
            <p:ph type="title"/>
          </p:nvPr>
        </p:nvSpPr>
        <p:spPr>
          <a:xfrm>
            <a:off x="226998" y="70742"/>
            <a:ext cx="7886700" cy="639786"/>
          </a:xfrm>
        </p:spPr>
        <p:txBody>
          <a:bodyPr/>
          <a:lstStyle/>
          <a:p>
            <a:pPr eaLnBrk="1" hangingPunct="1"/>
            <a:r>
              <a:rPr lang="en-US" altLang="en-US" dirty="0">
                <a:ea typeface="ＭＳ Ｐゴシック" panose="020B0600070205080204" pitchFamily="34" charset="-128"/>
              </a:rPr>
              <a:t>List of Numbers is An Image</a:t>
            </a:r>
          </a:p>
        </p:txBody>
      </p:sp>
      <p:sp>
        <p:nvSpPr>
          <p:cNvPr id="3" name="Content Placeholder 2">
            <a:extLst>
              <a:ext uri="{FF2B5EF4-FFF2-40B4-BE49-F238E27FC236}">
                <a16:creationId xmlns:a16="http://schemas.microsoft.com/office/drawing/2014/main" id="{D7CDD189-AC0E-DF4B-95CF-A617BFC2B7FC}"/>
              </a:ext>
            </a:extLst>
          </p:cNvPr>
          <p:cNvSpPr>
            <a:spLocks noGrp="1" noChangeArrowheads="1"/>
          </p:cNvSpPr>
          <p:nvPr>
            <p:ph idx="1"/>
          </p:nvPr>
        </p:nvSpPr>
        <p:spPr>
          <a:xfrm>
            <a:off x="119641" y="710528"/>
            <a:ext cx="8938901" cy="4933730"/>
          </a:xfrm>
        </p:spPr>
        <p:txBody>
          <a:bodyPr/>
          <a:lstStyle/>
          <a:p>
            <a:pPr marL="0" indent="0">
              <a:buNone/>
            </a:pPr>
            <a:r>
              <a:rPr lang="en-US" dirty="0"/>
              <a:t>The list of numbers in the previous example is now an image! We'll discuss how to write the code below in the next lecture. </a:t>
            </a:r>
          </a:p>
          <a:p>
            <a:pPr marL="0" indent="0">
              <a:buNone/>
            </a:pPr>
            <a:r>
              <a:rPr lang="en-US" sz="1800" b="1" dirty="0">
                <a:solidFill>
                  <a:srgbClr val="34A327"/>
                </a:solidFill>
                <a:latin typeface="Inconsolata" panose="020B0609030003000000" pitchFamily="49" charset="77"/>
              </a:rPr>
              <a:t>import </a:t>
            </a:r>
            <a:r>
              <a:rPr lang="en-US" sz="1800" b="1" dirty="0" err="1">
                <a:solidFill>
                  <a:srgbClr val="3C9FF2"/>
                </a:solidFill>
                <a:latin typeface="Inconsolata" panose="020B0609030003000000" pitchFamily="49" charset="77"/>
              </a:rPr>
              <a:t>numpy</a:t>
            </a:r>
            <a:r>
              <a:rPr lang="en-US" sz="1800" b="1" dirty="0">
                <a:solidFill>
                  <a:srgbClr val="34A327"/>
                </a:solidFill>
                <a:latin typeface="Inconsolata" panose="020B0609030003000000" pitchFamily="49" charset="77"/>
              </a:rPr>
              <a:t> as </a:t>
            </a:r>
            <a:r>
              <a:rPr lang="en-US" sz="1800" b="1" dirty="0">
                <a:solidFill>
                  <a:srgbClr val="3C9FF2"/>
                </a:solidFill>
                <a:latin typeface="Inconsolata" panose="020B0609030003000000" pitchFamily="49" charset="77"/>
              </a:rPr>
              <a:t>np</a:t>
            </a:r>
            <a:endParaRPr lang="en-US" sz="18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import</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matplotlib.pyplot</a:t>
            </a:r>
            <a:r>
              <a:rPr lang="en-US" sz="1800" b="1" dirty="0">
                <a:solidFill>
                  <a:srgbClr val="000000"/>
                </a:solidFill>
                <a:latin typeface="Inconsolata" panose="020B0609030003000000" pitchFamily="49" charset="77"/>
              </a:rPr>
              <a:t> </a:t>
            </a:r>
            <a:r>
              <a:rPr lang="en-US" sz="1800" b="1" dirty="0">
                <a:solidFill>
                  <a:srgbClr val="34A327"/>
                </a:solidFill>
                <a:latin typeface="Inconsolata" panose="020B0609030003000000" pitchFamily="49" charset="77"/>
              </a:rPr>
              <a:t>as</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plt</a:t>
            </a:r>
            <a:r>
              <a:rPr lang="en-US" sz="1800" b="1" dirty="0">
                <a:solidFill>
                  <a:srgbClr val="000000"/>
                </a:solidFill>
                <a:latin typeface="Inconsolata" panose="020B0609030003000000" pitchFamily="49" charset="77"/>
              </a:rPr>
              <a:t> </a:t>
            </a:r>
          </a:p>
          <a:p>
            <a:pPr marL="0" indent="0">
              <a:buNone/>
            </a:pPr>
            <a:r>
              <a:rPr lang="en-US" sz="1800" b="1" dirty="0" err="1">
                <a:latin typeface="Inconsolata" panose="020B0609030003000000" pitchFamily="49" charset="77"/>
              </a:rPr>
              <a:t>nums</a:t>
            </a:r>
            <a:r>
              <a:rPr lang="en-US" sz="1800" b="1" dirty="0">
                <a:latin typeface="Inconsolata" panose="020B0609030003000000" pitchFamily="49" charset="77"/>
              </a:rPr>
              <a:t> = </a:t>
            </a:r>
            <a:r>
              <a:rPr lang="en-US" sz="1800" b="1" dirty="0" err="1">
                <a:latin typeface="Inconsolata" panose="020B0609030003000000" pitchFamily="49" charset="77"/>
              </a:rPr>
              <a:t>np.loadtxt</a:t>
            </a:r>
            <a:r>
              <a:rPr lang="en-US" sz="1800" b="1" dirty="0">
                <a:latin typeface="Inconsolata" panose="020B0609030003000000" pitchFamily="49" charset="77"/>
              </a:rPr>
              <a:t>("</a:t>
            </a:r>
            <a:r>
              <a:rPr lang="en-US" sz="1800" b="1" dirty="0" err="1">
                <a:latin typeface="Inconsolata" panose="020B0609030003000000" pitchFamily="49" charset="77"/>
              </a:rPr>
              <a:t>numbers.txt</a:t>
            </a:r>
            <a:r>
              <a:rPr lang="en-US" sz="1800" b="1" dirty="0">
                <a:latin typeface="Inconsolata" panose="020B0609030003000000" pitchFamily="49" charset="77"/>
              </a:rPr>
              <a:t>", </a:t>
            </a:r>
            <a:r>
              <a:rPr lang="en-US" sz="1800" b="1" dirty="0" err="1">
                <a:latin typeface="Inconsolata" panose="020B0609030003000000" pitchFamily="49" charset="77"/>
              </a:rPr>
              <a:t>dtype</a:t>
            </a:r>
            <a:r>
              <a:rPr lang="en-US" sz="1800" b="1" dirty="0">
                <a:latin typeface="Inconsolata" panose="020B0609030003000000" pitchFamily="49" charset="77"/>
              </a:rPr>
              <a:t>="uint8")</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nums</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 </a:t>
            </a:r>
            <a:r>
              <a:rPr lang="en-US" sz="1800" b="1" dirty="0">
                <a:solidFill>
                  <a:srgbClr val="FF0000"/>
                </a:solidFill>
                <a:latin typeface="INCONSOLATA" panose="020B0609030003000000" pitchFamily="49" charset="77"/>
              </a:rPr>
              <a:t>array([210 190 225 ..., ]), same list of numbers</a:t>
            </a:r>
            <a:endParaRPr lang="en-US" sz="1800" b="1" dirty="0">
              <a:solidFill>
                <a:srgbClr val="34A327"/>
              </a:solidFill>
              <a:latin typeface="Inconsolata" panose="020B0609030003000000" pitchFamily="49" charset="77"/>
            </a:endParaRPr>
          </a:p>
          <a:p>
            <a:pPr marL="0" indent="0">
              <a:buNone/>
            </a:pPr>
            <a:r>
              <a:rPr lang="en-US" sz="1800" b="1" dirty="0" err="1">
                <a:solidFill>
                  <a:srgbClr val="000000"/>
                </a:solidFill>
                <a:latin typeface="Inconsolata" panose="020B0609030003000000" pitchFamily="49" charset="77"/>
              </a:rPr>
              <a:t>nums</a:t>
            </a:r>
            <a:r>
              <a:rPr lang="en-US" sz="1800" b="1" dirty="0">
                <a:solidFill>
                  <a:srgbClr val="000000"/>
                </a:solidFill>
                <a:latin typeface="Inconsolata" panose="020B0609030003000000" pitchFamily="49" charset="77"/>
              </a:rPr>
              <a:t> = </a:t>
            </a:r>
            <a:r>
              <a:rPr lang="en-US" sz="1800" b="1" dirty="0" err="1">
                <a:solidFill>
                  <a:srgbClr val="000000"/>
                </a:solidFill>
                <a:latin typeface="Inconsolata" panose="020B0609030003000000" pitchFamily="49" charset="77"/>
              </a:rPr>
              <a:t>nums.reshape</a:t>
            </a:r>
            <a:r>
              <a:rPr lang="en-US" sz="1800" b="1" dirty="0">
                <a:solidFill>
                  <a:srgbClr val="000000"/>
                </a:solidFill>
                <a:latin typeface="Inconsolata" panose="020B0609030003000000" pitchFamily="49" charset="77"/>
              </a:rPr>
              <a:t>(417, 626, 3)</a:t>
            </a:r>
          </a:p>
          <a:p>
            <a:pPr marL="0" indent="0">
              <a:buNone/>
            </a:pPr>
            <a:r>
              <a:rPr lang="en-US" sz="1800" b="1" dirty="0">
                <a:solidFill>
                  <a:srgbClr val="000000"/>
                </a:solidFill>
                <a:latin typeface="Inconsolata" panose="020B0609030003000000" pitchFamily="49" charset="77"/>
              </a:rPr>
              <a:t>fig, ax = </a:t>
            </a:r>
            <a:r>
              <a:rPr lang="en-US" sz="1800" b="1" dirty="0" err="1">
                <a:solidFill>
                  <a:srgbClr val="000000"/>
                </a:solidFill>
                <a:latin typeface="Inconsolata" panose="020B0609030003000000" pitchFamily="49" charset="77"/>
              </a:rPr>
              <a:t>plt.subplots</a:t>
            </a:r>
            <a:r>
              <a:rPr lang="en-US" sz="1800" b="1" dirty="0">
                <a:solidFill>
                  <a:srgbClr val="000000"/>
                </a:solidFill>
                <a:latin typeface="Inconsolata" panose="020B0609030003000000" pitchFamily="49" charset="77"/>
              </a:rPr>
              <a:t>()</a:t>
            </a:r>
          </a:p>
          <a:p>
            <a:pPr marL="0" indent="0">
              <a:buNone/>
            </a:pPr>
            <a:r>
              <a:rPr lang="en-US" altLang="en-US" sz="1800" b="1" dirty="0" err="1">
                <a:latin typeface="Inconsolata" panose="020B0609030003000000" pitchFamily="49" charset="77"/>
                <a:ea typeface="ＭＳ Ｐゴシック" panose="020B0600070205080204" pitchFamily="34" charset="-128"/>
              </a:rPr>
              <a:t>ax.imshow</a:t>
            </a:r>
            <a:r>
              <a:rPr lang="en-US" altLang="en-US" sz="1800" b="1" dirty="0">
                <a:latin typeface="Inconsolata" panose="020B0609030003000000" pitchFamily="49" charset="77"/>
                <a:ea typeface="ＭＳ Ｐゴシック" panose="020B0600070205080204" pitchFamily="34" charset="-128"/>
              </a:rPr>
              <a:t>(</a:t>
            </a:r>
            <a:r>
              <a:rPr lang="en-US" altLang="en-US" sz="1800" b="1" dirty="0" err="1">
                <a:latin typeface="Inconsolata" panose="020B0609030003000000" pitchFamily="49" charset="77"/>
                <a:ea typeface="ＭＳ Ｐゴシック" panose="020B0600070205080204" pitchFamily="34" charset="-128"/>
              </a:rPr>
              <a:t>nums</a:t>
            </a:r>
            <a:r>
              <a:rPr lang="en-US" altLang="en-US" sz="1800" b="1" dirty="0">
                <a:latin typeface="Inconsolata" panose="020B0609030003000000" pitchFamily="49" charset="77"/>
                <a:ea typeface="ＭＳ Ｐゴシック" panose="020B0600070205080204" pitchFamily="34" charset="-128"/>
              </a:rPr>
              <a:t>)</a:t>
            </a:r>
          </a:p>
          <a:p>
            <a:pPr marL="0" indent="0">
              <a:buNone/>
            </a:pPr>
            <a:endParaRPr lang="en-US" sz="1800" b="1" dirty="0">
              <a:solidFill>
                <a:srgbClr val="34A327"/>
              </a:solidFill>
              <a:latin typeface="Inconsolata" panose="020B0609030003000000" pitchFamily="49" charset="77"/>
            </a:endParaRPr>
          </a:p>
          <a:p>
            <a:pPr marL="0" indent="0">
              <a:buNone/>
            </a:pPr>
            <a:endParaRPr lang="en-US" altLang="en-US" sz="1800" dirty="0">
              <a:latin typeface="Tahoma" panose="020B0604030504040204" pitchFamily="34" charset="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p:txBody>
      </p:sp>
      <p:sp>
        <p:nvSpPr>
          <p:cNvPr id="37891" name="TextBox 3">
            <a:extLst>
              <a:ext uri="{FF2B5EF4-FFF2-40B4-BE49-F238E27FC236}">
                <a16:creationId xmlns:a16="http://schemas.microsoft.com/office/drawing/2014/main" id="{AA4154A8-D2A5-0F4B-A28A-26FA8A4D8EE6}"/>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2" name="Picture 1">
            <a:extLst>
              <a:ext uri="{FF2B5EF4-FFF2-40B4-BE49-F238E27FC236}">
                <a16:creationId xmlns:a16="http://schemas.microsoft.com/office/drawing/2014/main" id="{26261424-4D92-434A-9647-D9B174BCFE30}"/>
              </a:ext>
            </a:extLst>
          </p:cNvPr>
          <p:cNvPicPr>
            <a:picLocks noChangeAspect="1"/>
          </p:cNvPicPr>
          <p:nvPr/>
        </p:nvPicPr>
        <p:blipFill>
          <a:blip r:embed="rId2"/>
          <a:stretch>
            <a:fillRect/>
          </a:stretch>
        </p:blipFill>
        <p:spPr>
          <a:xfrm>
            <a:off x="5084748" y="2828621"/>
            <a:ext cx="3957111" cy="2815637"/>
          </a:xfrm>
          <a:prstGeom prst="rect">
            <a:avLst/>
          </a:prstGeom>
        </p:spPr>
      </p:pic>
      <p:sp>
        <p:nvSpPr>
          <p:cNvPr id="4" name="TextBox 3">
            <a:extLst>
              <a:ext uri="{FF2B5EF4-FFF2-40B4-BE49-F238E27FC236}">
                <a16:creationId xmlns:a16="http://schemas.microsoft.com/office/drawing/2014/main" id="{82244787-A2A1-4749-A8B7-E2FA026920E8}"/>
              </a:ext>
            </a:extLst>
          </p:cNvPr>
          <p:cNvSpPr txBox="1"/>
          <p:nvPr/>
        </p:nvSpPr>
        <p:spPr>
          <a:xfrm>
            <a:off x="717847" y="4236439"/>
            <a:ext cx="3487943" cy="1015663"/>
          </a:xfrm>
          <a:prstGeom prst="rect">
            <a:avLst/>
          </a:prstGeom>
          <a:noFill/>
        </p:spPr>
        <p:txBody>
          <a:bodyPr wrap="none" rtlCol="0">
            <a:spAutoFit/>
          </a:bodyPr>
          <a:lstStyle/>
          <a:p>
            <a:r>
              <a:rPr lang="en-US" sz="2000" dirty="0">
                <a:solidFill>
                  <a:srgbClr val="FF0000"/>
                </a:solidFill>
              </a:rPr>
              <a:t>The following output is </a:t>
            </a:r>
          </a:p>
          <a:p>
            <a:r>
              <a:rPr lang="en-US" sz="2000" dirty="0">
                <a:solidFill>
                  <a:srgbClr val="FF0000"/>
                </a:solidFill>
              </a:rPr>
              <a:t>produced by running the above </a:t>
            </a:r>
          </a:p>
          <a:p>
            <a:r>
              <a:rPr lang="en-US" sz="2000" dirty="0">
                <a:solidFill>
                  <a:srgbClr val="FF0000"/>
                </a:solidFill>
              </a:rPr>
              <a:t>code on the </a:t>
            </a:r>
            <a:r>
              <a:rPr lang="en-US" sz="2000" dirty="0" err="1">
                <a:solidFill>
                  <a:srgbClr val="FF0000"/>
                </a:solidFill>
              </a:rPr>
              <a:t>Jupyter</a:t>
            </a:r>
            <a:r>
              <a:rPr lang="en-US" sz="2000" dirty="0">
                <a:solidFill>
                  <a:srgbClr val="FF0000"/>
                </a:solidFill>
              </a:rPr>
              <a:t> Notebook</a:t>
            </a:r>
          </a:p>
        </p:txBody>
      </p:sp>
      <p:cxnSp>
        <p:nvCxnSpPr>
          <p:cNvPr id="7" name="Straight Arrow Connector 6">
            <a:extLst>
              <a:ext uri="{FF2B5EF4-FFF2-40B4-BE49-F238E27FC236}">
                <a16:creationId xmlns:a16="http://schemas.microsoft.com/office/drawing/2014/main" id="{30424A34-CC6B-CA47-AE5D-5E507CCCA0D2}"/>
              </a:ext>
            </a:extLst>
          </p:cNvPr>
          <p:cNvCxnSpPr>
            <a:cxnSpLocks/>
          </p:cNvCxnSpPr>
          <p:nvPr/>
        </p:nvCxnSpPr>
        <p:spPr>
          <a:xfrm>
            <a:off x="3564855" y="4391143"/>
            <a:ext cx="146007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910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680CCD0-15B9-9C43-A98A-AA8370C7D7D7}"/>
              </a:ext>
            </a:extLst>
          </p:cNvPr>
          <p:cNvSpPr>
            <a:spLocks noGrp="1" noChangeArrowheads="1"/>
          </p:cNvSpPr>
          <p:nvPr>
            <p:ph type="title"/>
          </p:nvPr>
        </p:nvSpPr>
        <p:spPr>
          <a:xfrm>
            <a:off x="113207" y="127000"/>
            <a:ext cx="7886700" cy="565989"/>
          </a:xfrm>
        </p:spPr>
        <p:txBody>
          <a:bodyPr/>
          <a:lstStyle/>
          <a:p>
            <a:pPr eaLnBrk="1" hangingPunct="1"/>
            <a:r>
              <a:rPr lang="en-US" altLang="en-US" dirty="0">
                <a:latin typeface="Tahoma" panose="020B0604030504040204" pitchFamily="34" charset="0"/>
                <a:ea typeface="ＭＳ Ｐゴシック" panose="020B0600070205080204" pitchFamily="34" charset="-128"/>
              </a:rPr>
              <a:t>Digital vs. Analog</a:t>
            </a:r>
          </a:p>
        </p:txBody>
      </p:sp>
      <p:sp>
        <p:nvSpPr>
          <p:cNvPr id="16386" name="Rectangle 3">
            <a:extLst>
              <a:ext uri="{FF2B5EF4-FFF2-40B4-BE49-F238E27FC236}">
                <a16:creationId xmlns:a16="http://schemas.microsoft.com/office/drawing/2014/main" id="{BDE71382-597F-7140-BB2A-61A70538093D}"/>
              </a:ext>
            </a:extLst>
          </p:cNvPr>
          <p:cNvSpPr>
            <a:spLocks noGrp="1" noChangeArrowheads="1"/>
          </p:cNvSpPr>
          <p:nvPr>
            <p:ph type="body" idx="1"/>
          </p:nvPr>
        </p:nvSpPr>
        <p:spPr>
          <a:xfrm>
            <a:off x="188007" y="692989"/>
            <a:ext cx="8842786" cy="4895011"/>
          </a:xfrm>
        </p:spPr>
        <p:txBody>
          <a:bodyPr>
            <a:normAutofit/>
          </a:bodyPr>
          <a:lstStyle/>
          <a:p>
            <a:pPr marL="0" indent="0">
              <a:buNone/>
            </a:pPr>
            <a:r>
              <a:rPr lang="en-US" altLang="en-US" sz="2000" dirty="0">
                <a:latin typeface="Gill Sans MT" panose="020B0502020104020203" pitchFamily="34" charset="77"/>
                <a:ea typeface="ＭＳ Ｐゴシック" panose="020B0600070205080204" pitchFamily="34" charset="-128"/>
              </a:rPr>
              <a:t>Computers can only understand </a:t>
            </a:r>
            <a:r>
              <a:rPr lang="en-US" altLang="en-US" sz="2000" b="1" dirty="0">
                <a:latin typeface="Gill Sans MT" panose="020B0502020104020203" pitchFamily="34" charset="77"/>
                <a:ea typeface="ＭＳ Ｐゴシック" panose="020B0600070205080204" pitchFamily="34" charset="-128"/>
              </a:rPr>
              <a:t>digital</a:t>
            </a:r>
            <a:r>
              <a:rPr lang="en-US" altLang="en-US" sz="2000" dirty="0">
                <a:latin typeface="Gill Sans MT" panose="020B0502020104020203" pitchFamily="34" charset="77"/>
                <a:ea typeface="ＭＳ Ｐゴシック" panose="020B0600070205080204" pitchFamily="34" charset="-128"/>
              </a:rPr>
              <a:t> </a:t>
            </a:r>
            <a:r>
              <a:rPr lang="en-US" altLang="en-US" sz="2000" b="1" dirty="0">
                <a:latin typeface="Gill Sans MT" panose="020B0502020104020203" pitchFamily="34" charset="77"/>
                <a:ea typeface="ＭＳ Ｐゴシック" panose="020B0600070205080204" pitchFamily="34" charset="-128"/>
              </a:rPr>
              <a:t>data</a:t>
            </a:r>
            <a:r>
              <a:rPr lang="en-US" altLang="en-US" sz="2000" dirty="0">
                <a:latin typeface="Gill Sans MT" panose="020B0502020104020203" pitchFamily="34" charset="77"/>
                <a:ea typeface="ＭＳ Ｐゴシック" panose="020B0600070205080204" pitchFamily="34" charset="-128"/>
              </a:rPr>
              <a:t>: discrete values like a list of integers, sequences of 0's and 1's. </a:t>
            </a: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altLang="en-US" sz="2000" b="1" dirty="0">
                <a:latin typeface="Gill Sans MT" panose="020B0502020104020203" pitchFamily="34" charset="77"/>
                <a:ea typeface="ＭＳ Ｐゴシック" panose="020B0600070205080204" pitchFamily="34" charset="-128"/>
              </a:rPr>
              <a:t>Analog data</a:t>
            </a:r>
            <a:r>
              <a:rPr lang="en-US" altLang="en-US" sz="2000" dirty="0">
                <a:latin typeface="Gill Sans MT" panose="020B0502020104020203" pitchFamily="34" charset="77"/>
                <a:ea typeface="ＭＳ Ｐゴシック" panose="020B0600070205080204" pitchFamily="34" charset="-128"/>
              </a:rPr>
              <a:t> have values that change smoothly, rather than in discrete intervals, over time. Some examples of analog data include temperatures over a period of time, pitch and volume of music, colors of a painting, or position of a sprinter during a race. </a:t>
            </a:r>
          </a:p>
          <a:p>
            <a:pPr lvl="1" eaLnBrk="1" hangingPunct="1"/>
            <a:r>
              <a:rPr lang="en-US" altLang="en-US" sz="2000" dirty="0">
                <a:latin typeface="Gill Sans MT" panose="020B0502020104020203" pitchFamily="34" charset="77"/>
              </a:rPr>
              <a:t>analog signals are continuous and can take on an infinite possible values(the real numbers)</a:t>
            </a:r>
          </a:p>
          <a:p>
            <a:pPr lvl="1" eaLnBrk="1" hangingPunct="1"/>
            <a:r>
              <a:rPr lang="en-US" altLang="en-US" sz="2000" dirty="0">
                <a:latin typeface="Gill Sans MT" panose="020B0502020104020203" pitchFamily="34" charset="77"/>
              </a:rPr>
              <a:t>digital signals are finite. For example, 8-bit colors can take on one of 256 discrete, finite possibilities. But actual colors can take on any of an infinite possible values or shades. </a:t>
            </a:r>
          </a:p>
          <a:p>
            <a:pPr eaLnBrk="1" hangingPunct="1"/>
            <a:endParaRPr lang="en-US" altLang="en-US" sz="2000" dirty="0">
              <a:latin typeface="Gill Sans MT" panose="020B0502020104020203" pitchFamily="34" charset="77"/>
              <a:ea typeface="ＭＳ Ｐゴシック" panose="020B0600070205080204" pitchFamily="34" charset="-128"/>
            </a:endParaRPr>
          </a:p>
        </p:txBody>
      </p:sp>
    </p:spTree>
    <p:extLst>
      <p:ext uri="{BB962C8B-B14F-4D97-AF65-F5344CB8AC3E}">
        <p14:creationId xmlns:p14="http://schemas.microsoft.com/office/powerpoint/2010/main" val="6304086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680CCD0-15B9-9C43-A98A-AA8370C7D7D7}"/>
              </a:ext>
            </a:extLst>
          </p:cNvPr>
          <p:cNvSpPr>
            <a:spLocks noGrp="1" noChangeArrowheads="1"/>
          </p:cNvSpPr>
          <p:nvPr>
            <p:ph type="title"/>
          </p:nvPr>
        </p:nvSpPr>
        <p:spPr>
          <a:xfrm>
            <a:off x="113207" y="127000"/>
            <a:ext cx="7886700" cy="565989"/>
          </a:xfrm>
        </p:spPr>
        <p:txBody>
          <a:bodyPr/>
          <a:lstStyle/>
          <a:p>
            <a:pPr eaLnBrk="1" hangingPunct="1"/>
            <a:r>
              <a:rPr lang="en-US" altLang="en-US" dirty="0">
                <a:latin typeface="Tahoma" panose="020B0604030504040204" pitchFamily="34" charset="0"/>
                <a:ea typeface="ＭＳ Ｐゴシック" panose="020B0600070205080204" pitchFamily="34" charset="-128"/>
              </a:rPr>
              <a:t>Digital vs. Analog</a:t>
            </a:r>
          </a:p>
        </p:txBody>
      </p:sp>
      <p:sp>
        <p:nvSpPr>
          <p:cNvPr id="16386" name="Rectangle 3">
            <a:extLst>
              <a:ext uri="{FF2B5EF4-FFF2-40B4-BE49-F238E27FC236}">
                <a16:creationId xmlns:a16="http://schemas.microsoft.com/office/drawing/2014/main" id="{BDE71382-597F-7140-BB2A-61A70538093D}"/>
              </a:ext>
            </a:extLst>
          </p:cNvPr>
          <p:cNvSpPr>
            <a:spLocks noGrp="1" noChangeArrowheads="1"/>
          </p:cNvSpPr>
          <p:nvPr>
            <p:ph type="body" idx="1"/>
          </p:nvPr>
        </p:nvSpPr>
        <p:spPr>
          <a:xfrm>
            <a:off x="188007" y="692989"/>
            <a:ext cx="8842786" cy="4895011"/>
          </a:xfrm>
        </p:spPr>
        <p:txBody>
          <a:bodyPr>
            <a:noAutofit/>
          </a:bodyPr>
          <a:lstStyle/>
          <a:p>
            <a:pPr marL="0" indent="0" eaLnBrk="1" hangingPunct="1">
              <a:buNone/>
            </a:pPr>
            <a:r>
              <a:rPr lang="en-US" sz="2000" dirty="0"/>
              <a:t>Analog data can be closely approximated digitally using a </a:t>
            </a:r>
            <a:r>
              <a:rPr lang="en-US" sz="2000" b="1" dirty="0"/>
              <a:t>sampling technique</a:t>
            </a:r>
            <a:r>
              <a:rPr lang="en-US" sz="2000" dirty="0"/>
              <a:t>, which means measuring values of the analog signal at regular intervals called </a:t>
            </a:r>
            <a:r>
              <a:rPr lang="en-US" sz="2000" b="1" dirty="0"/>
              <a:t>samples</a:t>
            </a:r>
            <a:r>
              <a:rPr lang="en-US" sz="2000" dirty="0"/>
              <a:t>.</a:t>
            </a:r>
          </a:p>
          <a:p>
            <a:pPr marL="0" indent="0" eaLnBrk="1" hangingPunct="1">
              <a:buNone/>
            </a:pPr>
            <a:endParaRPr lang="en-US" sz="2000" dirty="0"/>
          </a:p>
          <a:p>
            <a:pPr marL="0" indent="0" eaLnBrk="1" hangingPunct="1">
              <a:buNone/>
            </a:pPr>
            <a:r>
              <a:rPr lang="en-US" sz="2000" dirty="0"/>
              <a:t>The samples are measured to figure out the exact bits required to store each sample. </a:t>
            </a:r>
            <a:r>
              <a:rPr lang="en-US" altLang="en-US" sz="2000" dirty="0">
                <a:latin typeface="Gill Sans MT" panose="020B0502020104020203" pitchFamily="34" charset="77"/>
                <a:ea typeface="ＭＳ Ｐゴシック" panose="020B0600070205080204" pitchFamily="34" charset="-128"/>
              </a:rPr>
              <a:t>The number of samples measured per second is the </a:t>
            </a:r>
            <a:r>
              <a:rPr lang="en-US" altLang="en-US" sz="2000" b="1" dirty="0">
                <a:latin typeface="Gill Sans MT" panose="020B0502020104020203" pitchFamily="34" charset="77"/>
                <a:ea typeface="ＭＳ Ｐゴシック" panose="020B0600070205080204" pitchFamily="34" charset="-128"/>
              </a:rPr>
              <a:t>sampling rate</a:t>
            </a:r>
            <a:r>
              <a:rPr lang="en-US" altLang="en-US" sz="2000" dirty="0">
                <a:latin typeface="Gill Sans MT" panose="020B0502020104020203" pitchFamily="34" charset="77"/>
                <a:ea typeface="ＭＳ Ｐゴシック" panose="020B0600070205080204" pitchFamily="34" charset="-128"/>
              </a:rPr>
              <a:t>, the higher the rate the better the quality.</a:t>
            </a:r>
          </a:p>
          <a:p>
            <a:pPr eaLnBrk="1" hangingPunct="1">
              <a:buFontTx/>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altLang="en-US" sz="2000" dirty="0">
                <a:latin typeface="Gill Sans MT" panose="020B0502020104020203" pitchFamily="34" charset="77"/>
                <a:ea typeface="ＭＳ Ｐゴシック" panose="020B0600070205080204" pitchFamily="34" charset="-128"/>
              </a:rPr>
              <a:t>CD-quality has a rate of 44,100 samples</a:t>
            </a:r>
          </a:p>
          <a:p>
            <a:pPr marL="0" indent="0">
              <a:buNone/>
            </a:pPr>
            <a:r>
              <a:rPr lang="en-US" altLang="en-US" sz="2000" dirty="0">
                <a:latin typeface="Gill Sans MT" panose="020B0502020104020203" pitchFamily="34" charset="77"/>
                <a:ea typeface="ＭＳ Ｐゴシック" panose="020B0600070205080204" pitchFamily="34" charset="-128"/>
              </a:rPr>
              <a:t> per second(44,100 Hz or 44.1 kHz). </a:t>
            </a: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altLang="en-US" sz="1800" dirty="0">
                <a:latin typeface="Tahoma" panose="020B0604030504040204" pitchFamily="34" charset="0"/>
                <a:ea typeface="ＭＳ Ｐゴシック" panose="020B0600070205080204" pitchFamily="34" charset="-128"/>
              </a:rPr>
              <a:t>       Analog	       Low sampling rate	  High sampling rate</a:t>
            </a: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p:txBody>
      </p:sp>
      <p:pic>
        <p:nvPicPr>
          <p:cNvPr id="47107" name="Picture 3">
            <a:extLst>
              <a:ext uri="{FF2B5EF4-FFF2-40B4-BE49-F238E27FC236}">
                <a16:creationId xmlns:a16="http://schemas.microsoft.com/office/drawing/2014/main" id="{3DDFC360-56E5-D24E-96BC-A8AE220FFD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21047" y="2690354"/>
            <a:ext cx="3344827" cy="1650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8EE8A97-9242-D644-A186-3494C7C3D77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5074" y="4370106"/>
            <a:ext cx="535516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80213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BCBA125C-ACA7-FB47-96FC-9420F821AD81}"/>
              </a:ext>
            </a:extLst>
          </p:cNvPr>
          <p:cNvSpPr>
            <a:spLocks noGrp="1" noChangeArrowheads="1"/>
          </p:cNvSpPr>
          <p:nvPr>
            <p:ph type="title"/>
          </p:nvPr>
        </p:nvSpPr>
        <p:spPr>
          <a:xfrm>
            <a:off x="235543" y="179462"/>
            <a:ext cx="7886700" cy="622693"/>
          </a:xfrm>
        </p:spPr>
        <p:txBody>
          <a:bodyPr/>
          <a:lstStyle/>
          <a:p>
            <a:pPr eaLnBrk="1" hangingPunct="1"/>
            <a:r>
              <a:rPr lang="en-US" altLang="en-US" dirty="0">
                <a:ea typeface="ＭＳ Ｐゴシック" panose="020B0600070205080204" pitchFamily="34" charset="-128"/>
              </a:rPr>
              <a:t>Base 10 </a:t>
            </a:r>
            <a:r>
              <a:rPr lang="en-US" altLang="zh-CN" dirty="0">
                <a:ea typeface="宋体" panose="02010600030101010101" pitchFamily="2" charset="-122"/>
              </a:rPr>
              <a:t>(Decimal numbers)</a:t>
            </a:r>
            <a:endParaRPr lang="en-US" altLang="en-US" dirty="0">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44A58473-3189-0C44-8A5E-E353CDFB3E5C}"/>
              </a:ext>
            </a:extLst>
          </p:cNvPr>
          <p:cNvSpPr>
            <a:spLocks noGrp="1" noChangeArrowheads="1"/>
          </p:cNvSpPr>
          <p:nvPr>
            <p:ph idx="1"/>
          </p:nvPr>
        </p:nvSpPr>
        <p:spPr>
          <a:xfrm>
            <a:off x="235543" y="931492"/>
            <a:ext cx="8763178" cy="4604046"/>
          </a:xfrm>
        </p:spPr>
        <p:txBody>
          <a:bodyPr>
            <a:normAutofit/>
          </a:bodyPr>
          <a:lstStyle/>
          <a:p>
            <a:pPr marL="0" indent="0">
              <a:buNone/>
            </a:pPr>
            <a:r>
              <a:rPr lang="en-US" altLang="en-US" dirty="0">
                <a:solidFill>
                  <a:srgbClr val="000000"/>
                </a:solidFill>
                <a:ea typeface="ＭＳ Ｐゴシック" panose="020B0600070205080204" pitchFamily="34" charset="-128"/>
              </a:rPr>
              <a:t>Computers store all information in the form of binary numbers. To understand binary numbers, let's first look at a more familiar system: decimal numbers.</a:t>
            </a:r>
          </a:p>
          <a:p>
            <a:pPr marL="0" indent="0">
              <a:buNone/>
            </a:pPr>
            <a:endParaRPr lang="en-US" altLang="en-US" dirty="0">
              <a:solidFill>
                <a:srgbClr val="000000"/>
              </a:solidFill>
              <a:ea typeface="ＭＳ Ｐゴシック" panose="020B0600070205080204" pitchFamily="34" charset="-128"/>
            </a:endParaRPr>
          </a:p>
          <a:p>
            <a:pPr marL="0" indent="0">
              <a:buNone/>
            </a:pPr>
            <a:r>
              <a:rPr lang="en-US" altLang="en-US" dirty="0">
                <a:solidFill>
                  <a:srgbClr val="000000"/>
                </a:solidFill>
                <a:ea typeface="ＭＳ Ｐゴシック" panose="020B0600070205080204" pitchFamily="34" charset="-128"/>
              </a:rPr>
              <a:t>Decimal numbers is base 10. It uses 10 digits </a:t>
            </a:r>
            <a:r>
              <a:rPr lang="en-US" altLang="zh-CN" dirty="0">
                <a:ea typeface="宋体" panose="02010600030101010101" pitchFamily="2" charset="-122"/>
              </a:rPr>
              <a:t>{0,1,2,3…,9}.  </a:t>
            </a:r>
            <a:r>
              <a:rPr lang="en-US" altLang="en-US" dirty="0">
                <a:solidFill>
                  <a:srgbClr val="000000"/>
                </a:solidFill>
                <a:ea typeface="ＭＳ Ｐゴシック" panose="020B0600070205080204" pitchFamily="34" charset="-128"/>
              </a:rPr>
              <a:t>Why do we prefer base 10? There are many reasons but one simple reason is simply because we </a:t>
            </a:r>
            <a:r>
              <a:rPr lang="en-US" altLang="zh-CN" dirty="0">
                <a:ea typeface="宋体" panose="02010600030101010101" pitchFamily="2" charset="-122"/>
              </a:rPr>
              <a:t>have ten fingers.</a:t>
            </a:r>
          </a:p>
          <a:p>
            <a:pPr marL="0" indent="0">
              <a:buNone/>
            </a:pPr>
            <a:endParaRPr lang="en-US" altLang="zh-CN" dirty="0">
              <a:ea typeface="宋体" panose="02010600030101010101" pitchFamily="2" charset="-122"/>
            </a:endParaRPr>
          </a:p>
          <a:p>
            <a:pPr marL="0" indent="0">
              <a:buNone/>
            </a:pPr>
            <a:r>
              <a:rPr lang="en-US" altLang="zh-CN" dirty="0">
                <a:ea typeface="宋体" panose="02010600030101010101" pitchFamily="2" charset="-122"/>
              </a:rPr>
              <a:t>Base 10 (Decimal) uses 10 digits: {0,1,2,3…,9}.</a:t>
            </a:r>
          </a:p>
          <a:p>
            <a:pPr marL="0" indent="0">
              <a:buNone/>
            </a:pPr>
            <a:r>
              <a:rPr lang="en-US" altLang="zh-CN" dirty="0">
                <a:ea typeface="宋体" panose="02010600030101010101" pitchFamily="2" charset="-122"/>
              </a:rPr>
              <a:t>Base 2 (Binary) uses 2 digits: {0,1}.</a:t>
            </a:r>
          </a:p>
          <a:p>
            <a:pPr marL="0" indent="0">
              <a:buNone/>
            </a:pPr>
            <a:r>
              <a:rPr lang="en-US" altLang="zh-CN" dirty="0">
                <a:ea typeface="宋体" panose="02010600030101010101" pitchFamily="2" charset="-122"/>
              </a:rPr>
              <a:t>Base 8 (Octal) uses 8 digits: {0,1,2,3,4,5,6,7}</a:t>
            </a:r>
          </a:p>
          <a:p>
            <a:pPr marL="0" indent="0">
              <a:buNone/>
            </a:pPr>
            <a:r>
              <a:rPr lang="en-US" altLang="zh-CN" dirty="0">
                <a:ea typeface="宋体" panose="02010600030101010101" pitchFamily="2" charset="-122"/>
              </a:rPr>
              <a:t>Base 16 (Hexadecimal) uses 16 digits: {0,1,2,3,4…,9,A,B,C,D,E,F}</a:t>
            </a:r>
          </a:p>
          <a:p>
            <a:pPr marL="0" indent="0">
              <a:buNone/>
            </a:pPr>
            <a:endParaRPr lang="en-US" altLang="zh-CN" dirty="0">
              <a:ea typeface="宋体" panose="02010600030101010101" pitchFamily="2" charset="-122"/>
            </a:endParaRPr>
          </a:p>
          <a:p>
            <a:pPr marL="0" indent="0"/>
            <a:endParaRPr lang="en-US" altLang="en-US" dirty="0">
              <a:ea typeface="ＭＳ Ｐゴシック" panose="020B0600070205080204" pitchFamily="34" charset="-128"/>
            </a:endParaRPr>
          </a:p>
          <a:p>
            <a:pPr marL="0" indent="0">
              <a:buNone/>
            </a:pPr>
            <a:endParaRPr lang="en-US" altLang="en-US" dirty="0">
              <a:ea typeface="ＭＳ Ｐゴシック" panose="020B0600070205080204" pitchFamily="34" charset="-128"/>
            </a:endParaRPr>
          </a:p>
          <a:p>
            <a:pPr marL="0" indent="0">
              <a:buNone/>
            </a:pPr>
            <a:endParaRPr lang="en-US" altLang="en-US"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833801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D64B8878-850A-FD49-812E-00E5D00C2909}"/>
              </a:ext>
            </a:extLst>
          </p:cNvPr>
          <p:cNvSpPr>
            <a:spLocks noGrp="1" noChangeArrowheads="1"/>
          </p:cNvSpPr>
          <p:nvPr>
            <p:ph type="title"/>
          </p:nvPr>
        </p:nvSpPr>
        <p:spPr>
          <a:xfrm>
            <a:off x="150085" y="187817"/>
            <a:ext cx="7886700" cy="759427"/>
          </a:xfrm>
        </p:spPr>
        <p:txBody>
          <a:bodyPr/>
          <a:lstStyle/>
          <a:p>
            <a:pPr eaLnBrk="1" hangingPunct="1"/>
            <a:r>
              <a:rPr lang="en-US" altLang="en-US">
                <a:ea typeface="ＭＳ Ｐゴシック" panose="020B0600070205080204" pitchFamily="34" charset="-128"/>
              </a:rPr>
              <a:t>Base 10 </a:t>
            </a:r>
            <a:r>
              <a:rPr lang="en-US" altLang="zh-CN">
                <a:ea typeface="宋体" panose="02010600030101010101" pitchFamily="2" charset="-122"/>
              </a:rPr>
              <a:t>(Decimal numbers)</a:t>
            </a:r>
            <a:endParaRPr lang="en-US" altLang="en-US">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A2015382-9B7F-FE46-8251-9DC1E84F44FE}"/>
              </a:ext>
            </a:extLst>
          </p:cNvPr>
          <p:cNvSpPr>
            <a:spLocks noGrp="1"/>
          </p:cNvSpPr>
          <p:nvPr>
            <p:ph idx="1"/>
          </p:nvPr>
        </p:nvSpPr>
        <p:spPr>
          <a:xfrm>
            <a:off x="150085" y="947244"/>
            <a:ext cx="8780270" cy="4462244"/>
          </a:xfrm>
        </p:spPr>
        <p:txBody>
          <a:bodyPr/>
          <a:lstStyle/>
          <a:p>
            <a:pPr marL="0" indent="0">
              <a:buNone/>
              <a:defRPr/>
            </a:pPr>
            <a:r>
              <a:rPr lang="en-US" dirty="0">
                <a:latin typeface="Gill Sans MT" panose="020B0502020104020203" pitchFamily="34" charset="77"/>
                <a:cs typeface="Tahoma"/>
              </a:rPr>
              <a:t>Each digit has a weight corresponding to a power of 10. Multiply each digit with its weight and then sum. </a:t>
            </a:r>
          </a:p>
          <a:p>
            <a:pPr marL="0" indent="0">
              <a:buNone/>
              <a:defRPr/>
            </a:pPr>
            <a:endParaRPr lang="en-US" sz="2333" dirty="0">
              <a:solidFill>
                <a:schemeClr val="tx1">
                  <a:lumMod val="75000"/>
                </a:schemeClr>
              </a:solidFill>
            </a:endParaRPr>
          </a:p>
          <a:p>
            <a:pPr marL="0" indent="0">
              <a:buNone/>
              <a:defRPr/>
            </a:pPr>
            <a:endParaRPr lang="en-US" sz="1833" dirty="0"/>
          </a:p>
          <a:p>
            <a:pPr marL="0" indent="0">
              <a:buNone/>
              <a:defRPr/>
            </a:pPr>
            <a:r>
              <a:rPr lang="en-US" altLang="zh-CN" dirty="0">
                <a:ea typeface="宋体" charset="0"/>
                <a:cs typeface="宋体" charset="0"/>
              </a:rPr>
              <a:t>What does </a:t>
            </a:r>
            <a:r>
              <a:rPr lang="en-US" dirty="0"/>
              <a:t>15</a:t>
            </a:r>
            <a:r>
              <a:rPr lang="en-US" altLang="zh-CN" dirty="0">
                <a:ea typeface="宋体" charset="0"/>
                <a:cs typeface="宋体" charset="0"/>
              </a:rPr>
              <a:t>7 mean?</a:t>
            </a:r>
            <a:endParaRPr lang="en-US" dirty="0"/>
          </a:p>
          <a:p>
            <a:pPr marL="342900" lvl="1" indent="0">
              <a:buNone/>
              <a:defRPr/>
            </a:pPr>
            <a:r>
              <a:rPr lang="en-US" sz="2000" dirty="0"/>
              <a:t>15</a:t>
            </a:r>
            <a:r>
              <a:rPr lang="en-US" altLang="zh-CN" sz="2000" dirty="0">
                <a:ea typeface="宋体" charset="0"/>
                <a:cs typeface="宋体" charset="0"/>
              </a:rPr>
              <a:t>7</a:t>
            </a:r>
            <a:r>
              <a:rPr lang="en-US" sz="2000" dirty="0"/>
              <a:t> = 1 x 100 + 5 x 10 + </a:t>
            </a:r>
            <a:r>
              <a:rPr lang="en-US" altLang="zh-CN" sz="2000" dirty="0">
                <a:ea typeface="宋体" charset="0"/>
                <a:cs typeface="宋体" charset="0"/>
              </a:rPr>
              <a:t>7</a:t>
            </a:r>
            <a:r>
              <a:rPr lang="en-US" sz="2000" dirty="0"/>
              <a:t> x 1</a:t>
            </a:r>
          </a:p>
          <a:p>
            <a:pPr marL="0" indent="0">
              <a:buNone/>
              <a:defRPr/>
            </a:pPr>
            <a:r>
              <a:rPr lang="en-US" sz="2000" dirty="0"/>
              <a:t>          = 1 x 10</a:t>
            </a:r>
            <a:r>
              <a:rPr lang="en-US" sz="2000" baseline="30000" dirty="0"/>
              <a:t>2</a:t>
            </a:r>
            <a:r>
              <a:rPr lang="en-US" sz="2000" dirty="0"/>
              <a:t> + 5 x 10</a:t>
            </a:r>
            <a:r>
              <a:rPr lang="en-US" sz="2000" baseline="30000" dirty="0"/>
              <a:t>1</a:t>
            </a:r>
            <a:r>
              <a:rPr lang="en-US" sz="2000" dirty="0"/>
              <a:t> + </a:t>
            </a:r>
            <a:r>
              <a:rPr lang="en-US" altLang="zh-CN" sz="2000" dirty="0">
                <a:ea typeface="宋体" charset="0"/>
                <a:cs typeface="宋体" charset="0"/>
              </a:rPr>
              <a:t>7</a:t>
            </a:r>
            <a:r>
              <a:rPr lang="en-US" sz="2000" dirty="0"/>
              <a:t> x 10</a:t>
            </a:r>
            <a:r>
              <a:rPr lang="en-US" sz="2000" baseline="30000" dirty="0"/>
              <a:t>0</a:t>
            </a:r>
            <a:endParaRPr lang="en-US" altLang="zh-CN" sz="2000" baseline="30000" dirty="0">
              <a:ea typeface="宋体" charset="0"/>
              <a:cs typeface="宋体" charset="0"/>
            </a:endParaRPr>
          </a:p>
          <a:p>
            <a:pPr marL="0" indent="0">
              <a:buNone/>
              <a:defRPr/>
            </a:pPr>
            <a:endParaRPr lang="en-US" sz="2000" dirty="0"/>
          </a:p>
          <a:p>
            <a:pPr marL="0" indent="0">
              <a:buNone/>
              <a:defRPr/>
            </a:pPr>
            <a:endParaRPr lang="en-US" sz="1833" dirty="0"/>
          </a:p>
        </p:txBody>
      </p:sp>
    </p:spTree>
    <p:extLst>
      <p:ext uri="{BB962C8B-B14F-4D97-AF65-F5344CB8AC3E}">
        <p14:creationId xmlns:p14="http://schemas.microsoft.com/office/powerpoint/2010/main" val="4199940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5E6C904F-B0D2-8542-BF56-4B43E4386E3D}"/>
              </a:ext>
            </a:extLst>
          </p:cNvPr>
          <p:cNvSpPr>
            <a:spLocks noGrp="1" noChangeArrowheads="1"/>
          </p:cNvSpPr>
          <p:nvPr>
            <p:ph type="title"/>
          </p:nvPr>
        </p:nvSpPr>
        <p:spPr>
          <a:xfrm>
            <a:off x="175723" y="205964"/>
            <a:ext cx="7886700" cy="723133"/>
          </a:xfrm>
        </p:spPr>
        <p:txBody>
          <a:bodyPr/>
          <a:lstStyle/>
          <a:p>
            <a:pPr eaLnBrk="1" hangingPunct="1"/>
            <a:r>
              <a:rPr lang="en-US" altLang="en-US" dirty="0">
                <a:ea typeface="ＭＳ Ｐゴシック" panose="020B0600070205080204" pitchFamily="34" charset="-128"/>
              </a:rPr>
              <a:t>Base 10 (Decimal)</a:t>
            </a:r>
          </a:p>
        </p:txBody>
      </p:sp>
      <p:sp>
        <p:nvSpPr>
          <p:cNvPr id="23554" name="Content Placeholder 2">
            <a:extLst>
              <a:ext uri="{FF2B5EF4-FFF2-40B4-BE49-F238E27FC236}">
                <a16:creationId xmlns:a16="http://schemas.microsoft.com/office/drawing/2014/main" id="{3BD2A87C-D635-9046-861F-C063DCE1B6DA}"/>
              </a:ext>
            </a:extLst>
          </p:cNvPr>
          <p:cNvSpPr>
            <a:spLocks noGrp="1" noChangeArrowheads="1"/>
          </p:cNvSpPr>
          <p:nvPr>
            <p:ph idx="1"/>
          </p:nvPr>
        </p:nvSpPr>
        <p:spPr/>
        <p:txBody>
          <a:bodyPr/>
          <a:lstStyle/>
          <a:p>
            <a:pPr marL="0" indent="0">
              <a:buNone/>
            </a:pPr>
            <a:endParaRPr lang="en-US" altLang="en-US" sz="2000">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pic>
        <p:nvPicPr>
          <p:cNvPr id="2" name="Picture 1">
            <a:extLst>
              <a:ext uri="{FF2B5EF4-FFF2-40B4-BE49-F238E27FC236}">
                <a16:creationId xmlns:a16="http://schemas.microsoft.com/office/drawing/2014/main" id="{D5FC4C3C-5059-9845-989F-6DA2B906114F}"/>
              </a:ext>
            </a:extLst>
          </p:cNvPr>
          <p:cNvPicPr>
            <a:picLocks noChangeAspect="1"/>
          </p:cNvPicPr>
          <p:nvPr/>
        </p:nvPicPr>
        <p:blipFill>
          <a:blip r:embed="rId2"/>
          <a:stretch>
            <a:fillRect/>
          </a:stretch>
        </p:blipFill>
        <p:spPr>
          <a:xfrm>
            <a:off x="47902" y="1403111"/>
            <a:ext cx="8904840" cy="3626115"/>
          </a:xfrm>
          <a:prstGeom prst="rect">
            <a:avLst/>
          </a:prstGeom>
        </p:spPr>
      </p:pic>
    </p:spTree>
    <p:extLst>
      <p:ext uri="{BB962C8B-B14F-4D97-AF65-F5344CB8AC3E}">
        <p14:creationId xmlns:p14="http://schemas.microsoft.com/office/powerpoint/2010/main" val="1105327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5E6C904F-B0D2-8542-BF56-4B43E4386E3D}"/>
              </a:ext>
            </a:extLst>
          </p:cNvPr>
          <p:cNvSpPr>
            <a:spLocks noGrp="1" noChangeArrowheads="1"/>
          </p:cNvSpPr>
          <p:nvPr>
            <p:ph type="title"/>
          </p:nvPr>
        </p:nvSpPr>
        <p:spPr>
          <a:xfrm>
            <a:off x="158631" y="179461"/>
            <a:ext cx="7886700" cy="639786"/>
          </a:xfrm>
        </p:spPr>
        <p:txBody>
          <a:bodyPr/>
          <a:lstStyle/>
          <a:p>
            <a:pPr eaLnBrk="1" hangingPunct="1"/>
            <a:r>
              <a:rPr lang="en-US" altLang="en-US" dirty="0">
                <a:ea typeface="ＭＳ Ｐゴシック" panose="020B0600070205080204" pitchFamily="34" charset="-128"/>
              </a:rPr>
              <a:t>Base 2 (Binary)</a:t>
            </a:r>
          </a:p>
        </p:txBody>
      </p:sp>
      <p:sp>
        <p:nvSpPr>
          <p:cNvPr id="23554" name="Content Placeholder 2">
            <a:extLst>
              <a:ext uri="{FF2B5EF4-FFF2-40B4-BE49-F238E27FC236}">
                <a16:creationId xmlns:a16="http://schemas.microsoft.com/office/drawing/2014/main" id="{3BD2A87C-D635-9046-861F-C063DCE1B6DA}"/>
              </a:ext>
            </a:extLst>
          </p:cNvPr>
          <p:cNvSpPr>
            <a:spLocks noGrp="1" noChangeArrowheads="1"/>
          </p:cNvSpPr>
          <p:nvPr>
            <p:ph idx="1"/>
          </p:nvPr>
        </p:nvSpPr>
        <p:spPr/>
        <p:txBody>
          <a:bodyPr/>
          <a:lstStyle/>
          <a:p>
            <a:pPr marL="0" indent="0">
              <a:buNone/>
            </a:pPr>
            <a:endParaRPr lang="en-US" altLang="en-US" sz="2000">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pic>
        <p:nvPicPr>
          <p:cNvPr id="3" name="Picture 2">
            <a:extLst>
              <a:ext uri="{FF2B5EF4-FFF2-40B4-BE49-F238E27FC236}">
                <a16:creationId xmlns:a16="http://schemas.microsoft.com/office/drawing/2014/main" id="{CB795113-FB6C-E648-85D0-183CDD5AF882}"/>
              </a:ext>
            </a:extLst>
          </p:cNvPr>
          <p:cNvPicPr>
            <a:picLocks noChangeAspect="1"/>
          </p:cNvPicPr>
          <p:nvPr/>
        </p:nvPicPr>
        <p:blipFill>
          <a:blip r:embed="rId2"/>
          <a:stretch>
            <a:fillRect/>
          </a:stretch>
        </p:blipFill>
        <p:spPr>
          <a:xfrm>
            <a:off x="235159" y="1781810"/>
            <a:ext cx="8673681" cy="2870200"/>
          </a:xfrm>
          <a:prstGeom prst="rect">
            <a:avLst/>
          </a:prstGeom>
        </p:spPr>
      </p:pic>
    </p:spTree>
    <p:extLst>
      <p:ext uri="{BB962C8B-B14F-4D97-AF65-F5344CB8AC3E}">
        <p14:creationId xmlns:p14="http://schemas.microsoft.com/office/powerpoint/2010/main" val="2921473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44A4C074-C74F-714A-A8EE-ABAB5BC20626}"/>
              </a:ext>
            </a:extLst>
          </p:cNvPr>
          <p:cNvSpPr>
            <a:spLocks noGrp="1" noChangeArrowheads="1"/>
          </p:cNvSpPr>
          <p:nvPr>
            <p:ph type="title"/>
          </p:nvPr>
        </p:nvSpPr>
        <p:spPr>
          <a:xfrm>
            <a:off x="192815" y="102549"/>
            <a:ext cx="7886700" cy="725243"/>
          </a:xfrm>
        </p:spPr>
        <p:txBody>
          <a:bodyPr/>
          <a:lstStyle/>
          <a:p>
            <a:pPr eaLnBrk="1" hangingPunct="1"/>
            <a:r>
              <a:rPr lang="en-US" altLang="en-US" dirty="0">
                <a:ea typeface="ＭＳ Ｐゴシック" panose="020B0600070205080204" pitchFamily="34" charset="-128"/>
              </a:rPr>
              <a:t>Base 2 </a:t>
            </a:r>
            <a:r>
              <a:rPr lang="en-US" altLang="zh-CN" dirty="0">
                <a:ea typeface="宋体" panose="02010600030101010101" pitchFamily="2" charset="-122"/>
              </a:rPr>
              <a:t>(Binary)</a:t>
            </a:r>
            <a:endParaRPr lang="en-US" altLang="en-US" dirty="0">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1749D47C-23C2-834A-9FE9-50A8E8BE40E7}"/>
              </a:ext>
            </a:extLst>
          </p:cNvPr>
          <p:cNvSpPr>
            <a:spLocks noGrp="1"/>
          </p:cNvSpPr>
          <p:nvPr>
            <p:ph idx="1"/>
          </p:nvPr>
        </p:nvSpPr>
        <p:spPr>
          <a:xfrm>
            <a:off x="282011" y="948584"/>
            <a:ext cx="8631253" cy="4537816"/>
          </a:xfrm>
        </p:spPr>
        <p:txBody>
          <a:bodyPr/>
          <a:lstStyle/>
          <a:p>
            <a:pPr marL="0" indent="0">
              <a:buNone/>
              <a:defRPr/>
            </a:pPr>
            <a:endParaRPr lang="en-US" sz="2000" dirty="0"/>
          </a:p>
          <a:p>
            <a:pPr>
              <a:buFont typeface="Wingdings" charset="0"/>
              <a:buNone/>
              <a:defRPr/>
            </a:pPr>
            <a:r>
              <a:rPr lang="en-US" sz="2500" b="1" dirty="0"/>
              <a:t>Base 2</a:t>
            </a:r>
          </a:p>
          <a:p>
            <a:pPr>
              <a:buFont typeface="Wingdings" charset="0"/>
              <a:buNone/>
              <a:defRPr/>
            </a:pPr>
            <a:r>
              <a:rPr lang="en-US" sz="2500" dirty="0"/>
              <a:t>1011 = 1 x 2</a:t>
            </a:r>
            <a:r>
              <a:rPr lang="en-US" sz="2500" baseline="30000" dirty="0"/>
              <a:t>3 </a:t>
            </a:r>
            <a:r>
              <a:rPr lang="en-US" sz="2500" dirty="0"/>
              <a:t>+ 0 x 2</a:t>
            </a:r>
            <a:r>
              <a:rPr lang="en-US" sz="2500" baseline="30000" dirty="0"/>
              <a:t>2</a:t>
            </a:r>
            <a:r>
              <a:rPr lang="en-US" sz="2500" dirty="0"/>
              <a:t> + 1 x 2</a:t>
            </a:r>
            <a:r>
              <a:rPr lang="en-US" sz="2500" baseline="30000" dirty="0"/>
              <a:t>1</a:t>
            </a:r>
            <a:r>
              <a:rPr lang="en-US" sz="2500" dirty="0"/>
              <a:t> + 1 x 2</a:t>
            </a:r>
            <a:r>
              <a:rPr lang="en-US" sz="2500" baseline="30000" dirty="0"/>
              <a:t>0</a:t>
            </a:r>
          </a:p>
          <a:p>
            <a:pPr>
              <a:buFont typeface="Wingdings" charset="0"/>
              <a:buNone/>
              <a:defRPr/>
            </a:pPr>
            <a:r>
              <a:rPr lang="en-US" sz="2500" dirty="0"/>
              <a:t>1011 = 1 x 8 + 0 x 4 + 1 x 2 + 1 x 1 =11 in Base 10</a:t>
            </a:r>
          </a:p>
          <a:p>
            <a:pPr marL="0" indent="0">
              <a:buNone/>
              <a:defRPr/>
            </a:pPr>
            <a:endParaRPr lang="en-US" sz="1833" dirty="0"/>
          </a:p>
          <a:p>
            <a:pPr marL="0" indent="0">
              <a:buNone/>
              <a:defRPr/>
            </a:pPr>
            <a:endParaRPr lang="en-US" sz="1833" dirty="0">
              <a:latin typeface="Tahoma"/>
              <a:cs typeface="Tahoma"/>
            </a:endParaRPr>
          </a:p>
        </p:txBody>
      </p:sp>
    </p:spTree>
    <p:extLst>
      <p:ext uri="{BB962C8B-B14F-4D97-AF65-F5344CB8AC3E}">
        <p14:creationId xmlns:p14="http://schemas.microsoft.com/office/powerpoint/2010/main" val="1902012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a:extLst>
              <a:ext uri="{FF2B5EF4-FFF2-40B4-BE49-F238E27FC236}">
                <a16:creationId xmlns:a16="http://schemas.microsoft.com/office/drawing/2014/main" id="{D924ED1B-1F5B-5B4D-BA47-0A5B5F4A1A7F}"/>
              </a:ext>
            </a:extLst>
          </p:cNvPr>
          <p:cNvSpPr>
            <a:spLocks noGrp="1" noChangeArrowheads="1"/>
          </p:cNvSpPr>
          <p:nvPr>
            <p:ph type="title"/>
          </p:nvPr>
        </p:nvSpPr>
        <p:spPr>
          <a:xfrm>
            <a:off x="201361" y="200636"/>
            <a:ext cx="7886700" cy="733789"/>
          </a:xfrm>
        </p:spPr>
        <p:txBody>
          <a:bodyPr/>
          <a:lstStyle/>
          <a:p>
            <a:pPr eaLnBrk="1" hangingPunct="1"/>
            <a:r>
              <a:rPr lang="en-US" altLang="en-US" dirty="0">
                <a:ea typeface="ＭＳ Ｐゴシック" panose="020B0600070205080204" pitchFamily="34" charset="-128"/>
              </a:rPr>
              <a:t>Bits and Bytes</a:t>
            </a:r>
          </a:p>
        </p:txBody>
      </p:sp>
      <p:sp>
        <p:nvSpPr>
          <p:cNvPr id="3" name="Content Placeholder 2">
            <a:extLst>
              <a:ext uri="{FF2B5EF4-FFF2-40B4-BE49-F238E27FC236}">
                <a16:creationId xmlns:a16="http://schemas.microsoft.com/office/drawing/2014/main" id="{C1BB7D3F-3A2C-0E43-B723-6E892A40421F}"/>
              </a:ext>
            </a:extLst>
          </p:cNvPr>
          <p:cNvSpPr>
            <a:spLocks noGrp="1"/>
          </p:cNvSpPr>
          <p:nvPr>
            <p:ph idx="1"/>
          </p:nvPr>
        </p:nvSpPr>
        <p:spPr>
          <a:xfrm>
            <a:off x="201361" y="934426"/>
            <a:ext cx="8677719" cy="4579938"/>
          </a:xfrm>
        </p:spPr>
        <p:txBody>
          <a:bodyPr>
            <a:normAutofit/>
          </a:bodyPr>
          <a:lstStyle/>
          <a:p>
            <a:pPr marL="0" indent="0">
              <a:buNone/>
              <a:defRPr/>
            </a:pPr>
            <a:endParaRPr lang="en-US" dirty="0"/>
          </a:p>
          <a:p>
            <a:pPr marL="0" indent="0">
              <a:buNone/>
              <a:defRPr/>
            </a:pPr>
            <a:r>
              <a:rPr lang="en-US" dirty="0"/>
              <a:t>1 </a:t>
            </a:r>
            <a:r>
              <a:rPr lang="en-US" b="1" dirty="0"/>
              <a:t>bit</a:t>
            </a:r>
            <a:r>
              <a:rPr lang="en-US" dirty="0"/>
              <a:t> is a single bit of information, a 1 or 0(Only two possible values)</a:t>
            </a:r>
          </a:p>
          <a:p>
            <a:pPr marL="0" indent="0">
              <a:buNone/>
              <a:defRPr/>
            </a:pPr>
            <a:endParaRPr lang="en-US" dirty="0"/>
          </a:p>
          <a:p>
            <a:pPr marL="0" indent="0">
              <a:buNone/>
              <a:defRPr/>
            </a:pPr>
            <a:r>
              <a:rPr lang="en-US" dirty="0"/>
              <a:t>1 </a:t>
            </a:r>
            <a:r>
              <a:rPr lang="en-US" b="1" dirty="0"/>
              <a:t>byte</a:t>
            </a:r>
            <a:r>
              <a:rPr lang="en-US" dirty="0"/>
              <a:t> is 8 bits, an 8-bit word</a:t>
            </a:r>
          </a:p>
          <a:p>
            <a:pPr lvl="1">
              <a:defRPr/>
            </a:pPr>
            <a:r>
              <a:rPr lang="en-US" sz="2100" dirty="0"/>
              <a:t>256 possible values from 0-255 </a:t>
            </a:r>
            <a:r>
              <a:rPr lang="en-US" sz="2100" b="1" dirty="0"/>
              <a:t>base 10</a:t>
            </a:r>
            <a:r>
              <a:rPr lang="en-US" sz="2100" dirty="0"/>
              <a:t> </a:t>
            </a:r>
          </a:p>
          <a:p>
            <a:pPr lvl="1">
              <a:defRPr/>
            </a:pPr>
            <a:r>
              <a:rPr lang="en-US" sz="2100" dirty="0"/>
              <a:t>or 00000000 to 11111111 </a:t>
            </a:r>
            <a:r>
              <a:rPr lang="en-US" sz="2100" b="1" dirty="0"/>
              <a:t>base 2</a:t>
            </a:r>
          </a:p>
          <a:p>
            <a:pPr marL="380985" lvl="1" indent="0">
              <a:buNone/>
              <a:defRPr/>
            </a:pPr>
            <a:endParaRPr lang="en-US" sz="2100" b="1" dirty="0"/>
          </a:p>
          <a:p>
            <a:pPr marL="0" indent="0">
              <a:buNone/>
              <a:defRPr/>
            </a:pPr>
            <a:r>
              <a:rPr lang="en-US" dirty="0"/>
              <a:t>For example, 10100110 is a single byte.</a:t>
            </a:r>
          </a:p>
          <a:p>
            <a:pPr marL="0" indent="0">
              <a:buNone/>
              <a:defRPr/>
            </a:pPr>
            <a:endParaRPr lang="en-US" dirty="0">
              <a:latin typeface="Tahoma"/>
              <a:cs typeface="Tahoma"/>
            </a:endParaRPr>
          </a:p>
        </p:txBody>
      </p:sp>
    </p:spTree>
    <p:extLst>
      <p:ext uri="{BB962C8B-B14F-4D97-AF65-F5344CB8AC3E}">
        <p14:creationId xmlns:p14="http://schemas.microsoft.com/office/powerpoint/2010/main" val="18248948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EEE37393-73E7-7A42-A21D-4773DC200BF6}"/>
              </a:ext>
            </a:extLst>
          </p:cNvPr>
          <p:cNvSpPr>
            <a:spLocks noGrp="1" noChangeArrowheads="1"/>
          </p:cNvSpPr>
          <p:nvPr>
            <p:ph type="title"/>
          </p:nvPr>
        </p:nvSpPr>
        <p:spPr>
          <a:xfrm>
            <a:off x="115903" y="139126"/>
            <a:ext cx="7886700" cy="856808"/>
          </a:xfrm>
        </p:spPr>
        <p:txBody>
          <a:bodyPr/>
          <a:lstStyle/>
          <a:p>
            <a:pPr eaLnBrk="1" hangingPunct="1"/>
            <a:r>
              <a:rPr lang="en-US" altLang="en-US" dirty="0">
                <a:ea typeface="ＭＳ Ｐゴシック" panose="020B0600070205080204" pitchFamily="34" charset="-128"/>
              </a:rPr>
              <a:t>Decimal to Binary</a:t>
            </a:r>
          </a:p>
        </p:txBody>
      </p:sp>
      <p:sp>
        <p:nvSpPr>
          <p:cNvPr id="26626" name="Content Placeholder 2">
            <a:extLst>
              <a:ext uri="{FF2B5EF4-FFF2-40B4-BE49-F238E27FC236}">
                <a16:creationId xmlns:a16="http://schemas.microsoft.com/office/drawing/2014/main" id="{EBDCF6EE-E392-F04F-9B69-A1B47BE13E5F}"/>
              </a:ext>
            </a:extLst>
          </p:cNvPr>
          <p:cNvSpPr>
            <a:spLocks noGrp="1" noChangeArrowheads="1"/>
          </p:cNvSpPr>
          <p:nvPr>
            <p:ph idx="1"/>
          </p:nvPr>
        </p:nvSpPr>
        <p:spPr>
          <a:xfrm>
            <a:off x="213645" y="905854"/>
            <a:ext cx="8716710" cy="4412806"/>
          </a:xfrm>
        </p:spPr>
        <p:txBody>
          <a:bodyPr>
            <a:normAutofit/>
          </a:bodyPr>
          <a:lstStyle/>
          <a:p>
            <a:pPr marL="0" indent="0">
              <a:buNone/>
            </a:pPr>
            <a:r>
              <a:rPr lang="en-US" altLang="en-US" sz="2000" dirty="0">
                <a:ea typeface="ＭＳ Ｐゴシック" panose="020B0600070205080204" pitchFamily="34" charset="-128"/>
              </a:rPr>
              <a:t>Repeatedly modulo 2 and the divide by 2. Stop at 0. The remainder list read top to bottom are the digits from left to right. </a:t>
            </a:r>
          </a:p>
        </p:txBody>
      </p:sp>
      <p:pic>
        <p:nvPicPr>
          <p:cNvPr id="26627" name="Picture 4" descr="ten22">
            <a:extLst>
              <a:ext uri="{FF2B5EF4-FFF2-40B4-BE49-F238E27FC236}">
                <a16:creationId xmlns:a16="http://schemas.microsoft.com/office/drawing/2014/main" id="{4CB819D5-BF58-EF49-ADC3-C5DAC8299B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5805" y="1745304"/>
            <a:ext cx="4536130" cy="3684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spTree>
    <p:extLst>
      <p:ext uri="{BB962C8B-B14F-4D97-AF65-F5344CB8AC3E}">
        <p14:creationId xmlns:p14="http://schemas.microsoft.com/office/powerpoint/2010/main" val="2130219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4144</TotalTime>
  <Words>1969</Words>
  <Application>Microsoft Macintosh PowerPoint</Application>
  <PresentationFormat>On-screen Show (16:10)</PresentationFormat>
  <Paragraphs>231</Paragraphs>
  <Slides>27</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Calibri</vt:lpstr>
      <vt:lpstr>Courier New</vt:lpstr>
      <vt:lpstr>Gill Sans MT</vt:lpstr>
      <vt:lpstr>INCONSOLATA</vt:lpstr>
      <vt:lpstr>INCONSOLATA</vt:lpstr>
      <vt:lpstr>Menlo</vt:lpstr>
      <vt:lpstr>Tahoma</vt:lpstr>
      <vt:lpstr>Wingdings</vt:lpstr>
      <vt:lpstr>Office Theme</vt:lpstr>
      <vt:lpstr>Understanding Data Part 1</vt:lpstr>
      <vt:lpstr>Data</vt:lpstr>
      <vt:lpstr>Base 10 (Decimal numbers)</vt:lpstr>
      <vt:lpstr>Base 10 (Decimal numbers)</vt:lpstr>
      <vt:lpstr>Base 10 (Decimal)</vt:lpstr>
      <vt:lpstr>Base 2 (Binary)</vt:lpstr>
      <vt:lpstr>Base 2 (Binary)</vt:lpstr>
      <vt:lpstr>Bits and Bytes</vt:lpstr>
      <vt:lpstr>Decimal to Binary</vt:lpstr>
      <vt:lpstr>People</vt:lpstr>
      <vt:lpstr>Hexadecimal</vt:lpstr>
      <vt:lpstr>Hexadecimal</vt:lpstr>
      <vt:lpstr>Binary to Hex</vt:lpstr>
      <vt:lpstr>Counting</vt:lpstr>
      <vt:lpstr>Quick Quiz</vt:lpstr>
      <vt:lpstr>Overflow Error</vt:lpstr>
      <vt:lpstr>Overflow Error</vt:lpstr>
      <vt:lpstr>Round Off Errors</vt:lpstr>
      <vt:lpstr>Abstraction</vt:lpstr>
      <vt:lpstr>Abstraction</vt:lpstr>
      <vt:lpstr>Encoding</vt:lpstr>
      <vt:lpstr>ASCII</vt:lpstr>
      <vt:lpstr>ASCII Sample</vt:lpstr>
      <vt:lpstr>Sequences of Bits</vt:lpstr>
      <vt:lpstr>List of Numbers is An Image</vt:lpstr>
      <vt:lpstr>Digital vs. Analog</vt:lpstr>
      <vt:lpstr>Digital vs. Analog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Nguyen</cp:lastModifiedBy>
  <cp:revision>4</cp:revision>
  <dcterms:created xsi:type="dcterms:W3CDTF">2019-05-29T16:38:51Z</dcterms:created>
  <dcterms:modified xsi:type="dcterms:W3CDTF">2022-02-07T17:38:45Z</dcterms:modified>
</cp:coreProperties>
</file>