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8"/>
  </p:notesMasterIdLst>
  <p:sldIdLst>
    <p:sldId id="256" r:id="rId2"/>
    <p:sldId id="286" r:id="rId3"/>
    <p:sldId id="360" r:id="rId4"/>
    <p:sldId id="372" r:id="rId5"/>
    <p:sldId id="295" r:id="rId6"/>
    <p:sldId id="287" r:id="rId7"/>
    <p:sldId id="334" r:id="rId8"/>
    <p:sldId id="370" r:id="rId9"/>
    <p:sldId id="313" r:id="rId10"/>
    <p:sldId id="369" r:id="rId11"/>
    <p:sldId id="296" r:id="rId12"/>
    <p:sldId id="371" r:id="rId13"/>
    <p:sldId id="297" r:id="rId14"/>
    <p:sldId id="337" r:id="rId15"/>
    <p:sldId id="305" r:id="rId16"/>
    <p:sldId id="331" r:id="rId17"/>
    <p:sldId id="308" r:id="rId18"/>
    <p:sldId id="330" r:id="rId19"/>
    <p:sldId id="309" r:id="rId20"/>
    <p:sldId id="332" r:id="rId21"/>
    <p:sldId id="368" r:id="rId22"/>
    <p:sldId id="373" r:id="rId23"/>
    <p:sldId id="284" r:id="rId24"/>
    <p:sldId id="317" r:id="rId25"/>
    <p:sldId id="333" r:id="rId26"/>
    <p:sldId id="316" r:id="rId27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A4E37D-F5AF-DD4C-8C4D-E1586EA36636}" v="928" dt="2024-10-15T11:59:52.6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416"/>
    <p:restoredTop sz="95680"/>
  </p:normalViewPr>
  <p:slideViewPr>
    <p:cSldViewPr snapToGrid="0" snapToObjects="1">
      <p:cViewPr varScale="1">
        <p:scale>
          <a:sx n="89" d="100"/>
          <a:sy n="89" d="100"/>
        </p:scale>
        <p:origin x="16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C26EAD3-1EB2-9641-867D-585F8EC44BCF}"/>
    <pc:docChg chg="undo custSel addSld delSld modSld">
      <pc:chgData name="Long B Nguyen" userId="f59fb8f3-a021-417a-8bc1-65c8d471c621" providerId="ADAL" clId="{CC26EAD3-1EB2-9641-867D-585F8EC44BCF}" dt="2023-10-30T15:27:05.164" v="943" actId="20577"/>
      <pc:docMkLst>
        <pc:docMk/>
      </pc:docMkLst>
      <pc:sldChg chg="modSp mod">
        <pc:chgData name="Long B Nguyen" userId="f59fb8f3-a021-417a-8bc1-65c8d471c621" providerId="ADAL" clId="{CC26EAD3-1EB2-9641-867D-585F8EC44BCF}" dt="2023-10-24T14:27:53.876" v="8" actId="20577"/>
        <pc:sldMkLst>
          <pc:docMk/>
          <pc:sldMk cId="131840209" sldId="286"/>
        </pc:sldMkLst>
        <pc:spChg chg="mod">
          <ac:chgData name="Long B Nguyen" userId="f59fb8f3-a021-417a-8bc1-65c8d471c621" providerId="ADAL" clId="{CC26EAD3-1EB2-9641-867D-585F8EC44BCF}" dt="2023-10-24T14:27:53.876" v="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CC26EAD3-1EB2-9641-867D-585F8EC44BCF}" dt="2023-10-25T11:51:14.057" v="223" actId="21"/>
        <pc:sldMkLst>
          <pc:docMk/>
          <pc:sldMk cId="99755680" sldId="291"/>
        </pc:sldMkLst>
        <pc:spChg chg="mod">
          <ac:chgData name="Long B Nguyen" userId="f59fb8f3-a021-417a-8bc1-65c8d471c621" providerId="ADAL" clId="{CC26EAD3-1EB2-9641-867D-585F8EC44BCF}" dt="2023-10-25T11:51:14.057" v="223" actId="21"/>
          <ac:spMkLst>
            <pc:docMk/>
            <pc:sldMk cId="99755680" sldId="291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26EAD3-1EB2-9641-867D-585F8EC44BCF}" dt="2023-10-20T11:58:36.936" v="0"/>
        <pc:sldMkLst>
          <pc:docMk/>
          <pc:sldMk cId="847072393" sldId="292"/>
        </pc:sldMkLst>
      </pc:sldChg>
      <pc:sldChg chg="modSp del mod">
        <pc:chgData name="Long B Nguyen" userId="f59fb8f3-a021-417a-8bc1-65c8d471c621" providerId="ADAL" clId="{CC26EAD3-1EB2-9641-867D-585F8EC44BCF}" dt="2023-10-24T15:48:52.348" v="207" actId="2696"/>
        <pc:sldMkLst>
          <pc:docMk/>
          <pc:sldMk cId="1816941262" sldId="295"/>
        </pc:sldMkLst>
        <pc:spChg chg="mod">
          <ac:chgData name="Long B Nguyen" userId="f59fb8f3-a021-417a-8bc1-65c8d471c621" providerId="ADAL" clId="{CC26EAD3-1EB2-9641-867D-585F8EC44BCF}" dt="2023-10-24T15:47:47.863" v="89" actId="27636"/>
          <ac:spMkLst>
            <pc:docMk/>
            <pc:sldMk cId="1816941262" sldId="295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CC26EAD3-1EB2-9641-867D-585F8EC44BCF}" dt="2023-10-24T15:48:58.691" v="212" actId="20577"/>
        <pc:sldMkLst>
          <pc:docMk/>
          <pc:sldMk cId="3530588399" sldId="295"/>
        </pc:sldMkLst>
        <pc:spChg chg="mod">
          <ac:chgData name="Long B Nguyen" userId="f59fb8f3-a021-417a-8bc1-65c8d471c621" providerId="ADAL" clId="{CC26EAD3-1EB2-9641-867D-585F8EC44BCF}" dt="2023-10-24T15:48:58.691" v="212" actId="20577"/>
          <ac:spMkLst>
            <pc:docMk/>
            <pc:sldMk cId="3530588399" sldId="29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CC26EAD3-1EB2-9641-867D-585F8EC44BCF}" dt="2023-10-24T14:28:24.523" v="9" actId="2696"/>
        <pc:sldMkLst>
          <pc:docMk/>
          <pc:sldMk cId="3150557076" sldId="298"/>
        </pc:sldMkLst>
      </pc:sldChg>
      <pc:sldChg chg="add">
        <pc:chgData name="Long B Nguyen" userId="f59fb8f3-a021-417a-8bc1-65c8d471c621" providerId="ADAL" clId="{CC26EAD3-1EB2-9641-867D-585F8EC44BCF}" dt="2023-10-20T11:58:36.936" v="0"/>
        <pc:sldMkLst>
          <pc:docMk/>
          <pc:sldMk cId="1511080215" sldId="300"/>
        </pc:sldMkLst>
      </pc:sldChg>
      <pc:sldChg chg="add">
        <pc:chgData name="Long B Nguyen" userId="f59fb8f3-a021-417a-8bc1-65c8d471c621" providerId="ADAL" clId="{CC26EAD3-1EB2-9641-867D-585F8EC44BCF}" dt="2023-10-20T11:58:36.936" v="0"/>
        <pc:sldMkLst>
          <pc:docMk/>
          <pc:sldMk cId="885822507" sldId="303"/>
        </pc:sldMkLst>
      </pc:sldChg>
      <pc:sldChg chg="delSp modSp mod delAnim modAnim">
        <pc:chgData name="Long B Nguyen" userId="f59fb8f3-a021-417a-8bc1-65c8d471c621" providerId="ADAL" clId="{CC26EAD3-1EB2-9641-867D-585F8EC44BCF}" dt="2023-10-24T14:29:09.323" v="84" actId="478"/>
        <pc:sldMkLst>
          <pc:docMk/>
          <pc:sldMk cId="1872435103" sldId="309"/>
        </pc:sldMkLst>
        <pc:spChg chg="del mod">
          <ac:chgData name="Long B Nguyen" userId="f59fb8f3-a021-417a-8bc1-65c8d471c621" providerId="ADAL" clId="{CC26EAD3-1EB2-9641-867D-585F8EC44BCF}" dt="2023-10-24T14:29:09.323" v="84" actId="478"/>
          <ac:spMkLst>
            <pc:docMk/>
            <pc:sldMk cId="1872435103" sldId="309"/>
            <ac:spMk id="3" creationId="{DC451C8B-97F6-454D-8175-CD0C462539E3}"/>
          </ac:spMkLst>
        </pc:spChg>
        <pc:spChg chg="mod">
          <ac:chgData name="Long B Nguyen" userId="f59fb8f3-a021-417a-8bc1-65c8d471c621" providerId="ADAL" clId="{CC26EAD3-1EB2-9641-867D-585F8EC44BCF}" dt="2023-10-24T14:29:01.598" v="82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CC26EAD3-1EB2-9641-867D-585F8EC44BCF}" dt="2023-10-30T15:19:55.347" v="407" actId="2696"/>
        <pc:sldMkLst>
          <pc:docMk/>
          <pc:sldMk cId="4088965571" sldId="310"/>
        </pc:sldMkLst>
      </pc:sldChg>
      <pc:sldChg chg="del">
        <pc:chgData name="Long B Nguyen" userId="f59fb8f3-a021-417a-8bc1-65c8d471c621" providerId="ADAL" clId="{CC26EAD3-1EB2-9641-867D-585F8EC44BCF}" dt="2023-10-30T15:19:55.360" v="408" actId="2696"/>
        <pc:sldMkLst>
          <pc:docMk/>
          <pc:sldMk cId="2255846137" sldId="311"/>
        </pc:sldMkLst>
      </pc:sldChg>
      <pc:sldChg chg="del">
        <pc:chgData name="Long B Nguyen" userId="f59fb8f3-a021-417a-8bc1-65c8d471c621" providerId="ADAL" clId="{CC26EAD3-1EB2-9641-867D-585F8EC44BCF}" dt="2023-10-30T15:19:55.373" v="409" actId="2696"/>
        <pc:sldMkLst>
          <pc:docMk/>
          <pc:sldMk cId="1513627164" sldId="312"/>
        </pc:sldMkLst>
      </pc:sldChg>
      <pc:sldChg chg="add">
        <pc:chgData name="Long B Nguyen" userId="f59fb8f3-a021-417a-8bc1-65c8d471c621" providerId="ADAL" clId="{CC26EAD3-1EB2-9641-867D-585F8EC44BCF}" dt="2023-10-20T11:58:36.936" v="0"/>
        <pc:sldMkLst>
          <pc:docMk/>
          <pc:sldMk cId="3041297697" sldId="358"/>
        </pc:sldMkLst>
      </pc:sldChg>
      <pc:sldChg chg="add">
        <pc:chgData name="Long B Nguyen" userId="f59fb8f3-a021-417a-8bc1-65c8d471c621" providerId="ADAL" clId="{CC26EAD3-1EB2-9641-867D-585F8EC44BCF}" dt="2023-10-20T11:58:36.936" v="0"/>
        <pc:sldMkLst>
          <pc:docMk/>
          <pc:sldMk cId="4013144405" sldId="359"/>
        </pc:sldMkLst>
      </pc:sldChg>
      <pc:sldChg chg="modSp add mod modAnim">
        <pc:chgData name="Long B Nguyen" userId="f59fb8f3-a021-417a-8bc1-65c8d471c621" providerId="ADAL" clId="{CC26EAD3-1EB2-9641-867D-585F8EC44BCF}" dt="2023-10-24T15:52:24.588" v="215"/>
        <pc:sldMkLst>
          <pc:docMk/>
          <pc:sldMk cId="2021172327" sldId="360"/>
        </pc:sldMkLst>
        <pc:spChg chg="mod">
          <ac:chgData name="Long B Nguyen" userId="f59fb8f3-a021-417a-8bc1-65c8d471c621" providerId="ADAL" clId="{CC26EAD3-1EB2-9641-867D-585F8EC44BCF}" dt="2023-10-24T15:48:36.055" v="206" actId="20577"/>
          <ac:spMkLst>
            <pc:docMk/>
            <pc:sldMk cId="2021172327" sldId="360"/>
            <ac:spMk id="9" creationId="{E3B2E017-30B2-884B-A113-B419A2ED51AD}"/>
          </ac:spMkLst>
        </pc:spChg>
      </pc:sldChg>
      <pc:sldChg chg="delSp modSp add mod delAnim modAnim">
        <pc:chgData name="Long B Nguyen" userId="f59fb8f3-a021-417a-8bc1-65c8d471c621" providerId="ADAL" clId="{CC26EAD3-1EB2-9641-867D-585F8EC44BCF}" dt="2023-10-25T11:52:41.715" v="406" actId="20577"/>
        <pc:sldMkLst>
          <pc:docMk/>
          <pc:sldMk cId="2231909824" sldId="361"/>
        </pc:sldMkLst>
        <pc:spChg chg="del">
          <ac:chgData name="Long B Nguyen" userId="f59fb8f3-a021-417a-8bc1-65c8d471c621" providerId="ADAL" clId="{CC26EAD3-1EB2-9641-867D-585F8EC44BCF}" dt="2023-10-25T11:51:38.362" v="232" actId="478"/>
          <ac:spMkLst>
            <pc:docMk/>
            <pc:sldMk cId="2231909824" sldId="361"/>
            <ac:spMk id="3" creationId="{D736C09A-6445-0521-5620-845ACB1DDC5B}"/>
          </ac:spMkLst>
        </pc:spChg>
        <pc:spChg chg="mod">
          <ac:chgData name="Long B Nguyen" userId="f59fb8f3-a021-417a-8bc1-65c8d471c621" providerId="ADAL" clId="{CC26EAD3-1EB2-9641-867D-585F8EC44BCF}" dt="2023-10-25T11:52:41.715" v="406" actId="20577"/>
          <ac:spMkLst>
            <pc:docMk/>
            <pc:sldMk cId="2231909824" sldId="361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CC26EAD3-1EB2-9641-867D-585F8EC44BCF}" dt="2023-10-30T15:26:18.572" v="796" actId="20577"/>
        <pc:sldMkLst>
          <pc:docMk/>
          <pc:sldMk cId="459873123" sldId="362"/>
        </pc:sldMkLst>
        <pc:spChg chg="mod">
          <ac:chgData name="Long B Nguyen" userId="f59fb8f3-a021-417a-8bc1-65c8d471c621" providerId="ADAL" clId="{CC26EAD3-1EB2-9641-867D-585F8EC44BCF}" dt="2023-10-30T15:26:18.572" v="796" actId="20577"/>
          <ac:spMkLst>
            <pc:docMk/>
            <pc:sldMk cId="459873123" sldId="362"/>
            <ac:spMk id="2" creationId="{035AFDDC-47A5-7E6C-A438-A84416CC2FFF}"/>
          </ac:spMkLst>
        </pc:spChg>
        <pc:spChg chg="mod">
          <ac:chgData name="Long B Nguyen" userId="f59fb8f3-a021-417a-8bc1-65c8d471c621" providerId="ADAL" clId="{CC26EAD3-1EB2-9641-867D-585F8EC44BCF}" dt="2023-10-30T15:26:00.938" v="773" actId="20577"/>
          <ac:spMkLst>
            <pc:docMk/>
            <pc:sldMk cId="459873123" sldId="362"/>
            <ac:spMk id="3" creationId="{64B21269-347A-5DE5-CAE0-81E95539B2A3}"/>
          </ac:spMkLst>
        </pc:spChg>
      </pc:sldChg>
      <pc:sldChg chg="modSp add mod">
        <pc:chgData name="Long B Nguyen" userId="f59fb8f3-a021-417a-8bc1-65c8d471c621" providerId="ADAL" clId="{CC26EAD3-1EB2-9641-867D-585F8EC44BCF}" dt="2023-10-30T15:27:05.164" v="943" actId="20577"/>
        <pc:sldMkLst>
          <pc:docMk/>
          <pc:sldMk cId="2743717882" sldId="363"/>
        </pc:sldMkLst>
        <pc:spChg chg="mod">
          <ac:chgData name="Long B Nguyen" userId="f59fb8f3-a021-417a-8bc1-65c8d471c621" providerId="ADAL" clId="{CC26EAD3-1EB2-9641-867D-585F8EC44BCF}" dt="2023-10-30T15:26:13.116" v="785" actId="20577"/>
          <ac:spMkLst>
            <pc:docMk/>
            <pc:sldMk cId="2743717882" sldId="363"/>
            <ac:spMk id="2" creationId="{035AFDDC-47A5-7E6C-A438-A84416CC2FFF}"/>
          </ac:spMkLst>
        </pc:spChg>
        <pc:spChg chg="mod">
          <ac:chgData name="Long B Nguyen" userId="f59fb8f3-a021-417a-8bc1-65c8d471c621" providerId="ADAL" clId="{CC26EAD3-1EB2-9641-867D-585F8EC44BCF}" dt="2023-10-30T15:27:05.164" v="943" actId="20577"/>
          <ac:spMkLst>
            <pc:docMk/>
            <pc:sldMk cId="2743717882" sldId="363"/>
            <ac:spMk id="3" creationId="{64B21269-347A-5DE5-CAE0-81E95539B2A3}"/>
          </ac:spMkLst>
        </pc:spChg>
      </pc:sldChg>
    </pc:docChg>
  </pc:docChgLst>
  <pc:docChgLst>
    <pc:chgData name="Long B Nguyen" userId="f59fb8f3-a021-417a-8bc1-65c8d471c621" providerId="ADAL" clId="{DFDAB7FF-5C5F-144A-ABCE-1015D05DDC2A}"/>
    <pc:docChg chg="modSld">
      <pc:chgData name="Long B Nguyen" userId="f59fb8f3-a021-417a-8bc1-65c8d471c621" providerId="ADAL" clId="{DFDAB7FF-5C5F-144A-ABCE-1015D05DDC2A}" dt="2020-01-06T16:56:38.700" v="18" actId="767"/>
      <pc:docMkLst>
        <pc:docMk/>
      </pc:docMkLst>
      <pc:sldChg chg="addSp modSp">
        <pc:chgData name="Long B Nguyen" userId="f59fb8f3-a021-417a-8bc1-65c8d471c621" providerId="ADAL" clId="{DFDAB7FF-5C5F-144A-ABCE-1015D05DDC2A}" dt="2020-01-06T16:56:38.700" v="18" actId="767"/>
        <pc:sldMkLst>
          <pc:docMk/>
          <pc:sldMk cId="4247104139" sldId="256"/>
        </pc:sldMkLst>
        <pc:spChg chg="mod">
          <ac:chgData name="Long B Nguyen" userId="f59fb8f3-a021-417a-8bc1-65c8d471c621" providerId="ADAL" clId="{DFDAB7FF-5C5F-144A-ABCE-1015D05DDC2A}" dt="2020-01-05T22:05:00.732" v="17" actId="20577"/>
          <ac:spMkLst>
            <pc:docMk/>
            <pc:sldMk cId="4247104139" sldId="256"/>
            <ac:spMk id="3" creationId="{1BDC47C8-6776-7B44-9CD4-95FC91452D62}"/>
          </ac:spMkLst>
        </pc:spChg>
        <pc:spChg chg="add mod">
          <ac:chgData name="Long B Nguyen" userId="f59fb8f3-a021-417a-8bc1-65c8d471c621" providerId="ADAL" clId="{DFDAB7FF-5C5F-144A-ABCE-1015D05DDC2A}" dt="2020-01-06T16:56:38.700" v="18" actId="767"/>
          <ac:spMkLst>
            <pc:docMk/>
            <pc:sldMk cId="4247104139" sldId="256"/>
            <ac:spMk id="5" creationId="{E6D86951-019A-8441-B4EA-CE7B2704759F}"/>
          </ac:spMkLst>
        </pc:spChg>
      </pc:sldChg>
    </pc:docChg>
  </pc:docChgLst>
  <pc:docChgLst>
    <pc:chgData name="Long Nguyen" userId="f59fb8f3-a021-417a-8bc1-65c8d471c621" providerId="ADAL" clId="{AA9E8E96-66E7-354D-9B69-635A630A812D}"/>
    <pc:docChg chg="undo custSel addSld delSld modSld">
      <pc:chgData name="Long Nguyen" userId="f59fb8f3-a021-417a-8bc1-65c8d471c621" providerId="ADAL" clId="{AA9E8E96-66E7-354D-9B69-635A630A812D}" dt="2022-09-30T13:33:04.896" v="984" actId="113"/>
      <pc:docMkLst>
        <pc:docMk/>
      </pc:docMkLst>
      <pc:sldChg chg="add">
        <pc:chgData name="Long Nguyen" userId="f59fb8f3-a021-417a-8bc1-65c8d471c621" providerId="ADAL" clId="{AA9E8E96-66E7-354D-9B69-635A630A812D}" dt="2022-09-30T13:13:59.154" v="0"/>
        <pc:sldMkLst>
          <pc:docMk/>
          <pc:sldMk cId="1114720448" sldId="276"/>
        </pc:sldMkLst>
      </pc:sldChg>
      <pc:sldChg chg="modSp add mod modAnim">
        <pc:chgData name="Long Nguyen" userId="f59fb8f3-a021-417a-8bc1-65c8d471c621" providerId="ADAL" clId="{AA9E8E96-66E7-354D-9B69-635A630A812D}" dt="2022-09-30T13:31:13.915" v="843" actId="21"/>
        <pc:sldMkLst>
          <pc:docMk/>
          <pc:sldMk cId="99755680" sldId="291"/>
        </pc:sldMkLst>
        <pc:spChg chg="mod">
          <ac:chgData name="Long Nguyen" userId="f59fb8f3-a021-417a-8bc1-65c8d471c621" providerId="ADAL" clId="{AA9E8E96-66E7-354D-9B69-635A630A812D}" dt="2022-09-30T13:31:13.915" v="843" actId="21"/>
          <ac:spMkLst>
            <pc:docMk/>
            <pc:sldMk cId="99755680" sldId="291"/>
            <ac:spMk id="9" creationId="{E3B2E017-30B2-884B-A113-B419A2ED51AD}"/>
          </ac:spMkLst>
        </pc:spChg>
      </pc:sldChg>
      <pc:sldChg chg="modSp add modAnim">
        <pc:chgData name="Long Nguyen" userId="f59fb8f3-a021-417a-8bc1-65c8d471c621" providerId="ADAL" clId="{AA9E8E96-66E7-354D-9B69-635A630A812D}" dt="2022-09-30T13:28:34.254" v="627" actId="20577"/>
        <pc:sldMkLst>
          <pc:docMk/>
          <pc:sldMk cId="2221515130" sldId="302"/>
        </pc:sldMkLst>
        <pc:spChg chg="mod">
          <ac:chgData name="Long Nguyen" userId="f59fb8f3-a021-417a-8bc1-65c8d471c621" providerId="ADAL" clId="{AA9E8E96-66E7-354D-9B69-635A630A812D}" dt="2022-09-30T13:28:34.254" v="627" actId="20577"/>
          <ac:spMkLst>
            <pc:docMk/>
            <pc:sldMk cId="2221515130" sldId="302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AA9E8E96-66E7-354D-9B69-635A630A812D}" dt="2022-09-30T13:13:59.241" v="1" actId="27636"/>
        <pc:sldMkLst>
          <pc:docMk/>
          <pc:sldMk cId="2097059918" sldId="313"/>
        </pc:sldMkLst>
        <pc:spChg chg="mod">
          <ac:chgData name="Long Nguyen" userId="f59fb8f3-a021-417a-8bc1-65c8d471c621" providerId="ADAL" clId="{AA9E8E96-66E7-354D-9B69-635A630A812D}" dt="2022-09-30T13:13:59.241" v="1" actId="27636"/>
          <ac:spMkLst>
            <pc:docMk/>
            <pc:sldMk cId="2097059918" sldId="313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AA9E8E96-66E7-354D-9B69-635A630A812D}" dt="2022-09-30T13:13:59.261" v="2" actId="27636"/>
        <pc:sldMkLst>
          <pc:docMk/>
          <pc:sldMk cId="2979421659" sldId="330"/>
        </pc:sldMkLst>
        <pc:spChg chg="mod">
          <ac:chgData name="Long Nguyen" userId="f59fb8f3-a021-417a-8bc1-65c8d471c621" providerId="ADAL" clId="{AA9E8E96-66E7-354D-9B69-635A630A812D}" dt="2022-09-30T13:13:59.261" v="2" actId="27636"/>
          <ac:spMkLst>
            <pc:docMk/>
            <pc:sldMk cId="2979421659" sldId="330"/>
            <ac:spMk id="9" creationId="{E3B2E017-30B2-884B-A113-B419A2ED51AD}"/>
          </ac:spMkLst>
        </pc:spChg>
      </pc:sldChg>
      <pc:sldChg chg="modSp new mod">
        <pc:chgData name="Long Nguyen" userId="f59fb8f3-a021-417a-8bc1-65c8d471c621" providerId="ADAL" clId="{AA9E8E96-66E7-354D-9B69-635A630A812D}" dt="2022-09-30T13:26:13.123" v="491" actId="20577"/>
        <pc:sldMkLst>
          <pc:docMk/>
          <pc:sldMk cId="2164548058" sldId="335"/>
        </pc:sldMkLst>
        <pc:spChg chg="mod">
          <ac:chgData name="Long Nguyen" userId="f59fb8f3-a021-417a-8bc1-65c8d471c621" providerId="ADAL" clId="{AA9E8E96-66E7-354D-9B69-635A630A812D}" dt="2022-09-30T13:24:16.622" v="283" actId="1076"/>
          <ac:spMkLst>
            <pc:docMk/>
            <pc:sldMk cId="2164548058" sldId="335"/>
            <ac:spMk id="2" creationId="{035AFDDC-47A5-7E6C-A438-A84416CC2FFF}"/>
          </ac:spMkLst>
        </pc:spChg>
        <pc:spChg chg="mod">
          <ac:chgData name="Long Nguyen" userId="f59fb8f3-a021-417a-8bc1-65c8d471c621" providerId="ADAL" clId="{AA9E8E96-66E7-354D-9B69-635A630A812D}" dt="2022-09-30T13:26:13.123" v="491" actId="20577"/>
          <ac:spMkLst>
            <pc:docMk/>
            <pc:sldMk cId="2164548058" sldId="335"/>
            <ac:spMk id="3" creationId="{64B21269-347A-5DE5-CAE0-81E95539B2A3}"/>
          </ac:spMkLst>
        </pc:spChg>
      </pc:sldChg>
      <pc:sldChg chg="add del">
        <pc:chgData name="Long Nguyen" userId="f59fb8f3-a021-417a-8bc1-65c8d471c621" providerId="ADAL" clId="{AA9E8E96-66E7-354D-9B69-635A630A812D}" dt="2022-09-30T13:17:02.535" v="244" actId="2696"/>
        <pc:sldMkLst>
          <pc:docMk/>
          <pc:sldMk cId="4209926949" sldId="335"/>
        </pc:sldMkLst>
      </pc:sldChg>
      <pc:sldChg chg="modSp add del">
        <pc:chgData name="Long Nguyen" userId="f59fb8f3-a021-417a-8bc1-65c8d471c621" providerId="ADAL" clId="{AA9E8E96-66E7-354D-9B69-635A630A812D}" dt="2022-09-30T13:17:19.488" v="246" actId="2696"/>
        <pc:sldMkLst>
          <pc:docMk/>
          <pc:sldMk cId="1628785944" sldId="336"/>
        </pc:sldMkLst>
        <pc:spChg chg="mod">
          <ac:chgData name="Long Nguyen" userId="f59fb8f3-a021-417a-8bc1-65c8d471c621" providerId="ADAL" clId="{AA9E8E96-66E7-354D-9B69-635A630A812D}" dt="2022-09-30T13:17:17.311" v="245" actId="20577"/>
          <ac:spMkLst>
            <pc:docMk/>
            <pc:sldMk cId="1628785944" sldId="336"/>
            <ac:spMk id="9" creationId="{E3B2E017-30B2-884B-A113-B419A2ED51AD}"/>
          </ac:spMkLst>
        </pc:spChg>
      </pc:sldChg>
      <pc:sldChg chg="modSp add mod modAnim">
        <pc:chgData name="Long Nguyen" userId="f59fb8f3-a021-417a-8bc1-65c8d471c621" providerId="ADAL" clId="{AA9E8E96-66E7-354D-9B69-635A630A812D}" dt="2022-09-30T13:33:04.896" v="984" actId="113"/>
        <pc:sldMkLst>
          <pc:docMk/>
          <pc:sldMk cId="3558806289" sldId="336"/>
        </pc:sldMkLst>
        <pc:spChg chg="mod">
          <ac:chgData name="Long Nguyen" userId="f59fb8f3-a021-417a-8bc1-65c8d471c621" providerId="ADAL" clId="{AA9E8E96-66E7-354D-9B69-635A630A812D}" dt="2022-09-30T13:33:04.896" v="984" actId="113"/>
          <ac:spMkLst>
            <pc:docMk/>
            <pc:sldMk cId="3558806289" sldId="336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  <pc:docChgLst>
    <pc:chgData name="Long Nguyen" userId="f59fb8f3-a021-417a-8bc1-65c8d471c621" providerId="ADAL" clId="{D0E154C4-B346-F941-A6B9-86184AB0DF7E}"/>
    <pc:docChg chg="undo custSel addSld delSld modSld">
      <pc:chgData name="Long Nguyen" userId="f59fb8f3-a021-417a-8bc1-65c8d471c621" providerId="ADAL" clId="{D0E154C4-B346-F941-A6B9-86184AB0DF7E}" dt="2022-10-27T15:49:41.569" v="1109" actId="20577"/>
      <pc:docMkLst>
        <pc:docMk/>
      </pc:docMkLst>
      <pc:sldChg chg="modSp mod">
        <pc:chgData name="Long Nguyen" userId="f59fb8f3-a021-417a-8bc1-65c8d471c621" providerId="ADAL" clId="{D0E154C4-B346-F941-A6B9-86184AB0DF7E}" dt="2022-10-27T15:49:41.569" v="1109" actId="20577"/>
        <pc:sldMkLst>
          <pc:docMk/>
          <pc:sldMk cId="4247104139" sldId="256"/>
        </pc:sldMkLst>
        <pc:spChg chg="mod">
          <ac:chgData name="Long Nguyen" userId="f59fb8f3-a021-417a-8bc1-65c8d471c621" providerId="ADAL" clId="{D0E154C4-B346-F941-A6B9-86184AB0DF7E}" dt="2022-10-27T15:49:41.569" v="1109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Sp modSp mod modAnim">
        <pc:chgData name="Long Nguyen" userId="f59fb8f3-a021-417a-8bc1-65c8d471c621" providerId="ADAL" clId="{D0E154C4-B346-F941-A6B9-86184AB0DF7E}" dt="2022-10-26T15:34:23.830" v="1079" actId="14100"/>
        <pc:sldMkLst>
          <pc:docMk/>
          <pc:sldMk cId="99755680" sldId="291"/>
        </pc:sldMkLst>
        <pc:spChg chg="mod">
          <ac:chgData name="Long Nguyen" userId="f59fb8f3-a021-417a-8bc1-65c8d471c621" providerId="ADAL" clId="{D0E154C4-B346-F941-A6B9-86184AB0DF7E}" dt="2022-10-26T15:34:17.310" v="1076" actId="1076"/>
          <ac:spMkLst>
            <pc:docMk/>
            <pc:sldMk cId="99755680" sldId="291"/>
            <ac:spMk id="2" creationId="{AA3A228F-61D0-D949-A5E7-F83756230BF8}"/>
          </ac:spMkLst>
        </pc:spChg>
        <pc:spChg chg="add mod">
          <ac:chgData name="Long Nguyen" userId="f59fb8f3-a021-417a-8bc1-65c8d471c621" providerId="ADAL" clId="{D0E154C4-B346-F941-A6B9-86184AB0DF7E}" dt="2022-10-26T13:40:10.479" v="425" actId="20577"/>
          <ac:spMkLst>
            <pc:docMk/>
            <pc:sldMk cId="99755680" sldId="291"/>
            <ac:spMk id="3" creationId="{D736C09A-6445-0521-5620-845ACB1DDC5B}"/>
          </ac:spMkLst>
        </pc:spChg>
        <pc:spChg chg="mod">
          <ac:chgData name="Long Nguyen" userId="f59fb8f3-a021-417a-8bc1-65c8d471c621" providerId="ADAL" clId="{D0E154C4-B346-F941-A6B9-86184AB0DF7E}" dt="2022-10-26T15:34:23.830" v="1079" actId="14100"/>
          <ac:spMkLst>
            <pc:docMk/>
            <pc:sldMk cId="99755680" sldId="291"/>
            <ac:spMk id="9" creationId="{E3B2E017-30B2-884B-A113-B419A2ED51AD}"/>
          </ac:spMkLst>
        </pc:spChg>
      </pc:sldChg>
      <pc:sldChg chg="modSp mod modAnim">
        <pc:chgData name="Long Nguyen" userId="f59fb8f3-a021-417a-8bc1-65c8d471c621" providerId="ADAL" clId="{D0E154C4-B346-F941-A6B9-86184AB0DF7E}" dt="2022-10-26T13:30:14.191" v="169"/>
        <pc:sldMkLst>
          <pc:docMk/>
          <pc:sldMk cId="553003360" sldId="296"/>
        </pc:sldMkLst>
        <pc:spChg chg="mod">
          <ac:chgData name="Long Nguyen" userId="f59fb8f3-a021-417a-8bc1-65c8d471c621" providerId="ADAL" clId="{D0E154C4-B346-F941-A6B9-86184AB0DF7E}" dt="2022-10-26T13:29:09.866" v="161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D0E154C4-B346-F941-A6B9-86184AB0DF7E}" dt="2022-10-26T12:23:52.471" v="21" actId="20577"/>
        <pc:sldMkLst>
          <pc:docMk/>
          <pc:sldMk cId="3150557076" sldId="298"/>
        </pc:sldMkLst>
        <pc:spChg chg="mod">
          <ac:chgData name="Long Nguyen" userId="f59fb8f3-a021-417a-8bc1-65c8d471c621" providerId="ADAL" clId="{D0E154C4-B346-F941-A6B9-86184AB0DF7E}" dt="2022-10-26T12:23:52.471" v="21" actId="20577"/>
          <ac:spMkLst>
            <pc:docMk/>
            <pc:sldMk cId="3150557076" sldId="298"/>
            <ac:spMk id="2" creationId="{AA3A228F-61D0-D949-A5E7-F83756230BF8}"/>
          </ac:spMkLst>
        </pc:spChg>
      </pc:sldChg>
      <pc:sldChg chg="del">
        <pc:chgData name="Long Nguyen" userId="f59fb8f3-a021-417a-8bc1-65c8d471c621" providerId="ADAL" clId="{D0E154C4-B346-F941-A6B9-86184AB0DF7E}" dt="2022-10-26T15:34:33.105" v="1080" actId="2696"/>
        <pc:sldMkLst>
          <pc:docMk/>
          <pc:sldMk cId="3558806289" sldId="336"/>
        </pc:sldMkLst>
      </pc:sldChg>
      <pc:sldChg chg="addSp delSp modSp new mod">
        <pc:chgData name="Long Nguyen" userId="f59fb8f3-a021-417a-8bc1-65c8d471c621" providerId="ADAL" clId="{D0E154C4-B346-F941-A6B9-86184AB0DF7E}" dt="2022-10-26T13:38:23.252" v="320"/>
        <pc:sldMkLst>
          <pc:docMk/>
          <pc:sldMk cId="287602781" sldId="337"/>
        </pc:sldMkLst>
        <pc:spChg chg="mod">
          <ac:chgData name="Long Nguyen" userId="f59fb8f3-a021-417a-8bc1-65c8d471c621" providerId="ADAL" clId="{D0E154C4-B346-F941-A6B9-86184AB0DF7E}" dt="2022-10-26T13:27:36.026" v="38" actId="1076"/>
          <ac:spMkLst>
            <pc:docMk/>
            <pc:sldMk cId="287602781" sldId="337"/>
            <ac:spMk id="2" creationId="{86ADC1BD-B817-E355-4649-B1F4E8E200F3}"/>
          </ac:spMkLst>
        </pc:spChg>
        <pc:spChg chg="mod">
          <ac:chgData name="Long Nguyen" userId="f59fb8f3-a021-417a-8bc1-65c8d471c621" providerId="ADAL" clId="{D0E154C4-B346-F941-A6B9-86184AB0DF7E}" dt="2022-10-26T13:32:24.200" v="318" actId="5793"/>
          <ac:spMkLst>
            <pc:docMk/>
            <pc:sldMk cId="287602781" sldId="337"/>
            <ac:spMk id="3" creationId="{9C2DD414-A1A4-51DC-3253-3E51EA569EBA}"/>
          </ac:spMkLst>
        </pc:spChg>
        <pc:spChg chg="add del mod">
          <ac:chgData name="Long Nguyen" userId="f59fb8f3-a021-417a-8bc1-65c8d471c621" providerId="ADAL" clId="{D0E154C4-B346-F941-A6B9-86184AB0DF7E}" dt="2022-10-26T13:38:23.252" v="320"/>
          <ac:spMkLst>
            <pc:docMk/>
            <pc:sldMk cId="287602781" sldId="337"/>
            <ac:spMk id="6" creationId="{F20B319B-5234-1B66-3DDB-143C048CA6FA}"/>
          </ac:spMkLst>
        </pc:spChg>
        <pc:picChg chg="add mod">
          <ac:chgData name="Long Nguyen" userId="f59fb8f3-a021-417a-8bc1-65c8d471c621" providerId="ADAL" clId="{D0E154C4-B346-F941-A6B9-86184AB0DF7E}" dt="2022-10-26T13:32:08.390" v="288" actId="1035"/>
          <ac:picMkLst>
            <pc:docMk/>
            <pc:sldMk cId="287602781" sldId="337"/>
            <ac:picMk id="5" creationId="{F7FDE22B-2758-F04E-240C-8AC050943925}"/>
          </ac:picMkLst>
        </pc:picChg>
      </pc:sldChg>
      <pc:sldChg chg="addSp delSp modSp new mod modAnim">
        <pc:chgData name="Long Nguyen" userId="f59fb8f3-a021-417a-8bc1-65c8d471c621" providerId="ADAL" clId="{D0E154C4-B346-F941-A6B9-86184AB0DF7E}" dt="2022-10-26T13:54:00.943" v="1071"/>
        <pc:sldMkLst>
          <pc:docMk/>
          <pc:sldMk cId="1128944251" sldId="338"/>
        </pc:sldMkLst>
        <pc:spChg chg="mod">
          <ac:chgData name="Long Nguyen" userId="f59fb8f3-a021-417a-8bc1-65c8d471c621" providerId="ADAL" clId="{D0E154C4-B346-F941-A6B9-86184AB0DF7E}" dt="2022-10-26T13:46:33.376" v="446" actId="1076"/>
          <ac:spMkLst>
            <pc:docMk/>
            <pc:sldMk cId="1128944251" sldId="338"/>
            <ac:spMk id="2" creationId="{A340B44D-B662-1B98-A1CB-22BE7EC3D3D7}"/>
          </ac:spMkLst>
        </pc:spChg>
        <pc:spChg chg="del">
          <ac:chgData name="Long Nguyen" userId="f59fb8f3-a021-417a-8bc1-65c8d471c621" providerId="ADAL" clId="{D0E154C4-B346-F941-A6B9-86184AB0DF7E}" dt="2022-10-26T13:42:22.496" v="427"/>
          <ac:spMkLst>
            <pc:docMk/>
            <pc:sldMk cId="1128944251" sldId="338"/>
            <ac:spMk id="3" creationId="{3EA485C6-07AA-74D9-36B3-48C630CD385C}"/>
          </ac:spMkLst>
        </pc:spChg>
        <pc:spChg chg="add mod">
          <ac:chgData name="Long Nguyen" userId="f59fb8f3-a021-417a-8bc1-65c8d471c621" providerId="ADAL" clId="{D0E154C4-B346-F941-A6B9-86184AB0DF7E}" dt="2022-10-26T13:42:28.915" v="428" actId="14100"/>
          <ac:spMkLst>
            <pc:docMk/>
            <pc:sldMk cId="1128944251" sldId="338"/>
            <ac:spMk id="6" creationId="{8826A9CA-5A35-6321-4C6D-375F074A2F47}"/>
          </ac:spMkLst>
        </pc:spChg>
        <pc:spChg chg="add del mod">
          <ac:chgData name="Long Nguyen" userId="f59fb8f3-a021-417a-8bc1-65c8d471c621" providerId="ADAL" clId="{D0E154C4-B346-F941-A6B9-86184AB0DF7E}" dt="2022-10-26T13:45:54.112" v="431"/>
          <ac:spMkLst>
            <pc:docMk/>
            <pc:sldMk cId="1128944251" sldId="338"/>
            <ac:spMk id="8" creationId="{29832B01-07D8-A8FB-3720-16F1ACFCAE51}"/>
          </ac:spMkLst>
        </pc:spChg>
        <pc:spChg chg="add mod">
          <ac:chgData name="Long Nguyen" userId="f59fb8f3-a021-417a-8bc1-65c8d471c621" providerId="ADAL" clId="{D0E154C4-B346-F941-A6B9-86184AB0DF7E}" dt="2022-10-26T13:51:27.396" v="1027" actId="20577"/>
          <ac:spMkLst>
            <pc:docMk/>
            <pc:sldMk cId="1128944251" sldId="338"/>
            <ac:spMk id="10" creationId="{E944DC3B-4EA7-931F-AF1E-FC552BA41E57}"/>
          </ac:spMkLst>
        </pc:spChg>
        <pc:spChg chg="add mod">
          <ac:chgData name="Long Nguyen" userId="f59fb8f3-a021-417a-8bc1-65c8d471c621" providerId="ADAL" clId="{D0E154C4-B346-F941-A6B9-86184AB0DF7E}" dt="2022-10-26T13:52:53.497" v="1051" actId="1036"/>
          <ac:spMkLst>
            <pc:docMk/>
            <pc:sldMk cId="1128944251" sldId="338"/>
            <ac:spMk id="11" creationId="{E9E89041-25CA-7787-DF52-2EA78DEC0912}"/>
          </ac:spMkLst>
        </pc:spChg>
        <pc:spChg chg="add del mod">
          <ac:chgData name="Long Nguyen" userId="f59fb8f3-a021-417a-8bc1-65c8d471c621" providerId="ADAL" clId="{D0E154C4-B346-F941-A6B9-86184AB0DF7E}" dt="2022-10-26T13:53:31.557" v="1067"/>
          <ac:spMkLst>
            <pc:docMk/>
            <pc:sldMk cId="1128944251" sldId="338"/>
            <ac:spMk id="15" creationId="{4A688945-F27C-9AD2-CBBE-7983AA77D453}"/>
          </ac:spMkLst>
        </pc:spChg>
        <pc:graphicFrameChg chg="add del mod modGraphic">
          <ac:chgData name="Long Nguyen" userId="f59fb8f3-a021-417a-8bc1-65c8d471c621" providerId="ADAL" clId="{D0E154C4-B346-F941-A6B9-86184AB0DF7E}" dt="2022-10-26T13:45:51.884" v="430" actId="478"/>
          <ac:graphicFrameMkLst>
            <pc:docMk/>
            <pc:sldMk cId="1128944251" sldId="338"/>
            <ac:graphicFrameMk id="5" creationId="{FDDB42FB-75BE-AF86-799B-0117B86D83B2}"/>
          </ac:graphicFrameMkLst>
        </pc:graphicFrameChg>
        <pc:picChg chg="add mod">
          <ac:chgData name="Long Nguyen" userId="f59fb8f3-a021-417a-8bc1-65c8d471c621" providerId="ADAL" clId="{D0E154C4-B346-F941-A6B9-86184AB0DF7E}" dt="2022-10-26T13:51:15.680" v="1012" actId="1037"/>
          <ac:picMkLst>
            <pc:docMk/>
            <pc:sldMk cId="1128944251" sldId="338"/>
            <ac:picMk id="9" creationId="{F02032DC-0733-12B3-65B3-971553A3B000}"/>
          </ac:picMkLst>
        </pc:picChg>
        <pc:cxnChg chg="add mod">
          <ac:chgData name="Long Nguyen" userId="f59fb8f3-a021-417a-8bc1-65c8d471c621" providerId="ADAL" clId="{D0E154C4-B346-F941-A6B9-86184AB0DF7E}" dt="2022-10-26T13:53:21.619" v="1063" actId="14100"/>
          <ac:cxnSpMkLst>
            <pc:docMk/>
            <pc:sldMk cId="1128944251" sldId="338"/>
            <ac:cxnSpMk id="13" creationId="{28CE31AB-69C5-D1AF-D8CE-80CD57000B1A}"/>
          </ac:cxnSpMkLst>
        </pc:cxnChg>
        <pc:cxnChg chg="add mod">
          <ac:chgData name="Long Nguyen" userId="f59fb8f3-a021-417a-8bc1-65c8d471c621" providerId="ADAL" clId="{D0E154C4-B346-F941-A6B9-86184AB0DF7E}" dt="2022-10-26T13:53:28.733" v="1065" actId="14100"/>
          <ac:cxnSpMkLst>
            <pc:docMk/>
            <pc:sldMk cId="1128944251" sldId="338"/>
            <ac:cxnSpMk id="16" creationId="{1E0C05EE-8880-84D1-113E-9BEC7A34A30D}"/>
          </ac:cxnSpMkLst>
        </pc:cxnChg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E2659998-345F-2A42-B467-55E59999979A}"/>
    <pc:docChg chg="delSld modSld">
      <pc:chgData name="Long B Nguyen" userId="f59fb8f3-a021-417a-8bc1-65c8d471c621" providerId="ADAL" clId="{E2659998-345F-2A42-B467-55E59999979A}" dt="2021-06-14T22:06:26.206" v="63" actId="20577"/>
      <pc:docMkLst>
        <pc:docMk/>
      </pc:docMkLst>
      <pc:sldChg chg="modSp mod modAnim">
        <pc:chgData name="Long B Nguyen" userId="f59fb8f3-a021-417a-8bc1-65c8d471c621" providerId="ADAL" clId="{E2659998-345F-2A42-B467-55E59999979A}" dt="2021-06-04T16:34:18.690" v="51" actId="1076"/>
        <pc:sldMkLst>
          <pc:docMk/>
          <pc:sldMk cId="1816941262" sldId="295"/>
        </pc:sldMkLst>
        <pc:spChg chg="mod">
          <ac:chgData name="Long B Nguyen" userId="f59fb8f3-a021-417a-8bc1-65c8d471c621" providerId="ADAL" clId="{E2659998-345F-2A42-B467-55E59999979A}" dt="2021-06-04T16:33:34.524" v="33" actId="1076"/>
          <ac:spMkLst>
            <pc:docMk/>
            <pc:sldMk cId="1816941262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E2659998-345F-2A42-B467-55E59999979A}" dt="2021-06-04T16:34:18.690" v="5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E2659998-345F-2A42-B467-55E59999979A}" dt="2021-06-04T16:34:14.733" v="50" actId="20577"/>
          <ac:spMkLst>
            <pc:docMk/>
            <pc:sldMk cId="1816941262" sldId="29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2659998-345F-2A42-B467-55E59999979A}" dt="2021-06-04T16:35:00.618" v="54" actId="14100"/>
        <pc:sldMkLst>
          <pc:docMk/>
          <pc:sldMk cId="553003360" sldId="296"/>
        </pc:sldMkLst>
        <pc:spChg chg="mod">
          <ac:chgData name="Long B Nguyen" userId="f59fb8f3-a021-417a-8bc1-65c8d471c621" providerId="ADAL" clId="{E2659998-345F-2A42-B467-55E59999979A}" dt="2021-06-04T16:34:53.684" v="52" actId="1076"/>
          <ac:spMkLst>
            <pc:docMk/>
            <pc:sldMk cId="553003360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E2659998-345F-2A42-B467-55E59999979A}" dt="2021-06-04T16:35:00.618" v="54" actId="14100"/>
          <ac:spMkLst>
            <pc:docMk/>
            <pc:sldMk cId="553003360" sldId="29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2659998-345F-2A42-B467-55E59999979A}" dt="2021-06-14T22:06:26.206" v="63" actId="20577"/>
        <pc:sldMkLst>
          <pc:docMk/>
          <pc:sldMk cId="3006175481" sldId="297"/>
        </pc:sldMkLst>
        <pc:spChg chg="mod">
          <ac:chgData name="Long B Nguyen" userId="f59fb8f3-a021-417a-8bc1-65c8d471c621" providerId="ADAL" clId="{E2659998-345F-2A42-B467-55E59999979A}" dt="2021-06-14T22:06:26.206" v="63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E2659998-345F-2A42-B467-55E59999979A}" dt="2021-06-04T16:33:03.334" v="0" actId="2696"/>
        <pc:sldMkLst>
          <pc:docMk/>
          <pc:sldMk cId="3275945509" sldId="303"/>
        </pc:sldMkLst>
      </pc:sldChg>
      <pc:sldChg chg="modSp del mod">
        <pc:chgData name="Long B Nguyen" userId="f59fb8f3-a021-417a-8bc1-65c8d471c621" providerId="ADAL" clId="{E2659998-345F-2A42-B467-55E59999979A}" dt="2021-06-04T16:35:20.495" v="55" actId="2696"/>
        <pc:sldMkLst>
          <pc:docMk/>
          <pc:sldMk cId="406772024" sldId="304"/>
        </pc:sldMkLst>
        <pc:spChg chg="mod">
          <ac:chgData name="Long B Nguyen" userId="f59fb8f3-a021-417a-8bc1-65c8d471c621" providerId="ADAL" clId="{E2659998-345F-2A42-B467-55E59999979A}" dt="2021-06-04T16:33:08.801" v="1" actId="1076"/>
          <ac:spMkLst>
            <pc:docMk/>
            <pc:sldMk cId="406772024" sldId="304"/>
            <ac:spMk id="2" creationId="{AA3A228F-61D0-D949-A5E7-F83756230BF8}"/>
          </ac:spMkLst>
        </pc:spChg>
        <pc:spChg chg="mod">
          <ac:chgData name="Long B Nguyen" userId="f59fb8f3-a021-417a-8bc1-65c8d471c621" providerId="ADAL" clId="{E2659998-345F-2A42-B467-55E59999979A}" dt="2021-06-04T16:33:24.057" v="32" actId="20577"/>
          <ac:spMkLst>
            <pc:docMk/>
            <pc:sldMk cId="406772024" sldId="30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1BA4E37D-F5AF-DD4C-8C4D-E1586EA36636}"/>
    <pc:docChg chg="undo custSel addSld delSld modSld">
      <pc:chgData name="Long B Nguyen" userId="f59fb8f3-a021-417a-8bc1-65c8d471c621" providerId="ADAL" clId="{1BA4E37D-F5AF-DD4C-8C4D-E1586EA36636}" dt="2024-10-15T11:59:52.667" v="1414" actId="20577"/>
      <pc:docMkLst>
        <pc:docMk/>
      </pc:docMkLst>
      <pc:sldChg chg="modSp mod">
        <pc:chgData name="Long B Nguyen" userId="f59fb8f3-a021-417a-8bc1-65c8d471c621" providerId="ADAL" clId="{1BA4E37D-F5AF-DD4C-8C4D-E1586EA36636}" dt="2024-10-15T11:46:26.348" v="849" actId="20577"/>
        <pc:sldMkLst>
          <pc:docMk/>
          <pc:sldMk cId="4247104139" sldId="256"/>
        </pc:sldMkLst>
        <pc:spChg chg="mod">
          <ac:chgData name="Long B Nguyen" userId="f59fb8f3-a021-417a-8bc1-65c8d471c621" providerId="ADAL" clId="{1BA4E37D-F5AF-DD4C-8C4D-E1586EA36636}" dt="2024-10-15T11:46:26.348" v="849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1BA4E37D-F5AF-DD4C-8C4D-E1586EA36636}" dt="2024-10-15T11:26:39.314" v="8" actId="2696"/>
        <pc:sldMkLst>
          <pc:docMk/>
          <pc:sldMk cId="1114720448" sldId="276"/>
        </pc:sldMkLst>
      </pc:sldChg>
      <pc:sldChg chg="modSp mod">
        <pc:chgData name="Long B Nguyen" userId="f59fb8f3-a021-417a-8bc1-65c8d471c621" providerId="ADAL" clId="{1BA4E37D-F5AF-DD4C-8C4D-E1586EA36636}" dt="2024-10-15T11:46:34.757" v="850" actId="20577"/>
        <pc:sldMkLst>
          <pc:docMk/>
          <pc:sldMk cId="131840209" sldId="286"/>
        </pc:sldMkLst>
        <pc:spChg chg="mod">
          <ac:chgData name="Long B Nguyen" userId="f59fb8f3-a021-417a-8bc1-65c8d471c621" providerId="ADAL" clId="{1BA4E37D-F5AF-DD4C-8C4D-E1586EA36636}" dt="2024-10-15T11:46:34.757" v="850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1BA4E37D-F5AF-DD4C-8C4D-E1586EA36636}" dt="2024-10-15T11:37:46.927" v="573" actId="2696"/>
        <pc:sldMkLst>
          <pc:docMk/>
          <pc:sldMk cId="1313115290" sldId="287"/>
        </pc:sldMkLst>
        <pc:spChg chg="mod">
          <ac:chgData name="Long B Nguyen" userId="f59fb8f3-a021-417a-8bc1-65c8d471c621" providerId="ADAL" clId="{1BA4E37D-F5AF-DD4C-8C4D-E1586EA36636}" dt="2024-10-15T11:37:38.166" v="572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1BA4E37D-F5AF-DD4C-8C4D-E1586EA36636}" dt="2024-10-15T11:38:44.996" v="574"/>
        <pc:sldMkLst>
          <pc:docMk/>
          <pc:sldMk cId="2367208809" sldId="287"/>
        </pc:sldMkLst>
      </pc:sldChg>
      <pc:sldChg chg="del">
        <pc:chgData name="Long B Nguyen" userId="f59fb8f3-a021-417a-8bc1-65c8d471c621" providerId="ADAL" clId="{1BA4E37D-F5AF-DD4C-8C4D-E1586EA36636}" dt="2024-10-15T11:26:39.253" v="3" actId="2696"/>
        <pc:sldMkLst>
          <pc:docMk/>
          <pc:sldMk cId="99755680" sldId="291"/>
        </pc:sldMkLst>
      </pc:sldChg>
      <pc:sldChg chg="del">
        <pc:chgData name="Long B Nguyen" userId="f59fb8f3-a021-417a-8bc1-65c8d471c621" providerId="ADAL" clId="{1BA4E37D-F5AF-DD4C-8C4D-E1586EA36636}" dt="2024-10-15T11:26:39.359" v="13" actId="2696"/>
        <pc:sldMkLst>
          <pc:docMk/>
          <pc:sldMk cId="847072393" sldId="292"/>
        </pc:sldMkLst>
      </pc:sldChg>
      <pc:sldChg chg="modSp mod modAnim">
        <pc:chgData name="Long B Nguyen" userId="f59fb8f3-a021-417a-8bc1-65c8d471c621" providerId="ADAL" clId="{1BA4E37D-F5AF-DD4C-8C4D-E1586EA36636}" dt="2024-10-15T11:39:19.986" v="579"/>
        <pc:sldMkLst>
          <pc:docMk/>
          <pc:sldMk cId="3530588399" sldId="295"/>
        </pc:sldMkLst>
        <pc:spChg chg="mod">
          <ac:chgData name="Long B Nguyen" userId="f59fb8f3-a021-417a-8bc1-65c8d471c621" providerId="ADAL" clId="{1BA4E37D-F5AF-DD4C-8C4D-E1586EA36636}" dt="2024-10-15T11:39:19.986" v="579"/>
          <ac:spMkLst>
            <pc:docMk/>
            <pc:sldMk cId="3530588399" sldId="295"/>
            <ac:spMk id="9" creationId="{E3B2E017-30B2-884B-A113-B419A2ED51AD}"/>
          </ac:spMkLst>
        </pc:spChg>
      </pc:sldChg>
      <pc:sldChg chg="addSp delSp modSp mod addAnim delAnim modAnim">
        <pc:chgData name="Long B Nguyen" userId="f59fb8f3-a021-417a-8bc1-65c8d471c621" providerId="ADAL" clId="{1BA4E37D-F5AF-DD4C-8C4D-E1586EA36636}" dt="2024-10-15T11:45:12.205" v="848"/>
        <pc:sldMkLst>
          <pc:docMk/>
          <pc:sldMk cId="553003360" sldId="296"/>
        </pc:sldMkLst>
        <pc:spChg chg="add del mod">
          <ac:chgData name="Long B Nguyen" userId="f59fb8f3-a021-417a-8bc1-65c8d471c621" providerId="ADAL" clId="{1BA4E37D-F5AF-DD4C-8C4D-E1586EA36636}" dt="2024-10-15T11:44:51.649" v="846" actId="1076"/>
          <ac:spMkLst>
            <pc:docMk/>
            <pc:sldMk cId="553003360" sldId="296"/>
            <ac:spMk id="4" creationId="{7E1ECE19-F9C4-814B-B8A8-93A56C137579}"/>
          </ac:spMkLst>
        </pc:spChg>
        <pc:spChg chg="mod">
          <ac:chgData name="Long B Nguyen" userId="f59fb8f3-a021-417a-8bc1-65c8d471c621" providerId="ADAL" clId="{1BA4E37D-F5AF-DD4C-8C4D-E1586EA36636}" dt="2024-10-15T11:44:42.961" v="844" actId="27636"/>
          <ac:spMkLst>
            <pc:docMk/>
            <pc:sldMk cId="553003360" sldId="296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1BA4E37D-F5AF-DD4C-8C4D-E1586EA36636}" dt="2024-10-15T11:44:48.233" v="845" actId="1076"/>
          <ac:cxnSpMkLst>
            <pc:docMk/>
            <pc:sldMk cId="553003360" sldId="296"/>
            <ac:cxnSpMk id="5" creationId="{8B41B422-25FF-A54D-95AA-2800DC540190}"/>
          </ac:cxnSpMkLst>
        </pc:cxnChg>
      </pc:sldChg>
      <pc:sldChg chg="del">
        <pc:chgData name="Long B Nguyen" userId="f59fb8f3-a021-417a-8bc1-65c8d471c621" providerId="ADAL" clId="{1BA4E37D-F5AF-DD4C-8C4D-E1586EA36636}" dt="2024-10-15T11:26:39.332" v="10" actId="2696"/>
        <pc:sldMkLst>
          <pc:docMk/>
          <pc:sldMk cId="1511080215" sldId="300"/>
        </pc:sldMkLst>
      </pc:sldChg>
      <pc:sldChg chg="del">
        <pc:chgData name="Long B Nguyen" userId="f59fb8f3-a021-417a-8bc1-65c8d471c621" providerId="ADAL" clId="{1BA4E37D-F5AF-DD4C-8C4D-E1586EA36636}" dt="2024-10-15T11:26:39.321" v="9" actId="2696"/>
        <pc:sldMkLst>
          <pc:docMk/>
          <pc:sldMk cId="2221515130" sldId="302"/>
        </pc:sldMkLst>
      </pc:sldChg>
      <pc:sldChg chg="del">
        <pc:chgData name="Long B Nguyen" userId="f59fb8f3-a021-417a-8bc1-65c8d471c621" providerId="ADAL" clId="{1BA4E37D-F5AF-DD4C-8C4D-E1586EA36636}" dt="2024-10-15T11:26:39.350" v="12" actId="2696"/>
        <pc:sldMkLst>
          <pc:docMk/>
          <pc:sldMk cId="885822507" sldId="303"/>
        </pc:sldMkLst>
      </pc:sldChg>
      <pc:sldChg chg="modSp">
        <pc:chgData name="Long B Nguyen" userId="f59fb8f3-a021-417a-8bc1-65c8d471c621" providerId="ADAL" clId="{1BA4E37D-F5AF-DD4C-8C4D-E1586EA36636}" dt="2024-10-15T11:58:50.705" v="1358" actId="20577"/>
        <pc:sldMkLst>
          <pc:docMk/>
          <pc:sldMk cId="67957925" sldId="308"/>
        </pc:sldMkLst>
        <pc:spChg chg="mod">
          <ac:chgData name="Long B Nguyen" userId="f59fb8f3-a021-417a-8bc1-65c8d471c621" providerId="ADAL" clId="{1BA4E37D-F5AF-DD4C-8C4D-E1586EA36636}" dt="2024-10-15T11:58:50.705" v="1358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addSp modSp mod">
        <pc:chgData name="Long B Nguyen" userId="f59fb8f3-a021-417a-8bc1-65c8d471c621" providerId="ADAL" clId="{1BA4E37D-F5AF-DD4C-8C4D-E1586EA36636}" dt="2024-10-15T11:59:45.681" v="1405" actId="14100"/>
        <pc:sldMkLst>
          <pc:docMk/>
          <pc:sldMk cId="1872435103" sldId="309"/>
        </pc:sldMkLst>
        <pc:spChg chg="add mod">
          <ac:chgData name="Long B Nguyen" userId="f59fb8f3-a021-417a-8bc1-65c8d471c621" providerId="ADAL" clId="{1BA4E37D-F5AF-DD4C-8C4D-E1586EA36636}" dt="2024-10-15T11:59:30.261" v="1402" actId="1076"/>
          <ac:spMkLst>
            <pc:docMk/>
            <pc:sldMk cId="1872435103" sldId="309"/>
            <ac:spMk id="3" creationId="{58D2FB93-283D-23E6-1F95-E6D7FB6E9966}"/>
          </ac:spMkLst>
        </pc:spChg>
        <pc:cxnChg chg="add mod">
          <ac:chgData name="Long B Nguyen" userId="f59fb8f3-a021-417a-8bc1-65c8d471c621" providerId="ADAL" clId="{1BA4E37D-F5AF-DD4C-8C4D-E1586EA36636}" dt="2024-10-15T11:59:45.681" v="1405" actId="14100"/>
          <ac:cxnSpMkLst>
            <pc:docMk/>
            <pc:sldMk cId="1872435103" sldId="309"/>
            <ac:cxnSpMk id="5" creationId="{E0F5CE4F-196C-FE0B-20E9-0D76418241C9}"/>
          </ac:cxnSpMkLst>
        </pc:cxnChg>
      </pc:sldChg>
      <pc:sldChg chg="delSp modSp mod delAnim modAnim">
        <pc:chgData name="Long B Nguyen" userId="f59fb8f3-a021-417a-8bc1-65c8d471c621" providerId="ADAL" clId="{1BA4E37D-F5AF-DD4C-8C4D-E1586EA36636}" dt="2024-10-15T11:43:12.427" v="771" actId="20577"/>
        <pc:sldMkLst>
          <pc:docMk/>
          <pc:sldMk cId="2097059918" sldId="313"/>
        </pc:sldMkLst>
        <pc:spChg chg="del mod">
          <ac:chgData name="Long B Nguyen" userId="f59fb8f3-a021-417a-8bc1-65c8d471c621" providerId="ADAL" clId="{1BA4E37D-F5AF-DD4C-8C4D-E1586EA36636}" dt="2024-10-15T11:42:17.279" v="646" actId="478"/>
          <ac:spMkLst>
            <pc:docMk/>
            <pc:sldMk cId="2097059918" sldId="313"/>
            <ac:spMk id="3" creationId="{378D6DFB-86AC-5D4B-930E-8BD0EC023CFD}"/>
          </ac:spMkLst>
        </pc:spChg>
        <pc:spChg chg="mod">
          <ac:chgData name="Long B Nguyen" userId="f59fb8f3-a021-417a-8bc1-65c8d471c621" providerId="ADAL" clId="{1BA4E37D-F5AF-DD4C-8C4D-E1586EA36636}" dt="2024-10-15T11:43:12.427" v="771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1BA4E37D-F5AF-DD4C-8C4D-E1586EA36636}" dt="2024-10-15T11:59:04.205" v="1365" actId="20577"/>
        <pc:sldMkLst>
          <pc:docMk/>
          <pc:sldMk cId="2979421659" sldId="330"/>
        </pc:sldMkLst>
        <pc:spChg chg="mod">
          <ac:chgData name="Long B Nguyen" userId="f59fb8f3-a021-417a-8bc1-65c8d471c621" providerId="ADAL" clId="{1BA4E37D-F5AF-DD4C-8C4D-E1586EA36636}" dt="2024-10-15T11:59:04.205" v="1365" actId="20577"/>
          <ac:spMkLst>
            <pc:docMk/>
            <pc:sldMk cId="2979421659" sldId="33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1BA4E37D-F5AF-DD4C-8C4D-E1586EA36636}" dt="2024-10-15T11:59:52.667" v="1414" actId="20577"/>
        <pc:sldMkLst>
          <pc:docMk/>
          <pc:sldMk cId="3010097483" sldId="332"/>
        </pc:sldMkLst>
        <pc:spChg chg="mod">
          <ac:chgData name="Long B Nguyen" userId="f59fb8f3-a021-417a-8bc1-65c8d471c621" providerId="ADAL" clId="{1BA4E37D-F5AF-DD4C-8C4D-E1586EA36636}" dt="2024-10-15T11:59:52.667" v="1414" actId="20577"/>
          <ac:spMkLst>
            <pc:docMk/>
            <pc:sldMk cId="3010097483" sldId="332"/>
            <ac:spMk id="9" creationId="{E3B2E017-30B2-884B-A113-B419A2ED51AD}"/>
          </ac:spMkLst>
        </pc:spChg>
      </pc:sldChg>
      <pc:sldChg chg="addSp delSp mod delAnim">
        <pc:chgData name="Long B Nguyen" userId="f59fb8f3-a021-417a-8bc1-65c8d471c621" providerId="ADAL" clId="{1BA4E37D-F5AF-DD4C-8C4D-E1586EA36636}" dt="2024-10-15T11:40:34.814" v="583" actId="22"/>
        <pc:sldMkLst>
          <pc:docMk/>
          <pc:sldMk cId="3622583498" sldId="334"/>
        </pc:sldMkLst>
        <pc:spChg chg="del">
          <ac:chgData name="Long B Nguyen" userId="f59fb8f3-a021-417a-8bc1-65c8d471c621" providerId="ADAL" clId="{1BA4E37D-F5AF-DD4C-8C4D-E1586EA36636}" dt="2024-10-15T11:40:23.353" v="580" actId="478"/>
          <ac:spMkLst>
            <pc:docMk/>
            <pc:sldMk cId="3622583498" sldId="334"/>
            <ac:spMk id="3" creationId="{53AD888D-2F6F-BB43-86CA-1A3B376061A2}"/>
          </ac:spMkLst>
        </pc:spChg>
        <pc:spChg chg="add del">
          <ac:chgData name="Long B Nguyen" userId="f59fb8f3-a021-417a-8bc1-65c8d471c621" providerId="ADAL" clId="{1BA4E37D-F5AF-DD4C-8C4D-E1586EA36636}" dt="2024-10-15T11:40:34.814" v="583" actId="22"/>
          <ac:spMkLst>
            <pc:docMk/>
            <pc:sldMk cId="3622583498" sldId="334"/>
            <ac:spMk id="7" creationId="{E48D271D-F7A3-264D-1138-CF47933923E3}"/>
          </ac:spMkLst>
        </pc:spChg>
        <pc:cxnChg chg="del">
          <ac:chgData name="Long B Nguyen" userId="f59fb8f3-a021-417a-8bc1-65c8d471c621" providerId="ADAL" clId="{1BA4E37D-F5AF-DD4C-8C4D-E1586EA36636}" dt="2024-10-15T11:40:25.775" v="581" actId="478"/>
          <ac:cxnSpMkLst>
            <pc:docMk/>
            <pc:sldMk cId="3622583498" sldId="334"/>
            <ac:cxnSpMk id="5" creationId="{0FA56ED4-EC25-B14C-B73E-DC4E17ADBF86}"/>
          </ac:cxnSpMkLst>
        </pc:cxnChg>
      </pc:sldChg>
      <pc:sldChg chg="del">
        <pc:chgData name="Long B Nguyen" userId="f59fb8f3-a021-417a-8bc1-65c8d471c621" providerId="ADAL" clId="{1BA4E37D-F5AF-DD4C-8C4D-E1586EA36636}" dt="2024-10-15T11:26:39.280" v="5" actId="2696"/>
        <pc:sldMkLst>
          <pc:docMk/>
          <pc:sldMk cId="2164548058" sldId="335"/>
        </pc:sldMkLst>
      </pc:sldChg>
      <pc:sldChg chg="del">
        <pc:chgData name="Long B Nguyen" userId="f59fb8f3-a021-417a-8bc1-65c8d471c621" providerId="ADAL" clId="{1BA4E37D-F5AF-DD4C-8C4D-E1586EA36636}" dt="2024-10-15T11:26:39.370" v="15" actId="2696"/>
        <pc:sldMkLst>
          <pc:docMk/>
          <pc:sldMk cId="1128944251" sldId="338"/>
        </pc:sldMkLst>
      </pc:sldChg>
      <pc:sldChg chg="del">
        <pc:chgData name="Long B Nguyen" userId="f59fb8f3-a021-417a-8bc1-65c8d471c621" providerId="ADAL" clId="{1BA4E37D-F5AF-DD4C-8C4D-E1586EA36636}" dt="2024-10-15T11:26:39.341" v="11" actId="2696"/>
        <pc:sldMkLst>
          <pc:docMk/>
          <pc:sldMk cId="3041297697" sldId="358"/>
        </pc:sldMkLst>
      </pc:sldChg>
      <pc:sldChg chg="del">
        <pc:chgData name="Long B Nguyen" userId="f59fb8f3-a021-417a-8bc1-65c8d471c621" providerId="ADAL" clId="{1BA4E37D-F5AF-DD4C-8C4D-E1586EA36636}" dt="2024-10-15T11:26:39.365" v="14" actId="2696"/>
        <pc:sldMkLst>
          <pc:docMk/>
          <pc:sldMk cId="4013144405" sldId="359"/>
        </pc:sldMkLst>
      </pc:sldChg>
      <pc:sldChg chg="modSp mod modAnim">
        <pc:chgData name="Long B Nguyen" userId="f59fb8f3-a021-417a-8bc1-65c8d471c621" providerId="ADAL" clId="{1BA4E37D-F5AF-DD4C-8C4D-E1586EA36636}" dt="2024-10-15T11:54:38.186" v="1093" actId="20577"/>
        <pc:sldMkLst>
          <pc:docMk/>
          <pc:sldMk cId="2021172327" sldId="360"/>
        </pc:sldMkLst>
        <pc:spChg chg="mod">
          <ac:chgData name="Long B Nguyen" userId="f59fb8f3-a021-417a-8bc1-65c8d471c621" providerId="ADAL" clId="{1BA4E37D-F5AF-DD4C-8C4D-E1586EA36636}" dt="2024-10-15T11:54:38.186" v="1093" actId="20577"/>
          <ac:spMkLst>
            <pc:docMk/>
            <pc:sldMk cId="2021172327" sldId="360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1BA4E37D-F5AF-DD4C-8C4D-E1586EA36636}" dt="2024-10-15T11:26:39.268" v="4" actId="2696"/>
        <pc:sldMkLst>
          <pc:docMk/>
          <pc:sldMk cId="2231909824" sldId="361"/>
        </pc:sldMkLst>
      </pc:sldChg>
      <pc:sldChg chg="del">
        <pc:chgData name="Long B Nguyen" userId="f59fb8f3-a021-417a-8bc1-65c8d471c621" providerId="ADAL" clId="{1BA4E37D-F5AF-DD4C-8C4D-E1586EA36636}" dt="2024-10-15T11:26:39.290" v="6" actId="2696"/>
        <pc:sldMkLst>
          <pc:docMk/>
          <pc:sldMk cId="459873123" sldId="362"/>
        </pc:sldMkLst>
      </pc:sldChg>
      <pc:sldChg chg="del">
        <pc:chgData name="Long B Nguyen" userId="f59fb8f3-a021-417a-8bc1-65c8d471c621" providerId="ADAL" clId="{1BA4E37D-F5AF-DD4C-8C4D-E1586EA36636}" dt="2024-10-15T11:26:39.299" v="7" actId="2696"/>
        <pc:sldMkLst>
          <pc:docMk/>
          <pc:sldMk cId="2743717882" sldId="363"/>
        </pc:sldMkLst>
      </pc:sldChg>
      <pc:sldChg chg="modSp add mod">
        <pc:chgData name="Long B Nguyen" userId="f59fb8f3-a021-417a-8bc1-65c8d471c621" providerId="ADAL" clId="{1BA4E37D-F5AF-DD4C-8C4D-E1586EA36636}" dt="2024-10-15T11:28:14.415" v="136" actId="20577"/>
        <pc:sldMkLst>
          <pc:docMk/>
          <pc:sldMk cId="2743717882" sldId="368"/>
        </pc:sldMkLst>
        <pc:spChg chg="mod">
          <ac:chgData name="Long B Nguyen" userId="f59fb8f3-a021-417a-8bc1-65c8d471c621" providerId="ADAL" clId="{1BA4E37D-F5AF-DD4C-8C4D-E1586EA36636}" dt="2024-10-15T11:27:43.669" v="27" actId="20577"/>
          <ac:spMkLst>
            <pc:docMk/>
            <pc:sldMk cId="2743717882" sldId="368"/>
            <ac:spMk id="2" creationId="{035AFDDC-47A5-7E6C-A438-A84416CC2FFF}"/>
          </ac:spMkLst>
        </pc:spChg>
        <pc:spChg chg="mod">
          <ac:chgData name="Long B Nguyen" userId="f59fb8f3-a021-417a-8bc1-65c8d471c621" providerId="ADAL" clId="{1BA4E37D-F5AF-DD4C-8C4D-E1586EA36636}" dt="2024-10-15T11:28:14.415" v="136" actId="20577"/>
          <ac:spMkLst>
            <pc:docMk/>
            <pc:sldMk cId="2743717882" sldId="368"/>
            <ac:spMk id="3" creationId="{64B21269-347A-5DE5-CAE0-81E95539B2A3}"/>
          </ac:spMkLst>
        </pc:spChg>
      </pc:sldChg>
      <pc:sldChg chg="addSp delSp modSp add mod addAnim delAnim">
        <pc:chgData name="Long B Nguyen" userId="f59fb8f3-a021-417a-8bc1-65c8d471c621" providerId="ADAL" clId="{1BA4E37D-F5AF-DD4C-8C4D-E1586EA36636}" dt="2024-10-15T11:33:45.038" v="307" actId="2711"/>
        <pc:sldMkLst>
          <pc:docMk/>
          <pc:sldMk cId="443014577" sldId="369"/>
        </pc:sldMkLst>
        <pc:spChg chg="add del">
          <ac:chgData name="Long B Nguyen" userId="f59fb8f3-a021-417a-8bc1-65c8d471c621" providerId="ADAL" clId="{1BA4E37D-F5AF-DD4C-8C4D-E1586EA36636}" dt="2024-10-15T11:33:27.551" v="305" actId="478"/>
          <ac:spMkLst>
            <pc:docMk/>
            <pc:sldMk cId="443014577" sldId="369"/>
            <ac:spMk id="5" creationId="{1DE9C657-CCFE-A0BC-F0EC-4A1C9B5CECBE}"/>
          </ac:spMkLst>
        </pc:spChg>
        <pc:spChg chg="mod">
          <ac:chgData name="Long B Nguyen" userId="f59fb8f3-a021-417a-8bc1-65c8d471c621" providerId="ADAL" clId="{1BA4E37D-F5AF-DD4C-8C4D-E1586EA36636}" dt="2024-10-15T11:33:45.038" v="307" actId="2711"/>
          <ac:spMkLst>
            <pc:docMk/>
            <pc:sldMk cId="443014577" sldId="369"/>
            <ac:spMk id="9" creationId="{E3B2E017-30B2-884B-A113-B419A2ED51AD}"/>
          </ac:spMkLst>
        </pc:spChg>
      </pc:sldChg>
      <pc:sldChg chg="delSp modSp add del mod delAnim modAnim">
        <pc:chgData name="Long B Nguyen" userId="f59fb8f3-a021-417a-8bc1-65c8d471c621" providerId="ADAL" clId="{1BA4E37D-F5AF-DD4C-8C4D-E1586EA36636}" dt="2024-10-15T11:33:11.839" v="300" actId="2696"/>
        <pc:sldMkLst>
          <pc:docMk/>
          <pc:sldMk cId="2291670159" sldId="369"/>
        </pc:sldMkLst>
        <pc:spChg chg="mod">
          <ac:chgData name="Long B Nguyen" userId="f59fb8f3-a021-417a-8bc1-65c8d471c621" providerId="ADAL" clId="{1BA4E37D-F5AF-DD4C-8C4D-E1586EA36636}" dt="2024-10-15T11:32:00.859" v="165" actId="20577"/>
          <ac:spMkLst>
            <pc:docMk/>
            <pc:sldMk cId="2291670159" sldId="369"/>
            <ac:spMk id="2" creationId="{AA3A228F-61D0-D949-A5E7-F83756230BF8}"/>
          </ac:spMkLst>
        </pc:spChg>
        <pc:spChg chg="del">
          <ac:chgData name="Long B Nguyen" userId="f59fb8f3-a021-417a-8bc1-65c8d471c621" providerId="ADAL" clId="{1BA4E37D-F5AF-DD4C-8C4D-E1586EA36636}" dt="2024-10-15T11:33:03.292" v="299" actId="478"/>
          <ac:spMkLst>
            <pc:docMk/>
            <pc:sldMk cId="2291670159" sldId="369"/>
            <ac:spMk id="4" creationId="{7E1ECE19-F9C4-814B-B8A8-93A56C137579}"/>
          </ac:spMkLst>
        </pc:spChg>
        <pc:spChg chg="mod">
          <ac:chgData name="Long B Nguyen" userId="f59fb8f3-a021-417a-8bc1-65c8d471c621" providerId="ADAL" clId="{1BA4E37D-F5AF-DD4C-8C4D-E1586EA36636}" dt="2024-10-15T11:33:00.408" v="298" actId="20577"/>
          <ac:spMkLst>
            <pc:docMk/>
            <pc:sldMk cId="2291670159" sldId="369"/>
            <ac:spMk id="9" creationId="{E3B2E017-30B2-884B-A113-B419A2ED51AD}"/>
          </ac:spMkLst>
        </pc:spChg>
        <pc:cxnChg chg="del">
          <ac:chgData name="Long B Nguyen" userId="f59fb8f3-a021-417a-8bc1-65c8d471c621" providerId="ADAL" clId="{1BA4E37D-F5AF-DD4C-8C4D-E1586EA36636}" dt="2024-10-15T11:32:08.418" v="170" actId="478"/>
          <ac:cxnSpMkLst>
            <pc:docMk/>
            <pc:sldMk cId="2291670159" sldId="369"/>
            <ac:cxnSpMk id="5" creationId="{8B41B422-25FF-A54D-95AA-2800DC540190}"/>
          </ac:cxnSpMkLst>
        </pc:cxnChg>
      </pc:sldChg>
      <pc:sldChg chg="modSp add modAnim">
        <pc:chgData name="Long B Nguyen" userId="f59fb8f3-a021-417a-8bc1-65c8d471c621" providerId="ADAL" clId="{1BA4E37D-F5AF-DD4C-8C4D-E1586EA36636}" dt="2024-10-15T11:41:26.073" v="638" actId="20577"/>
        <pc:sldMkLst>
          <pc:docMk/>
          <pc:sldMk cId="273344293" sldId="370"/>
        </pc:sldMkLst>
        <pc:spChg chg="mod">
          <ac:chgData name="Long B Nguyen" userId="f59fb8f3-a021-417a-8bc1-65c8d471c621" providerId="ADAL" clId="{1BA4E37D-F5AF-DD4C-8C4D-E1586EA36636}" dt="2024-10-15T11:41:26.073" v="638" actId="20577"/>
          <ac:spMkLst>
            <pc:docMk/>
            <pc:sldMk cId="273344293" sldId="370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1BA4E37D-F5AF-DD4C-8C4D-E1586EA36636}" dt="2024-10-15T11:43:52.962" v="776"/>
        <pc:sldMkLst>
          <pc:docMk/>
          <pc:sldMk cId="3348646573" sldId="371"/>
        </pc:sldMkLst>
      </pc:sldChg>
      <pc:sldChg chg="add">
        <pc:chgData name="Long B Nguyen" userId="f59fb8f3-a021-417a-8bc1-65c8d471c621" providerId="ADAL" clId="{1BA4E37D-F5AF-DD4C-8C4D-E1586EA36636}" dt="2024-10-15T11:47:08.063" v="851"/>
        <pc:sldMkLst>
          <pc:docMk/>
          <pc:sldMk cId="3445502869" sldId="372"/>
        </pc:sldMkLst>
      </pc:sldChg>
      <pc:sldChg chg="add">
        <pc:chgData name="Long B Nguyen" userId="f59fb8f3-a021-417a-8bc1-65c8d471c621" providerId="ADAL" clId="{1BA4E37D-F5AF-DD4C-8C4D-E1586EA36636}" dt="2024-10-15T11:58:31.521" v="1349"/>
        <pc:sldMkLst>
          <pc:docMk/>
          <pc:sldMk cId="766443867" sldId="373"/>
        </pc:sldMkLst>
      </pc:sldChg>
      <pc:sldChg chg="addSp modSp add del mod">
        <pc:chgData name="Long B Nguyen" userId="f59fb8f3-a021-417a-8bc1-65c8d471c621" providerId="ADAL" clId="{1BA4E37D-F5AF-DD4C-8C4D-E1586EA36636}" dt="2024-10-15T11:58:17.674" v="1348" actId="2696"/>
        <pc:sldMkLst>
          <pc:docMk/>
          <pc:sldMk cId="1460074202" sldId="373"/>
        </pc:sldMkLst>
        <pc:spChg chg="add mod">
          <ac:chgData name="Long B Nguyen" userId="f59fb8f3-a021-417a-8bc1-65c8d471c621" providerId="ADAL" clId="{1BA4E37D-F5AF-DD4C-8C4D-E1586EA36636}" dt="2024-10-15T11:57:27.135" v="1323" actId="1076"/>
          <ac:spMkLst>
            <pc:docMk/>
            <pc:sldMk cId="1460074202" sldId="373"/>
            <ac:spMk id="4" creationId="{34380F4E-E416-C051-AD44-EC67A3443AA9}"/>
          </ac:spMkLst>
        </pc:spChg>
        <pc:spChg chg="mod">
          <ac:chgData name="Long B Nguyen" userId="f59fb8f3-a021-417a-8bc1-65c8d471c621" providerId="ADAL" clId="{1BA4E37D-F5AF-DD4C-8C4D-E1586EA36636}" dt="2024-10-15T11:57:20.748" v="1322" actId="20577"/>
          <ac:spMkLst>
            <pc:docMk/>
            <pc:sldMk cId="1460074202" sldId="373"/>
            <ac:spMk id="9" creationId="{E3B2E017-30B2-884B-A113-B419A2ED51AD}"/>
          </ac:spMkLst>
        </pc:spChg>
        <pc:spChg chg="add mod">
          <ac:chgData name="Long B Nguyen" userId="f59fb8f3-a021-417a-8bc1-65c8d471c621" providerId="ADAL" clId="{1BA4E37D-F5AF-DD4C-8C4D-E1586EA36636}" dt="2024-10-15T11:58:03.866" v="1347" actId="1076"/>
          <ac:spMkLst>
            <pc:docMk/>
            <pc:sldMk cId="1460074202" sldId="373"/>
            <ac:spMk id="10" creationId="{2610EEDF-DB0C-E5EE-AC38-F8041C64BA5C}"/>
          </ac:spMkLst>
        </pc:spChg>
        <pc:cxnChg chg="add mod">
          <ac:chgData name="Long B Nguyen" userId="f59fb8f3-a021-417a-8bc1-65c8d471c621" providerId="ADAL" clId="{1BA4E37D-F5AF-DD4C-8C4D-E1586EA36636}" dt="2024-10-15T11:57:41.488" v="1334" actId="692"/>
          <ac:cxnSpMkLst>
            <pc:docMk/>
            <pc:sldMk cId="1460074202" sldId="373"/>
            <ac:cxnSpMk id="6" creationId="{B614C387-4508-1B1E-3DE0-BDE09AA6603B}"/>
          </ac:cxnSpMkLst>
        </pc:cxnChg>
      </pc:sldChg>
    </pc:docChg>
  </pc:docChgLst>
  <pc:docChgLst>
    <pc:chgData name="Long B Nguyen" userId="f59fb8f3-a021-417a-8bc1-65c8d471c621" providerId="ADAL" clId="{9799AFC9-BCC1-A047-B695-0A8B229AD33C}"/>
    <pc:docChg chg="custSel addSld delSld modSld">
      <pc:chgData name="Long B Nguyen" userId="f59fb8f3-a021-417a-8bc1-65c8d471c621" providerId="ADAL" clId="{9799AFC9-BCC1-A047-B695-0A8B229AD33C}" dt="2020-11-02T17:25:04.388" v="1391"/>
      <pc:docMkLst>
        <pc:docMk/>
      </pc:docMkLst>
      <pc:sldChg chg="addSp modSp mod">
        <pc:chgData name="Long B Nguyen" userId="f59fb8f3-a021-417a-8bc1-65c8d471c621" providerId="ADAL" clId="{9799AFC9-BCC1-A047-B695-0A8B229AD33C}" dt="2020-10-30T16:06:16.986" v="395" actId="207"/>
        <pc:sldMkLst>
          <pc:docMk/>
          <pc:sldMk cId="1872435103" sldId="309"/>
        </pc:sldMkLst>
        <pc:spChg chg="add mod">
          <ac:chgData name="Long B Nguyen" userId="f59fb8f3-a021-417a-8bc1-65c8d471c621" providerId="ADAL" clId="{9799AFC9-BCC1-A047-B695-0A8B229AD33C}" dt="2020-10-30T16:06:16.986" v="395" actId="207"/>
          <ac:spMkLst>
            <pc:docMk/>
            <pc:sldMk cId="1872435103" sldId="309"/>
            <ac:spMk id="3" creationId="{DC451C8B-97F6-454D-8175-CD0C462539E3}"/>
          </ac:spMkLst>
        </pc:spChg>
      </pc:sldChg>
      <pc:sldChg chg="modSp mod">
        <pc:chgData name="Long B Nguyen" userId="f59fb8f3-a021-417a-8bc1-65c8d471c621" providerId="ADAL" clId="{9799AFC9-BCC1-A047-B695-0A8B229AD33C}" dt="2020-11-02T14:42:44.133" v="1382" actId="20577"/>
        <pc:sldMkLst>
          <pc:docMk/>
          <pc:sldMk cId="4088965571" sldId="310"/>
        </pc:sldMkLst>
        <pc:spChg chg="mod">
          <ac:chgData name="Long B Nguyen" userId="f59fb8f3-a021-417a-8bc1-65c8d471c621" providerId="ADAL" clId="{9799AFC9-BCC1-A047-B695-0A8B229AD33C}" dt="2020-11-02T14:42:44.133" v="1382" actId="20577"/>
          <ac:spMkLst>
            <pc:docMk/>
            <pc:sldMk cId="4088965571" sldId="31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9799AFC9-BCC1-A047-B695-0A8B229AD33C}" dt="2020-10-30T12:22:02.552" v="0" actId="207"/>
        <pc:sldMkLst>
          <pc:docMk/>
          <pc:sldMk cId="2255846137" sldId="311"/>
        </pc:sldMkLst>
        <pc:spChg chg="mod">
          <ac:chgData name="Long B Nguyen" userId="f59fb8f3-a021-417a-8bc1-65c8d471c621" providerId="ADAL" clId="{9799AFC9-BCC1-A047-B695-0A8B229AD33C}" dt="2020-10-30T12:22:02.552" v="0" actId="207"/>
          <ac:spMkLst>
            <pc:docMk/>
            <pc:sldMk cId="2255846137" sldId="31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799AFC9-BCC1-A047-B695-0A8B229AD33C}" dt="2020-11-01T18:16:16.711" v="1157" actId="20577"/>
        <pc:sldMkLst>
          <pc:docMk/>
          <pc:sldMk cId="1787114790" sldId="317"/>
        </pc:sldMkLst>
        <pc:spChg chg="mod">
          <ac:chgData name="Long B Nguyen" userId="f59fb8f3-a021-417a-8bc1-65c8d471c621" providerId="ADAL" clId="{9799AFC9-BCC1-A047-B695-0A8B229AD33C}" dt="2020-11-01T18:16:16.711" v="1157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799AFC9-BCC1-A047-B695-0A8B229AD33C}" dt="2020-11-01T18:40:37.762" v="1337" actId="2696"/>
        <pc:sldMkLst>
          <pc:docMk/>
          <pc:sldMk cId="1215229427" sldId="318"/>
        </pc:sldMkLst>
        <pc:spChg chg="mod">
          <ac:chgData name="Long B Nguyen" userId="f59fb8f3-a021-417a-8bc1-65c8d471c621" providerId="ADAL" clId="{9799AFC9-BCC1-A047-B695-0A8B229AD33C}" dt="2020-11-01T18:15:38.679" v="1149" actId="1076"/>
          <ac:spMkLst>
            <pc:docMk/>
            <pc:sldMk cId="1215229427" sldId="318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1-01T18:15:41.013" v="1150" actId="14100"/>
          <ac:spMkLst>
            <pc:docMk/>
            <pc:sldMk cId="1215229427" sldId="318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799AFC9-BCC1-A047-B695-0A8B229AD33C}" dt="2020-11-01T18:40:42.493" v="1340" actId="20577"/>
        <pc:sldMkLst>
          <pc:docMk/>
          <pc:sldMk cId="1834144391" sldId="318"/>
        </pc:sldMkLst>
        <pc:spChg chg="mod">
          <ac:chgData name="Long B Nguyen" userId="f59fb8f3-a021-417a-8bc1-65c8d471c621" providerId="ADAL" clId="{9799AFC9-BCC1-A047-B695-0A8B229AD33C}" dt="2020-11-01T18:40:42.493" v="1340" actId="20577"/>
          <ac:spMkLst>
            <pc:docMk/>
            <pc:sldMk cId="1834144391" sldId="318"/>
            <ac:spMk id="2" creationId="{AA3A228F-61D0-D949-A5E7-F83756230BF8}"/>
          </ac:spMkLst>
        </pc:spChg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924617162" sldId="319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22945305" sldId="321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456840474" sldId="322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62075874" sldId="323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310010799" sldId="324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25618360" sldId="327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894299887" sldId="328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4294143140" sldId="329"/>
        </pc:sldMkLst>
      </pc:sldChg>
      <pc:sldChg chg="modSp add mod modAnim">
        <pc:chgData name="Long B Nguyen" userId="f59fb8f3-a021-417a-8bc1-65c8d471c621" providerId="ADAL" clId="{9799AFC9-BCC1-A047-B695-0A8B229AD33C}" dt="2020-10-30T16:14:15.265" v="927" actId="20577"/>
        <pc:sldMkLst>
          <pc:docMk/>
          <pc:sldMk cId="2979421659" sldId="330"/>
        </pc:sldMkLst>
        <pc:spChg chg="mod">
          <ac:chgData name="Long B Nguyen" userId="f59fb8f3-a021-417a-8bc1-65c8d471c621" providerId="ADAL" clId="{9799AFC9-BCC1-A047-B695-0A8B229AD33C}" dt="2020-10-30T12:27:17.386" v="233" actId="20577"/>
          <ac:spMkLst>
            <pc:docMk/>
            <pc:sldMk cId="2979421659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14:15.265" v="927" actId="20577"/>
          <ac:spMkLst>
            <pc:docMk/>
            <pc:sldMk cId="2979421659" sldId="330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799AFC9-BCC1-A047-B695-0A8B229AD33C}" dt="2020-10-30T16:09:58.449" v="548" actId="20577"/>
        <pc:sldMkLst>
          <pc:docMk/>
          <pc:sldMk cId="1600871836" sldId="331"/>
        </pc:sldMkLst>
        <pc:spChg chg="mod">
          <ac:chgData name="Long B Nguyen" userId="f59fb8f3-a021-417a-8bc1-65c8d471c621" providerId="ADAL" clId="{9799AFC9-BCC1-A047-B695-0A8B229AD33C}" dt="2020-10-30T16:09:07.283" v="417" actId="20577"/>
          <ac:spMkLst>
            <pc:docMk/>
            <pc:sldMk cId="1600871836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09:58.449" v="548" actId="20577"/>
          <ac:spMkLst>
            <pc:docMk/>
            <pc:sldMk cId="1600871836" sldId="331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799AFC9-BCC1-A047-B695-0A8B229AD33C}" dt="2020-11-02T17:25:04.388" v="1391"/>
        <pc:sldMkLst>
          <pc:docMk/>
          <pc:sldMk cId="3010097483" sldId="332"/>
        </pc:sldMkLst>
        <pc:spChg chg="mod">
          <ac:chgData name="Long B Nguyen" userId="f59fb8f3-a021-417a-8bc1-65c8d471c621" providerId="ADAL" clId="{9799AFC9-BCC1-A047-B695-0A8B229AD33C}" dt="2020-10-30T16:11:45.294" v="759" actId="1076"/>
          <ac:spMkLst>
            <pc:docMk/>
            <pc:sldMk cId="3010097483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13:28.983" v="875" actId="207"/>
          <ac:spMkLst>
            <pc:docMk/>
            <pc:sldMk cId="3010097483" sldId="33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799AFC9-BCC1-A047-B695-0A8B229AD33C}" dt="2020-11-01T18:23:47.868" v="1336" actId="1076"/>
        <pc:sldMkLst>
          <pc:docMk/>
          <pc:sldMk cId="3662915732" sldId="333"/>
        </pc:sldMkLst>
        <pc:spChg chg="mod">
          <ac:chgData name="Long B Nguyen" userId="f59fb8f3-a021-417a-8bc1-65c8d471c621" providerId="ADAL" clId="{9799AFC9-BCC1-A047-B695-0A8B229AD33C}" dt="2020-11-01T18:23:40.930" v="1335" actId="1076"/>
          <ac:spMkLst>
            <pc:docMk/>
            <pc:sldMk cId="3662915732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1-01T18:23:47.868" v="1336" actId="1076"/>
          <ac:spMkLst>
            <pc:docMk/>
            <pc:sldMk cId="3662915732" sldId="333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54A900EB-5546-4D4C-9BA6-EB71907FE5D3}"/>
    <pc:docChg chg="delSld modSld">
      <pc:chgData name="Long B Nguyen" userId="f59fb8f3-a021-417a-8bc1-65c8d471c621" providerId="ADAL" clId="{54A900EB-5546-4D4C-9BA6-EB71907FE5D3}" dt="2021-06-04T17:46:32.806" v="769" actId="14100"/>
      <pc:docMkLst>
        <pc:docMk/>
      </pc:docMkLst>
      <pc:sldChg chg="modSp mod">
        <pc:chgData name="Long B Nguyen" userId="f59fb8f3-a021-417a-8bc1-65c8d471c621" providerId="ADAL" clId="{54A900EB-5546-4D4C-9BA6-EB71907FE5D3}" dt="2021-06-04T16:42:22.358" v="1" actId="20577"/>
        <pc:sldMkLst>
          <pc:docMk/>
          <pc:sldMk cId="131840209" sldId="286"/>
        </pc:sldMkLst>
        <pc:spChg chg="mod">
          <ac:chgData name="Long B Nguyen" userId="f59fb8f3-a021-417a-8bc1-65c8d471c621" providerId="ADAL" clId="{54A900EB-5546-4D4C-9BA6-EB71907FE5D3}" dt="2021-06-04T16:42:22.358" v="1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54A900EB-5546-4D4C-9BA6-EB71907FE5D3}" dt="2021-06-04T17:25:38.779" v="17" actId="20577"/>
        <pc:sldMkLst>
          <pc:docMk/>
          <pc:sldMk cId="1816941262" sldId="295"/>
        </pc:sldMkLst>
        <pc:spChg chg="mod">
          <ac:chgData name="Long B Nguyen" userId="f59fb8f3-a021-417a-8bc1-65c8d471c621" providerId="ADAL" clId="{54A900EB-5546-4D4C-9BA6-EB71907FE5D3}" dt="2021-06-04T17:25:38.779" v="17" actId="20577"/>
          <ac:spMkLst>
            <pc:docMk/>
            <pc:sldMk cId="1816941262" sldId="29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54A900EB-5546-4D4C-9BA6-EB71907FE5D3}" dt="2021-06-04T17:28:45.978" v="178" actId="20577"/>
        <pc:sldMkLst>
          <pc:docMk/>
          <pc:sldMk cId="553003360" sldId="296"/>
        </pc:sldMkLst>
        <pc:spChg chg="mod">
          <ac:chgData name="Long B Nguyen" userId="f59fb8f3-a021-417a-8bc1-65c8d471c621" providerId="ADAL" clId="{54A900EB-5546-4D4C-9BA6-EB71907FE5D3}" dt="2021-06-04T17:28:45.978" v="178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29:03.369" v="184" actId="20577"/>
        <pc:sldMkLst>
          <pc:docMk/>
          <pc:sldMk cId="3006175481" sldId="297"/>
        </pc:sldMkLst>
        <pc:spChg chg="mod">
          <ac:chgData name="Long B Nguyen" userId="f59fb8f3-a021-417a-8bc1-65c8d471c621" providerId="ADAL" clId="{54A900EB-5546-4D4C-9BA6-EB71907FE5D3}" dt="2021-06-04T17:28:51.855" v="179" actId="1076"/>
          <ac:spMkLst>
            <pc:docMk/>
            <pc:sldMk cId="3006175481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29:03.369" v="184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54A900EB-5546-4D4C-9BA6-EB71907FE5D3}" dt="2021-06-04T17:29:46.504" v="205" actId="20577"/>
        <pc:sldMkLst>
          <pc:docMk/>
          <pc:sldMk cId="3150557076" sldId="298"/>
        </pc:sldMkLst>
        <pc:spChg chg="mod">
          <ac:chgData name="Long B Nguyen" userId="f59fb8f3-a021-417a-8bc1-65c8d471c621" providerId="ADAL" clId="{54A900EB-5546-4D4C-9BA6-EB71907FE5D3}" dt="2021-06-04T17:29:18.808" v="185" actId="1076"/>
          <ac:spMkLst>
            <pc:docMk/>
            <pc:sldMk cId="3150557076" sldId="298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29:46.504" v="20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54A900EB-5546-4D4C-9BA6-EB71907FE5D3}" dt="2021-06-04T16:43:43.127" v="2" actId="2696"/>
        <pc:sldMkLst>
          <pc:docMk/>
          <pc:sldMk cId="128704095" sldId="302"/>
        </pc:sldMkLst>
      </pc:sldChg>
      <pc:sldChg chg="modSp mod">
        <pc:chgData name="Long B Nguyen" userId="f59fb8f3-a021-417a-8bc1-65c8d471c621" providerId="ADAL" clId="{54A900EB-5546-4D4C-9BA6-EB71907FE5D3}" dt="2021-06-04T17:30:30.657" v="25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54A900EB-5546-4D4C-9BA6-EB71907FE5D3}" dt="2021-06-04T17:29:54.610" v="206" actId="1076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0:30.657" v="25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54A900EB-5546-4D4C-9BA6-EB71907FE5D3}" dt="2021-06-04T16:43:43.127" v="2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54A900EB-5546-4D4C-9BA6-EB71907FE5D3}" dt="2021-06-04T16:43:43.127" v="2" actId="2696"/>
        <pc:sldMkLst>
          <pc:docMk/>
          <pc:sldMk cId="295911327" sldId="307"/>
        </pc:sldMkLst>
      </pc:sldChg>
      <pc:sldChg chg="modSp mod">
        <pc:chgData name="Long B Nguyen" userId="f59fb8f3-a021-417a-8bc1-65c8d471c621" providerId="ADAL" clId="{54A900EB-5546-4D4C-9BA6-EB71907FE5D3}" dt="2021-06-04T17:31:58.998" v="407" actId="20577"/>
        <pc:sldMkLst>
          <pc:docMk/>
          <pc:sldMk cId="67957925" sldId="308"/>
        </pc:sldMkLst>
        <pc:spChg chg="mod">
          <ac:chgData name="Long B Nguyen" userId="f59fb8f3-a021-417a-8bc1-65c8d471c621" providerId="ADAL" clId="{54A900EB-5546-4D4C-9BA6-EB71907FE5D3}" dt="2021-06-04T17:30:48.788" v="254" actId="1076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1:58.998" v="407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54A900EB-5546-4D4C-9BA6-EB71907FE5D3}" dt="2021-06-04T17:40:50.933" v="577" actId="20577"/>
        <pc:sldMkLst>
          <pc:docMk/>
          <pc:sldMk cId="1872435103" sldId="309"/>
        </pc:sldMkLst>
        <pc:spChg chg="mod">
          <ac:chgData name="Long B Nguyen" userId="f59fb8f3-a021-417a-8bc1-65c8d471c621" providerId="ADAL" clId="{54A900EB-5546-4D4C-9BA6-EB71907FE5D3}" dt="2021-06-04T17:40:03.898" v="531" actId="1076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0:34.779" v="548" actId="1076"/>
          <ac:spMkLst>
            <pc:docMk/>
            <pc:sldMk cId="1872435103" sldId="309"/>
            <ac:spMk id="3" creationId="{DC451C8B-97F6-454D-8175-CD0C462539E3}"/>
          </ac:spMkLst>
        </pc:spChg>
        <pc:spChg chg="mod">
          <ac:chgData name="Long B Nguyen" userId="f59fb8f3-a021-417a-8bc1-65c8d471c621" providerId="ADAL" clId="{54A900EB-5546-4D4C-9BA6-EB71907FE5D3}" dt="2021-06-04T17:40:50.933" v="57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41:06.392" v="580" actId="14100"/>
        <pc:sldMkLst>
          <pc:docMk/>
          <pc:sldMk cId="4088965571" sldId="310"/>
        </pc:sldMkLst>
        <pc:spChg chg="mod">
          <ac:chgData name="Long B Nguyen" userId="f59fb8f3-a021-417a-8bc1-65c8d471c621" providerId="ADAL" clId="{54A900EB-5546-4D4C-9BA6-EB71907FE5D3}" dt="2021-06-04T17:41:01.521" v="578" actId="1076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1:06.392" v="580" actId="14100"/>
          <ac:spMkLst>
            <pc:docMk/>
            <pc:sldMk cId="4088965571" sldId="310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54A900EB-5546-4D4C-9BA6-EB71907FE5D3}" dt="2021-06-04T17:28:13.210" v="168" actId="20577"/>
        <pc:sldMkLst>
          <pc:docMk/>
          <pc:sldMk cId="2097059918" sldId="313"/>
        </pc:sldMkLst>
        <pc:spChg chg="mod">
          <ac:chgData name="Long B Nguyen" userId="f59fb8f3-a021-417a-8bc1-65c8d471c621" providerId="ADAL" clId="{54A900EB-5546-4D4C-9BA6-EB71907FE5D3}" dt="2021-06-04T17:27:26.836" v="106" actId="20577"/>
          <ac:spMkLst>
            <pc:docMk/>
            <pc:sldMk cId="2097059918" sldId="313"/>
            <ac:spMk id="2" creationId="{AA3A228F-61D0-D949-A5E7-F83756230BF8}"/>
          </ac:spMkLst>
        </pc:spChg>
        <pc:spChg chg="add mod">
          <ac:chgData name="Long B Nguyen" userId="f59fb8f3-a021-417a-8bc1-65c8d471c621" providerId="ADAL" clId="{54A900EB-5546-4D4C-9BA6-EB71907FE5D3}" dt="2021-06-04T17:27:55.817" v="141" actId="1076"/>
          <ac:spMkLst>
            <pc:docMk/>
            <pc:sldMk cId="2097059918" sldId="313"/>
            <ac:spMk id="3" creationId="{378D6DFB-86AC-5D4B-930E-8BD0EC023CFD}"/>
          </ac:spMkLst>
        </pc:spChg>
        <pc:spChg chg="add mod">
          <ac:chgData name="Long B Nguyen" userId="f59fb8f3-a021-417a-8bc1-65c8d471c621" providerId="ADAL" clId="{54A900EB-5546-4D4C-9BA6-EB71907FE5D3}" dt="2021-06-04T17:28:13.210" v="168" actId="20577"/>
          <ac:spMkLst>
            <pc:docMk/>
            <pc:sldMk cId="2097059918" sldId="313"/>
            <ac:spMk id="5" creationId="{831D1CB1-825B-A247-96C1-D2307AA0456C}"/>
          </ac:spMkLst>
        </pc:spChg>
        <pc:spChg chg="mod">
          <ac:chgData name="Long B Nguyen" userId="f59fb8f3-a021-417a-8bc1-65c8d471c621" providerId="ADAL" clId="{54A900EB-5546-4D4C-9BA6-EB71907FE5D3}" dt="2021-06-04T17:26:38.513" v="57" actId="14100"/>
          <ac:spMkLst>
            <pc:docMk/>
            <pc:sldMk cId="2097059918" sldId="313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45:29.369" v="715" actId="20577"/>
        <pc:sldMkLst>
          <pc:docMk/>
          <pc:sldMk cId="1787114790" sldId="317"/>
        </pc:sldMkLst>
        <pc:spChg chg="mod">
          <ac:chgData name="Long B Nguyen" userId="f59fb8f3-a021-417a-8bc1-65c8d471c621" providerId="ADAL" clId="{54A900EB-5546-4D4C-9BA6-EB71907FE5D3}" dt="2021-06-04T17:44:43.250" v="712" actId="1076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5:29.369" v="715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54A900EB-5546-4D4C-9BA6-EB71907FE5D3}" dt="2021-06-04T17:44:36.350" v="711" actId="2696"/>
        <pc:sldMkLst>
          <pc:docMk/>
          <pc:sldMk cId="1834144391" sldId="318"/>
        </pc:sldMkLst>
      </pc:sldChg>
      <pc:sldChg chg="modSp mod modAnim">
        <pc:chgData name="Long B Nguyen" userId="f59fb8f3-a021-417a-8bc1-65c8d471c621" providerId="ADAL" clId="{54A900EB-5546-4D4C-9BA6-EB71907FE5D3}" dt="2021-06-04T17:39:56.418" v="530" actId="20577"/>
        <pc:sldMkLst>
          <pc:docMk/>
          <pc:sldMk cId="2979421659" sldId="330"/>
        </pc:sldMkLst>
        <pc:spChg chg="mod">
          <ac:chgData name="Long B Nguyen" userId="f59fb8f3-a021-417a-8bc1-65c8d471c621" providerId="ADAL" clId="{54A900EB-5546-4D4C-9BA6-EB71907FE5D3}" dt="2021-06-04T17:32:10.704" v="408" actId="1076"/>
          <ac:spMkLst>
            <pc:docMk/>
            <pc:sldMk cId="2979421659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9:56.418" v="530" actId="20577"/>
          <ac:spMkLst>
            <pc:docMk/>
            <pc:sldMk cId="2979421659" sldId="33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30:41.702" v="253" actId="14100"/>
        <pc:sldMkLst>
          <pc:docMk/>
          <pc:sldMk cId="1600871836" sldId="331"/>
        </pc:sldMkLst>
        <pc:spChg chg="mod">
          <ac:chgData name="Long B Nguyen" userId="f59fb8f3-a021-417a-8bc1-65c8d471c621" providerId="ADAL" clId="{54A900EB-5546-4D4C-9BA6-EB71907FE5D3}" dt="2021-06-04T17:30:36.556" v="251" actId="1076"/>
          <ac:spMkLst>
            <pc:docMk/>
            <pc:sldMk cId="1600871836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0:41.702" v="253" actId="14100"/>
          <ac:spMkLst>
            <pc:docMk/>
            <pc:sldMk cId="1600871836" sldId="33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54A900EB-5546-4D4C-9BA6-EB71907FE5D3}" dt="2021-06-04T17:44:03.503" v="710" actId="20577"/>
        <pc:sldMkLst>
          <pc:docMk/>
          <pc:sldMk cId="3010097483" sldId="332"/>
        </pc:sldMkLst>
        <pc:spChg chg="mod">
          <ac:chgData name="Long B Nguyen" userId="f59fb8f3-a021-417a-8bc1-65c8d471c621" providerId="ADAL" clId="{54A900EB-5546-4D4C-9BA6-EB71907FE5D3}" dt="2021-06-04T17:41:41.543" v="581" actId="1076"/>
          <ac:spMkLst>
            <pc:docMk/>
            <pc:sldMk cId="3010097483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4:03.503" v="710" actId="20577"/>
          <ac:spMkLst>
            <pc:docMk/>
            <pc:sldMk cId="3010097483" sldId="33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46:32.806" v="769" actId="14100"/>
        <pc:sldMkLst>
          <pc:docMk/>
          <pc:sldMk cId="3662915732" sldId="333"/>
        </pc:sldMkLst>
        <pc:spChg chg="mod">
          <ac:chgData name="Long B Nguyen" userId="f59fb8f3-a021-417a-8bc1-65c8d471c621" providerId="ADAL" clId="{54A900EB-5546-4D4C-9BA6-EB71907FE5D3}" dt="2021-06-04T17:45:42.955" v="732" actId="20577"/>
          <ac:spMkLst>
            <pc:docMk/>
            <pc:sldMk cId="3662915732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6:32.806" v="769" actId="14100"/>
          <ac:spMkLst>
            <pc:docMk/>
            <pc:sldMk cId="3662915732" sldId="333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DC0E4A9C-2901-B345-B38F-5F505964D1F1}"/>
    <pc:docChg chg="custSel addSld modSld">
      <pc:chgData name="Long B Nguyen" userId="f59fb8f3-a021-417a-8bc1-65c8d471c621" providerId="ADAL" clId="{DC0E4A9C-2901-B345-B38F-5F505964D1F1}" dt="2021-10-18T12:52:53.765" v="483"/>
      <pc:docMkLst>
        <pc:docMk/>
      </pc:docMkLst>
      <pc:sldChg chg="addSp modSp mod">
        <pc:chgData name="Long B Nguyen" userId="f59fb8f3-a021-417a-8bc1-65c8d471c621" providerId="ADAL" clId="{DC0E4A9C-2901-B345-B38F-5F505964D1F1}" dt="2021-10-18T12:52:53.765" v="483"/>
        <pc:sldMkLst>
          <pc:docMk/>
          <pc:sldMk cId="4247104139" sldId="256"/>
        </pc:sldMkLst>
        <pc:spChg chg="mod">
          <ac:chgData name="Long B Nguyen" userId="f59fb8f3-a021-417a-8bc1-65c8d471c621" providerId="ADAL" clId="{DC0E4A9C-2901-B345-B38F-5F505964D1F1}" dt="2021-10-13T15:19:38.163" v="283" actId="20577"/>
          <ac:spMkLst>
            <pc:docMk/>
            <pc:sldMk cId="4247104139" sldId="256"/>
            <ac:spMk id="3" creationId="{1BDC47C8-6776-7B44-9CD4-95FC91452D62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4247104139" sldId="256"/>
            <ac:spMk id="6" creationId="{83F40D69-2B29-144F-83F9-9398B43B34D1}"/>
          </ac:spMkLst>
        </pc:spChg>
      </pc:sldChg>
      <pc:sldChg chg="addSp modSp mod">
        <pc:chgData name="Long B Nguyen" userId="f59fb8f3-a021-417a-8bc1-65c8d471c621" providerId="ADAL" clId="{DC0E4A9C-2901-B345-B38F-5F505964D1F1}" dt="2021-10-18T12:52:53.765" v="483"/>
        <pc:sldMkLst>
          <pc:docMk/>
          <pc:sldMk cId="1438711869" sldId="284"/>
        </pc:sldMkLst>
        <pc:spChg chg="mod">
          <ac:chgData name="Long B Nguyen" userId="f59fb8f3-a021-417a-8bc1-65c8d471c621" providerId="ADAL" clId="{DC0E4A9C-2901-B345-B38F-5F505964D1F1}" dt="2021-10-16T18:01:24.432" v="480" actId="1076"/>
          <ac:spMkLst>
            <pc:docMk/>
            <pc:sldMk cId="1438711869" sldId="284"/>
            <ac:spMk id="2" creationId="{AA3A228F-61D0-D949-A5E7-F83756230BF8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438711869" sldId="284"/>
            <ac:spMk id="3" creationId="{E58C4326-DE94-FE49-8E0E-B522F40FB26D}"/>
          </ac:spMkLst>
        </pc:spChg>
        <pc:spChg chg="mod">
          <ac:chgData name="Long B Nguyen" userId="f59fb8f3-a021-417a-8bc1-65c8d471c621" providerId="ADAL" clId="{DC0E4A9C-2901-B345-B38F-5F505964D1F1}" dt="2021-10-16T18:01:31.011" v="482" actId="14100"/>
          <ac:spMkLst>
            <pc:docMk/>
            <pc:sldMk cId="1438711869" sldId="284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31840209" sldId="286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31840209" sldId="286"/>
            <ac:spMk id="3" creationId="{8F528532-FC7A-DD4A-977A-7D4128889FD0}"/>
          </ac:spMkLst>
        </pc:spChg>
      </pc:sldChg>
      <pc:sldChg chg="addSp delSp modSp mod delAnim modAnim">
        <pc:chgData name="Long B Nguyen" userId="f59fb8f3-a021-417a-8bc1-65c8d471c621" providerId="ADAL" clId="{DC0E4A9C-2901-B345-B38F-5F505964D1F1}" dt="2021-10-18T12:52:53.765" v="483"/>
        <pc:sldMkLst>
          <pc:docMk/>
          <pc:sldMk cId="1816941262" sldId="295"/>
        </pc:sldMkLst>
        <pc:spChg chg="mod">
          <ac:chgData name="Long B Nguyen" userId="f59fb8f3-a021-417a-8bc1-65c8d471c621" providerId="ADAL" clId="{DC0E4A9C-2901-B345-B38F-5F505964D1F1}" dt="2021-10-16T17:50:22.204" v="348" actId="20577"/>
          <ac:spMkLst>
            <pc:docMk/>
            <pc:sldMk cId="1816941262" sldId="295"/>
            <ac:spMk id="2" creationId="{AA3A228F-61D0-D949-A5E7-F83756230BF8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816941262" sldId="295"/>
            <ac:spMk id="3" creationId="{28794873-6DE4-0A41-9960-6B3C5DD35360}"/>
          </ac:spMkLst>
        </pc:spChg>
        <pc:spChg chg="del mod">
          <ac:chgData name="Long B Nguyen" userId="f59fb8f3-a021-417a-8bc1-65c8d471c621" providerId="ADAL" clId="{DC0E4A9C-2901-B345-B38F-5F505964D1F1}" dt="2021-10-16T17:49:19.687" v="331" actId="478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DC0E4A9C-2901-B345-B38F-5F505964D1F1}" dt="2021-10-16T17:49:33.241" v="334" actId="20577"/>
          <ac:spMkLst>
            <pc:docMk/>
            <pc:sldMk cId="1816941262" sldId="295"/>
            <ac:spMk id="9" creationId="{E3B2E017-30B2-884B-A113-B419A2ED51AD}"/>
          </ac:spMkLst>
        </pc:spChg>
        <pc:cxnChg chg="del mod">
          <ac:chgData name="Long B Nguyen" userId="f59fb8f3-a021-417a-8bc1-65c8d471c621" providerId="ADAL" clId="{DC0E4A9C-2901-B345-B38F-5F505964D1F1}" dt="2021-10-16T17:49:27.655" v="332" actId="478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addSp modSp mod modAnim">
        <pc:chgData name="Long B Nguyen" userId="f59fb8f3-a021-417a-8bc1-65c8d471c621" providerId="ADAL" clId="{DC0E4A9C-2901-B345-B38F-5F505964D1F1}" dt="2021-10-18T12:52:53.765" v="483"/>
        <pc:sldMkLst>
          <pc:docMk/>
          <pc:sldMk cId="553003360" sldId="296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553003360" sldId="296"/>
            <ac:spMk id="3" creationId="{3E113981-3049-B943-8CBC-5F612D3051D1}"/>
          </ac:spMkLst>
        </pc:spChg>
        <pc:spChg chg="add mod">
          <ac:chgData name="Long B Nguyen" userId="f59fb8f3-a021-417a-8bc1-65c8d471c621" providerId="ADAL" clId="{DC0E4A9C-2901-B345-B38F-5F505964D1F1}" dt="2021-10-13T15:09:57.543" v="159" actId="20577"/>
          <ac:spMkLst>
            <pc:docMk/>
            <pc:sldMk cId="553003360" sldId="296"/>
            <ac:spMk id="4" creationId="{7E1ECE19-F9C4-814B-B8A8-93A56C137579}"/>
          </ac:spMkLst>
        </pc:spChg>
        <pc:spChg chg="mod">
          <ac:chgData name="Long B Nguyen" userId="f59fb8f3-a021-417a-8bc1-65c8d471c621" providerId="ADAL" clId="{DC0E4A9C-2901-B345-B38F-5F505964D1F1}" dt="2021-10-13T15:08:50.943" v="62" actId="20577"/>
          <ac:spMkLst>
            <pc:docMk/>
            <pc:sldMk cId="553003360" sldId="296"/>
            <ac:spMk id="9" creationId="{E3B2E017-30B2-884B-A113-B419A2ED51AD}"/>
          </ac:spMkLst>
        </pc:spChg>
        <pc:cxnChg chg="add mod">
          <ac:chgData name="Long B Nguyen" userId="f59fb8f3-a021-417a-8bc1-65c8d471c621" providerId="ADAL" clId="{DC0E4A9C-2901-B345-B38F-5F505964D1F1}" dt="2021-10-13T15:09:50.131" v="156" actId="14100"/>
          <ac:cxnSpMkLst>
            <pc:docMk/>
            <pc:sldMk cId="553003360" sldId="296"/>
            <ac:cxnSpMk id="5" creationId="{8B41B422-25FF-A54D-95AA-2800DC540190}"/>
          </ac:cxnSpMkLst>
        </pc:cxn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3006175481" sldId="297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006175481" sldId="297"/>
            <ac:spMk id="3" creationId="{67877F53-ABCE-174F-9779-C7ECFCD5611B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3150557076" sldId="298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150557076" sldId="298"/>
            <ac:spMk id="3" creationId="{981A0F47-47BA-5846-9A18-90CD9566D5D8}"/>
          </ac:spMkLst>
        </pc:spChg>
      </pc:sldChg>
      <pc:sldChg chg="addSp modSp mod">
        <pc:chgData name="Long B Nguyen" userId="f59fb8f3-a021-417a-8bc1-65c8d471c621" providerId="ADAL" clId="{DC0E4A9C-2901-B345-B38F-5F505964D1F1}" dt="2021-10-18T12:52:53.765" v="483"/>
        <pc:sldMkLst>
          <pc:docMk/>
          <pc:sldMk cId="1703902501" sldId="305"/>
        </pc:sldMkLst>
        <pc:spChg chg="mod">
          <ac:chgData name="Long B Nguyen" userId="f59fb8f3-a021-417a-8bc1-65c8d471c621" providerId="ADAL" clId="{DC0E4A9C-2901-B345-B38F-5F505964D1F1}" dt="2021-10-13T15:20:03.404" v="312" actId="20577"/>
          <ac:spMkLst>
            <pc:docMk/>
            <pc:sldMk cId="1703902501" sldId="305"/>
            <ac:spMk id="2" creationId="{AA3A228F-61D0-D949-A5E7-F83756230BF8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703902501" sldId="305"/>
            <ac:spMk id="3" creationId="{4AF1EE18-7000-0743-BFAC-2DB4C588822A}"/>
          </ac:spMkLst>
        </pc:spChg>
        <pc:spChg chg="mod">
          <ac:chgData name="Long B Nguyen" userId="f59fb8f3-a021-417a-8bc1-65c8d471c621" providerId="ADAL" clId="{DC0E4A9C-2901-B345-B38F-5F505964D1F1}" dt="2021-10-13T15:20:08.161" v="325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67957925" sldId="308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67957925" sldId="308"/>
            <ac:spMk id="3" creationId="{95ACB809-A399-994B-B491-7832B9A5C13D}"/>
          </ac:spMkLst>
        </pc:spChg>
      </pc:sldChg>
      <pc:sldChg chg="addSp modSp modAnim">
        <pc:chgData name="Long B Nguyen" userId="f59fb8f3-a021-417a-8bc1-65c8d471c621" providerId="ADAL" clId="{DC0E4A9C-2901-B345-B38F-5F505964D1F1}" dt="2021-10-18T12:52:53.765" v="483"/>
        <pc:sldMkLst>
          <pc:docMk/>
          <pc:sldMk cId="1872435103" sldId="309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872435103" sldId="309"/>
            <ac:spMk id="4" creationId="{7CC860C7-C872-674E-B395-4FBE0B83EDAB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4088965571" sldId="310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4088965571" sldId="310"/>
            <ac:spMk id="3" creationId="{CAFABA78-78F8-564E-9F46-F84C1E0BD5BB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2255846137" sldId="311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2255846137" sldId="311"/>
            <ac:spMk id="3" creationId="{E2159070-7102-A34B-8088-C2ECB0E7065A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513627164" sldId="312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513627164" sldId="312"/>
            <ac:spMk id="3" creationId="{7EB687A3-F31C-E84D-A103-BAD7AE309AEB}"/>
          </ac:spMkLst>
        </pc:spChg>
      </pc:sldChg>
      <pc:sldChg chg="addSp modSp mod modAnim">
        <pc:chgData name="Long B Nguyen" userId="f59fb8f3-a021-417a-8bc1-65c8d471c621" providerId="ADAL" clId="{DC0E4A9C-2901-B345-B38F-5F505964D1F1}" dt="2021-10-18T12:52:53.765" v="483"/>
        <pc:sldMkLst>
          <pc:docMk/>
          <pc:sldMk cId="2097059918" sldId="313"/>
        </pc:sldMkLst>
        <pc:spChg chg="mod">
          <ac:chgData name="Long B Nguyen" userId="f59fb8f3-a021-417a-8bc1-65c8d471c621" providerId="ADAL" clId="{DC0E4A9C-2901-B345-B38F-5F505964D1F1}" dt="2021-10-16T17:59:26.899" v="479" actId="1076"/>
          <ac:spMkLst>
            <pc:docMk/>
            <pc:sldMk cId="2097059918" sldId="313"/>
            <ac:spMk id="2" creationId="{AA3A228F-61D0-D949-A5E7-F83756230BF8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2097059918" sldId="313"/>
            <ac:spMk id="4" creationId="{C041DDEE-3B5E-2746-8930-455CF89C7A18}"/>
          </ac:spMkLst>
        </pc:spChg>
        <pc:spChg chg="mod">
          <ac:chgData name="Long B Nguyen" userId="f59fb8f3-a021-417a-8bc1-65c8d471c621" providerId="ADAL" clId="{DC0E4A9C-2901-B345-B38F-5F505964D1F1}" dt="2021-10-16T17:59:18.408" v="478" actId="14100"/>
          <ac:spMkLst>
            <pc:docMk/>
            <pc:sldMk cId="2097059918" sldId="313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452600724" sldId="316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452600724" sldId="316"/>
            <ac:spMk id="3" creationId="{D85274A6-2032-FD4A-83E9-E902EDB95A57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787114790" sldId="317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787114790" sldId="317"/>
            <ac:spMk id="3" creationId="{10D3C762-AED2-4E4F-B457-5AAA1D13C67C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2979421659" sldId="330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2979421659" sldId="330"/>
            <ac:spMk id="3" creationId="{C250D0F7-A235-FF48-9AE4-9A9781BF2579}"/>
          </ac:spMkLst>
        </pc:spChg>
        <pc:spChg chg="mod">
          <ac:chgData name="Long B Nguyen" userId="f59fb8f3-a021-417a-8bc1-65c8d471c621" providerId="ADAL" clId="{DC0E4A9C-2901-B345-B38F-5F505964D1F1}" dt="2021-10-13T15:10:51.777" v="175" actId="20577"/>
          <ac:spMkLst>
            <pc:docMk/>
            <pc:sldMk cId="2979421659" sldId="330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600871836" sldId="331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600871836" sldId="331"/>
            <ac:spMk id="3" creationId="{27C8DBD9-7B4A-D344-8008-BFF9A4613E9F}"/>
          </ac:spMkLst>
        </pc:spChg>
      </pc:sldChg>
      <pc:sldChg chg="addSp modSp modAnim">
        <pc:chgData name="Long B Nguyen" userId="f59fb8f3-a021-417a-8bc1-65c8d471c621" providerId="ADAL" clId="{DC0E4A9C-2901-B345-B38F-5F505964D1F1}" dt="2021-10-18T12:52:53.765" v="483"/>
        <pc:sldMkLst>
          <pc:docMk/>
          <pc:sldMk cId="3010097483" sldId="332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010097483" sldId="332"/>
            <ac:spMk id="3" creationId="{F9479D91-A5A0-E443-8DE0-936196AD2C8F}"/>
          </ac:spMkLst>
        </pc:spChg>
        <pc:spChg chg="mod">
          <ac:chgData name="Long B Nguyen" userId="f59fb8f3-a021-417a-8bc1-65c8d471c621" providerId="ADAL" clId="{DC0E4A9C-2901-B345-B38F-5F505964D1F1}" dt="2021-10-13T15:11:50.914" v="186" actId="20577"/>
          <ac:spMkLst>
            <pc:docMk/>
            <pc:sldMk cId="3010097483" sldId="332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3662915732" sldId="333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662915732" sldId="333"/>
            <ac:spMk id="3" creationId="{9F5B78D7-AC9E-9D46-A252-4AE5D34709E0}"/>
          </ac:spMkLst>
        </pc:spChg>
      </pc:sldChg>
      <pc:sldChg chg="addSp modSp add mod modAnim">
        <pc:chgData name="Long B Nguyen" userId="f59fb8f3-a021-417a-8bc1-65c8d471c621" providerId="ADAL" clId="{DC0E4A9C-2901-B345-B38F-5F505964D1F1}" dt="2021-10-18T12:52:53.765" v="483"/>
        <pc:sldMkLst>
          <pc:docMk/>
          <pc:sldMk cId="3622583498" sldId="334"/>
        </pc:sldMkLst>
        <pc:spChg chg="mod">
          <ac:chgData name="Long B Nguyen" userId="f59fb8f3-a021-417a-8bc1-65c8d471c621" providerId="ADAL" clId="{DC0E4A9C-2901-B345-B38F-5F505964D1F1}" dt="2021-10-16T17:51:27.063" v="419" actId="20577"/>
          <ac:spMkLst>
            <pc:docMk/>
            <pc:sldMk cId="3622583498" sldId="334"/>
            <ac:spMk id="3" creationId="{53AD888D-2F6F-BB43-86CA-1A3B376061A2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622583498" sldId="334"/>
            <ac:spMk id="4" creationId="{5DD7514D-7B5E-CE43-A732-4A0A5AFAAF8F}"/>
          </ac:spMkLst>
        </pc:spChg>
        <pc:spChg chg="mod">
          <ac:chgData name="Long B Nguyen" userId="f59fb8f3-a021-417a-8bc1-65c8d471c621" providerId="ADAL" clId="{DC0E4A9C-2901-B345-B38F-5F505964D1F1}" dt="2021-10-16T17:53:03.443" v="477" actId="20577"/>
          <ac:spMkLst>
            <pc:docMk/>
            <pc:sldMk cId="3622583498" sldId="334"/>
            <ac:spMk id="9" creationId="{E3B2E017-30B2-884B-A113-B419A2ED51AD}"/>
          </ac:spMkLst>
        </pc:spChg>
        <pc:cxnChg chg="mod">
          <ac:chgData name="Long B Nguyen" userId="f59fb8f3-a021-417a-8bc1-65c8d471c621" providerId="ADAL" clId="{DC0E4A9C-2901-B345-B38F-5F505964D1F1}" dt="2021-10-16T17:51:34.669" v="434" actId="1038"/>
          <ac:cxnSpMkLst>
            <pc:docMk/>
            <pc:sldMk cId="3622583498" sldId="334"/>
            <ac:cxnSpMk id="5" creationId="{0FA56ED4-EC25-B14C-B73E-DC4E17ADBF8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17CCE-B712-5B43-9D1C-82523EAD6AD9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89D5B-A968-FC47-A5CB-3AEBC12FC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1BF0-9D75-0942-9041-17C4B5344EC4}" type="datetime1">
              <a:rPr lang="en-US" smtClean="0"/>
              <a:t>10/15/24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5873-C2CE-D94D-9B62-5C7D3D28893C}" type="datetime1">
              <a:rPr lang="en-US" smtClean="0"/>
              <a:t>10/15/24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C3D9-FA7E-9846-AC00-3B249AB3A3A5}" type="datetime1">
              <a:rPr lang="en-US" smtClean="0"/>
              <a:t>10/15/24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2068-C0B6-3D41-8F8D-849B431B8433}" type="datetime1">
              <a:rPr lang="en-US" smtClean="0"/>
              <a:t>10/15/24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33C7-D091-114B-8DC2-5C14BE3937E7}" type="datetime1">
              <a:rPr lang="en-US" smtClean="0"/>
              <a:t>10/15/24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D187-B498-E845-A39A-6C51B5EF5520}" type="datetime1">
              <a:rPr lang="en-US" smtClean="0"/>
              <a:t>10/15/24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814F-9C1E-8F43-BD11-47A12FCB08E9}" type="datetime1">
              <a:rPr lang="en-US" smtClean="0"/>
              <a:t>10/15/24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A595-D1A6-9443-A5E6-028339934659}" type="datetime1">
              <a:rPr lang="en-US" smtClean="0"/>
              <a:t>10/15/24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35AB-F705-A546-82E9-EF92A857560A}" type="datetime1">
              <a:rPr lang="en-US" smtClean="0"/>
              <a:t>10/15/24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BA01-9B91-0A4B-AB23-8BE4CE0D7125}" type="datetime1">
              <a:rPr lang="en-US" smtClean="0"/>
              <a:t>10/15/24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2FD5-7FA7-DF4B-B297-3F8803611404}" type="datetime1">
              <a:rPr lang="en-US" smtClean="0"/>
              <a:t>10/15/24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7A9AF-EB43-AD4F-A6D0-5244F0154611}" type="datetime1">
              <a:rPr lang="en-US" smtClean="0"/>
              <a:t>10/15/24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For Loops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86951-019A-8441-B4EA-CE7B2704759F}"/>
              </a:ext>
            </a:extLst>
          </p:cNvPr>
          <p:cNvSpPr txBox="1"/>
          <p:nvPr/>
        </p:nvSpPr>
        <p:spPr>
          <a:xfrm>
            <a:off x="384313" y="410817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40D69-2B29-144F-83F9-9398B43B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70" y="134008"/>
            <a:ext cx="7053542" cy="683886"/>
          </a:xfrm>
        </p:spPr>
        <p:txBody>
          <a:bodyPr/>
          <a:lstStyle/>
          <a:p>
            <a:r>
              <a:rPr lang="en-US" dirty="0"/>
              <a:t>range(stop)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44" y="817895"/>
            <a:ext cx="864728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range(stop): returns sequence of numbers from 0 (default) up to but not including stop. Increment by 1 (default).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Inconsolata" pitchFamily="49" charset="77"/>
                <a:ea typeface="Inconsolata" pitchFamily="49" charset="77"/>
              </a:rPr>
              <a:t>range(5)</a:t>
            </a:r>
            <a:r>
              <a:rPr lang="en-US" dirty="0">
                <a:latin typeface="Gill Sans MT" panose="020B0502020104020203" pitchFamily="34" charset="77"/>
              </a:rPr>
              <a:t> generates [0, 1, 2, 3, 4]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Inconsolata" pitchFamily="49" charset="77"/>
                <a:ea typeface="Inconsolata" pitchFamily="49" charset="77"/>
              </a:rPr>
              <a:t>range(100)</a:t>
            </a:r>
            <a:r>
              <a:rPr lang="en-US" dirty="0">
                <a:latin typeface="Gill Sans MT" panose="020B0502020104020203" pitchFamily="34" charset="77"/>
              </a:rPr>
              <a:t> generates [0, 1, 2, …, 98, 99]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13981-3049-B943-8CBC-5F612D30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01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70" y="134008"/>
            <a:ext cx="7053542" cy="683886"/>
          </a:xfrm>
        </p:spPr>
        <p:txBody>
          <a:bodyPr/>
          <a:lstStyle/>
          <a:p>
            <a:r>
              <a:rPr lang="en-US" dirty="0"/>
              <a:t>range(stop)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44" y="817895"/>
            <a:ext cx="8647289" cy="47630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simple use of a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runs some code a specified number of times using the </a:t>
            </a:r>
            <a:r>
              <a:rPr lang="en-US" i="1" dirty="0">
                <a:latin typeface="Gill Sans MT" panose="020B0502020104020203" pitchFamily="34" charset="77"/>
              </a:rPr>
              <a:t>range()</a:t>
            </a:r>
            <a:r>
              <a:rPr lang="en-US" dirty="0">
                <a:latin typeface="Gill Sans MT" panose="020B0502020104020203" pitchFamily="34" charset="77"/>
              </a:rPr>
              <a:t> function.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 "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0 1 2 3 4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The above code is equivalent to:</a:t>
            </a:r>
          </a:p>
          <a:p>
            <a:pPr marL="0" indent="0">
              <a:buNone/>
            </a:pP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[0, 1, 2, 3, 4]</a:t>
            </a:r>
            <a:r>
              <a:rPr lang="en-US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 "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0 1 2 3 4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ECE19-F9C4-814B-B8A8-93A56C137579}"/>
              </a:ext>
            </a:extLst>
          </p:cNvPr>
          <p:cNvSpPr txBox="1"/>
          <p:nvPr/>
        </p:nvSpPr>
        <p:spPr>
          <a:xfrm>
            <a:off x="3919396" y="1449859"/>
            <a:ext cx="3849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Think of range(5) as generating this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list: [0, 1, 2, 3, 4].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41B422-25FF-A54D-95AA-2800DC540190}"/>
              </a:ext>
            </a:extLst>
          </p:cNvPr>
          <p:cNvCxnSpPr>
            <a:cxnSpLocks/>
          </p:cNvCxnSpPr>
          <p:nvPr/>
        </p:nvCxnSpPr>
        <p:spPr>
          <a:xfrm flipH="1">
            <a:off x="2460762" y="1803802"/>
            <a:ext cx="145863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13981-3049-B943-8CBC-5F612D30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0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70" y="134008"/>
            <a:ext cx="7053542" cy="683886"/>
          </a:xfrm>
        </p:spPr>
        <p:txBody>
          <a:bodyPr/>
          <a:lstStyle/>
          <a:p>
            <a:r>
              <a:rPr lang="en-US" dirty="0"/>
              <a:t>range(stop)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44" y="817895"/>
            <a:ext cx="8647289" cy="47630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simple use of a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runs some code a specified number of times using the </a:t>
            </a:r>
            <a:r>
              <a:rPr lang="en-US" i="1" dirty="0">
                <a:latin typeface="Gill Sans MT" panose="020B0502020104020203" pitchFamily="34" charset="77"/>
              </a:rPr>
              <a:t>range()</a:t>
            </a:r>
            <a:r>
              <a:rPr lang="en-US" dirty="0">
                <a:latin typeface="Gill Sans MT" panose="020B0502020104020203" pitchFamily="34" charset="77"/>
              </a:rPr>
              <a:t> function.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range(stop): returns sequence of numbers from 0 (default) up to but not including stop. Increment by 1 (default).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 "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0 1 2 3 4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"hi"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 "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hi hi hi hi hi hi hi hi hi hi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ECE19-F9C4-814B-B8A8-93A56C137579}"/>
              </a:ext>
            </a:extLst>
          </p:cNvPr>
          <p:cNvSpPr txBox="1"/>
          <p:nvPr/>
        </p:nvSpPr>
        <p:spPr>
          <a:xfrm>
            <a:off x="4165975" y="2698847"/>
            <a:ext cx="3849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Think of range(5) as generating this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list: [0, 1, 2, 3, 4].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41B422-25FF-A54D-95AA-2800DC540190}"/>
              </a:ext>
            </a:extLst>
          </p:cNvPr>
          <p:cNvCxnSpPr>
            <a:cxnSpLocks/>
          </p:cNvCxnSpPr>
          <p:nvPr/>
        </p:nvCxnSpPr>
        <p:spPr>
          <a:xfrm flipH="1">
            <a:off x="2707341" y="3016153"/>
            <a:ext cx="145863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13981-3049-B943-8CBC-5F612D30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64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76" y="134008"/>
            <a:ext cx="7053542" cy="683886"/>
          </a:xfrm>
        </p:spPr>
        <p:txBody>
          <a:bodyPr/>
          <a:lstStyle/>
          <a:p>
            <a:r>
              <a:rPr lang="en-US" dirty="0"/>
              <a:t>range(start, 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6" y="886121"/>
            <a:ext cx="8347037" cy="4694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stop): from start up to but not including stop. Increment by 1(default).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8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 '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2 3 4 5 6 7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877F53-ABCE-174F-9779-C7ECFCD5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7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C1BD-B817-E355-4649-B1F4E8E2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36" y="113770"/>
            <a:ext cx="7886700" cy="5767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AP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DD414-A1A4-51DC-3253-3E51EA569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136" y="690470"/>
            <a:ext cx="8749728" cy="49107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To perform a task n times, the AP exam use the following syntax.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Note: The above is equivalent to the following code in Python: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n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# block of statements	 </a:t>
            </a:r>
          </a:p>
          <a:p>
            <a:pPr marL="0" indent="0">
              <a:buNone/>
            </a:pPr>
            <a:r>
              <a:rPr lang="en-US"/>
              <a:t> 	…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1DDE4-1FC6-9C0E-B687-6C4701EF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DE22B-2758-F04E-240C-8AC050943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935" y="1037606"/>
            <a:ext cx="4200169" cy="263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2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37" y="134008"/>
            <a:ext cx="7053542" cy="683886"/>
          </a:xfrm>
        </p:spPr>
        <p:txBody>
          <a:bodyPr/>
          <a:lstStyle/>
          <a:p>
            <a:r>
              <a:rPr lang="en-US" dirty="0"/>
              <a:t>Definite Iteration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70" y="817895"/>
            <a:ext cx="8691514" cy="4696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for loop is an example of a </a:t>
            </a:r>
            <a:r>
              <a:rPr lang="en-US" b="1" dirty="0">
                <a:latin typeface="Gill Sans MT" panose="020B0502020104020203" pitchFamily="34" charset="77"/>
              </a:rPr>
              <a:t>definite</a:t>
            </a:r>
            <a:r>
              <a:rPr lang="en-US" dirty="0">
                <a:latin typeface="Gill Sans MT" panose="020B0502020104020203" pitchFamily="34" charset="77"/>
              </a:rPr>
              <a:t> </a:t>
            </a:r>
            <a:r>
              <a:rPr lang="en-US" b="1" dirty="0">
                <a:latin typeface="Gill Sans MT" panose="020B0502020104020203" pitchFamily="34" charset="77"/>
              </a:rPr>
              <a:t>iteration</a:t>
            </a:r>
            <a:r>
              <a:rPr lang="en-US" dirty="0">
                <a:latin typeface="Gill Sans MT" panose="020B0502020104020203" pitchFamily="34" charset="77"/>
              </a:rPr>
              <a:t>. We can determine ahead of time the number of times the loop repeats. Later, we will talk about </a:t>
            </a:r>
            <a:r>
              <a:rPr lang="en-US" b="1">
                <a:latin typeface="Gill Sans MT" panose="020B0502020104020203" pitchFamily="34" charset="77"/>
              </a:rPr>
              <a:t>indefinite iteration</a:t>
            </a:r>
            <a:r>
              <a:rPr lang="en-US">
                <a:latin typeface="Gill Sans MT" panose="020B0502020104020203" pitchFamily="34" charset="77"/>
              </a:rPr>
              <a:t>, </a:t>
            </a:r>
            <a:r>
              <a:rPr lang="en-US" dirty="0">
                <a:latin typeface="Gill Sans MT" panose="020B0502020104020203" pitchFamily="34" charset="77"/>
              </a:rPr>
              <a:t>a loop where we cannot predict the number of times a loop repeats.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print("*", end="")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*****</a:t>
            </a:r>
          </a:p>
          <a:p>
            <a:pPr marL="0" indent="0">
              <a:buNone/>
            </a:pPr>
            <a:br>
              <a:rPr lang="en-US" dirty="0">
                <a:latin typeface="Gill Sans MT" panose="020B0502020104020203" pitchFamily="34" charset="77"/>
              </a:rPr>
            </a:br>
            <a:r>
              <a:rPr lang="en-US" dirty="0">
                <a:latin typeface="Gill Sans MT" panose="020B0502020104020203" pitchFamily="34" charset="77"/>
              </a:rPr>
              <a:t>The loop above prints five *'s. We can determine this ahead of time from the for loop statement.</a:t>
            </a: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F1EE18-7000-0743-BFAC-2DB4C588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0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Summing and Counting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There are two common tasks that uses for loops.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1) Summing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2) Counting</a:t>
            </a: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C8DBD9-7B4A-D344-8008-BFF9A461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7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64" y="134008"/>
            <a:ext cx="7053542" cy="683886"/>
          </a:xfrm>
        </p:spPr>
        <p:txBody>
          <a:bodyPr/>
          <a:lstStyle/>
          <a:p>
            <a:r>
              <a:rPr lang="en-US" dirty="0"/>
              <a:t>Summing Values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64" y="817895"/>
            <a:ext cx="8744993" cy="462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solve the problem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dirty="0">
                <a:latin typeface="Gill Sans MT" panose="020B0502020104020203" pitchFamily="34" charset="77"/>
              </a:rPr>
              <a:t>1 + 2 + 3 + … + 98 + 99 + 100.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We need a variable that accumulate the sum at each iteration of the loop. This variable should be initialized to 0.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sum = sum +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CB809-A399-994B-B491-7832B9A5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7" y="120442"/>
            <a:ext cx="7053542" cy="683886"/>
          </a:xfrm>
        </p:spPr>
        <p:txBody>
          <a:bodyPr/>
          <a:lstStyle/>
          <a:p>
            <a:r>
              <a:rPr lang="en-US" dirty="0"/>
              <a:t>Writing a function to sum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70" y="917449"/>
            <a:ext cx="8813260" cy="47975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Now write a function that accepts a non-negative integer parameter n and returns the sum of integers from 1 to n(including).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(n):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n+1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sum = sum +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sum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print(sum(5))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1+2+3+4+5=15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sum(100)	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a = 5050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5050 is printed on console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</a:t>
            </a: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0D0F7-A235-FF48-9AE4-9A9781BF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2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10" y="157975"/>
            <a:ext cx="7053542" cy="683886"/>
          </a:xfrm>
        </p:spPr>
        <p:txBody>
          <a:bodyPr/>
          <a:lstStyle/>
          <a:p>
            <a:r>
              <a:rPr lang="en-US" dirty="0"/>
              <a:t>Conditional Summing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610" y="841862"/>
            <a:ext cx="8828561" cy="4715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compute the sum of all numbers from 1 to 100 that are multiples of 3. Loop but only sum if a certain condition is true.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if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% 3 == 0: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860C7-C872-674E-B395-4FBE0B83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2FB93-283D-23E6-1F95-E6D7FB6E9966}"/>
              </a:ext>
            </a:extLst>
          </p:cNvPr>
          <p:cNvSpPr txBox="1"/>
          <p:nvPr/>
        </p:nvSpPr>
        <p:spPr>
          <a:xfrm>
            <a:off x="3900488" y="2814723"/>
            <a:ext cx="30203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/>
              <a:t>Using augmented assignment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F5CE4F-196C-FE0B-20E9-0D76418241C9}"/>
              </a:ext>
            </a:extLst>
          </p:cNvPr>
          <p:cNvCxnSpPr>
            <a:cxnSpLocks/>
          </p:cNvCxnSpPr>
          <p:nvPr/>
        </p:nvCxnSpPr>
        <p:spPr>
          <a:xfrm flipH="1">
            <a:off x="2771775" y="3199444"/>
            <a:ext cx="1285875" cy="3152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43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For Loops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528532-FC7A-DD4A-977A-7D412888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32" y="134007"/>
            <a:ext cx="7053542" cy="683886"/>
          </a:xfrm>
        </p:spPr>
        <p:txBody>
          <a:bodyPr/>
          <a:lstStyle/>
          <a:p>
            <a:r>
              <a:rPr lang="en-US" dirty="0"/>
              <a:t>Counting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3" y="817893"/>
            <a:ext cx="8776355" cy="4763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an integer parameter n and returns the number of factors of 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count_factors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(n):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count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n+1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</a:t>
            </a:r>
            <a:r>
              <a:rPr lang="en-US" b="1" dirty="0">
                <a:latin typeface="Inconsolata" panose="020B0609030003000000" pitchFamily="49" charset="77"/>
              </a:rPr>
              <a:t>if n %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== 0:  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#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is a factor of 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>
                <a:solidFill>
                  <a:schemeClr val="accent6"/>
                </a:solidFill>
                <a:latin typeface="Inconsolata" panose="020B0609030003000000" pitchFamily="49" charset="77"/>
              </a:rPr>
              <a:t>count = count + 1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count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count_factors</a:t>
            </a:r>
            <a:r>
              <a:rPr lang="en-US" b="1" dirty="0">
                <a:latin typeface="Inconsolata" panose="020B0609030003000000" pitchFamily="49" charset="77"/>
              </a:rPr>
              <a:t>(10))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 (factors of 10 = {1,2,5,10})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count_factors</a:t>
            </a:r>
            <a:r>
              <a:rPr lang="en-US" b="1" dirty="0">
                <a:latin typeface="Inconsolata" panose="020B0609030003000000" pitchFamily="49" charset="77"/>
              </a:rPr>
              <a:t>(7))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 (factors of 7 = {1,7})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79D91-A5A0-E443-8DE0-936196AD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09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FDDC-47A5-7E6C-A438-A84416CC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06" y="196987"/>
            <a:ext cx="7886700" cy="741087"/>
          </a:xfrm>
        </p:spPr>
        <p:txBody>
          <a:bodyPr/>
          <a:lstStyle/>
          <a:p>
            <a:r>
              <a:rPr lang="en-US" dirty="0"/>
              <a:t>Counting Letters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21269-347A-5DE5-CAE0-81E95539B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06" y="938074"/>
            <a:ext cx="8484528" cy="4663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is another way to loop through letters of a string.  Here’s the second way to do the previous problem. Given a string, count the number of occurrences of the letter “A” or “a”.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def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countA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(str):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count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0</a:t>
            </a:r>
            <a:endParaRPr lang="en-US" dirty="0">
              <a:solidFill>
                <a:srgbClr val="CC3300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letter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str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if letter == “a” or letter == “A”: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	count = count + 1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return count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C3300"/>
                </a:solidFill>
                <a:latin typeface="UbuntuMono"/>
              </a:rPr>
              <a:t>message = “abbA”</a:t>
            </a:r>
          </a:p>
          <a:p>
            <a:pPr marL="0" indent="0">
              <a:buNone/>
            </a:pPr>
            <a:r>
              <a:rPr lang="en-US" dirty="0">
                <a:solidFill>
                  <a:srgbClr val="CC3300"/>
                </a:solidFill>
                <a:latin typeface="UbuntuMono"/>
              </a:rPr>
              <a:t>print(countA(message))	#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5300A-D6D2-2C54-C1AA-37C013FF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717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" y="134008"/>
            <a:ext cx="7053542" cy="683886"/>
          </a:xfrm>
        </p:spPr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70" y="720358"/>
            <a:ext cx="8889250" cy="48808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Let’s use a for loop to rewrite the code at the beginning of this lecture.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If we want to ask the user to enter 5 numbers and sum them, it is repetitive to do this: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sum = 0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x = int(input(“Enter number:”))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sum = sum + x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x = int(input(“Enter number:”))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sum = sum + x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x = int(input(“Enter number:”))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sum = sum + x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x = int(input(“Enter number:”))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sum = sum + x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x = int(input(“Enter number:”))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sum = sum + x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print(“Sum:”, sum)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794873-6DE4-0A41-9960-6B3C5DD3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380F4E-E416-C051-AD44-EC67A3443AA9}"/>
              </a:ext>
            </a:extLst>
          </p:cNvPr>
          <p:cNvSpPr txBox="1"/>
          <p:nvPr/>
        </p:nvSpPr>
        <p:spPr>
          <a:xfrm>
            <a:off x="5043489" y="2857500"/>
            <a:ext cx="3655809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/>
              <a:t>sum = 0</a:t>
            </a:r>
          </a:p>
          <a:p>
            <a:r>
              <a:rPr lang="en-US" sz="1900" dirty="0"/>
              <a:t>for in in range(5):</a:t>
            </a:r>
          </a:p>
          <a:p>
            <a:r>
              <a:rPr lang="en-US" sz="1900" dirty="0"/>
              <a:t>	x = int(input(“Enter number:”))</a:t>
            </a:r>
          </a:p>
          <a:p>
            <a:r>
              <a:rPr lang="en-US" sz="1900" dirty="0"/>
              <a:t>	sum = sum + x</a:t>
            </a:r>
          </a:p>
          <a:p>
            <a:r>
              <a:rPr lang="en-US" sz="1900" dirty="0"/>
              <a:t>print(“Sum:”, sum)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14C387-4508-1B1E-3DE0-BDE09AA6603B}"/>
              </a:ext>
            </a:extLst>
          </p:cNvPr>
          <p:cNvCxnSpPr>
            <a:cxnSpLocks/>
          </p:cNvCxnSpPr>
          <p:nvPr/>
        </p:nvCxnSpPr>
        <p:spPr>
          <a:xfrm>
            <a:off x="3543300" y="3543300"/>
            <a:ext cx="131445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10EEDF-DB0C-E5EE-AC38-F8041C64BA5C}"/>
              </a:ext>
            </a:extLst>
          </p:cNvPr>
          <p:cNvSpPr txBox="1"/>
          <p:nvPr/>
        </p:nvSpPr>
        <p:spPr>
          <a:xfrm>
            <a:off x="3707016" y="3034745"/>
            <a:ext cx="103695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solidFill>
                  <a:srgbClr val="FF0000"/>
                </a:solidFill>
              </a:rPr>
              <a:t>For loop</a:t>
            </a:r>
          </a:p>
        </p:txBody>
      </p:sp>
    </p:spTree>
    <p:extLst>
      <p:ext uri="{BB962C8B-B14F-4D97-AF65-F5344CB8AC3E}">
        <p14:creationId xmlns:p14="http://schemas.microsoft.com/office/powerpoint/2010/main" val="766443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09" y="268244"/>
            <a:ext cx="7053542" cy="683886"/>
          </a:xfrm>
        </p:spPr>
        <p:txBody>
          <a:bodyPr/>
          <a:lstStyle/>
          <a:p>
            <a:r>
              <a:rPr lang="en-US" dirty="0"/>
              <a:t>For Loop in Movies and TV-Shows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10" y="1133061"/>
            <a:ext cx="8620394" cy="43136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Movies:</a:t>
            </a:r>
          </a:p>
          <a:p>
            <a:pPr marL="0" indent="0">
              <a:buNone/>
            </a:pPr>
            <a:r>
              <a:rPr lang="en-US" altLang="en-US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Groundhog Day(1993); Bill Murray.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Looper(2010); Bruce Willis and Joseph Gordon-Levitt, Emily Blunt.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Edge of Tomorrow(2014); Tom Cruise, Emily Blunt.</a:t>
            </a:r>
          </a:p>
          <a:p>
            <a:pPr marL="0" indent="0">
              <a:buNone/>
            </a:pPr>
            <a:r>
              <a:rPr lang="en-US" dirty="0"/>
              <a:t>Happy Death Day(2017).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TV-Show:</a:t>
            </a:r>
          </a:p>
          <a:p>
            <a:pPr marL="0" indent="0">
              <a:buNone/>
            </a:pPr>
            <a:r>
              <a:rPr lang="en-US" dirty="0"/>
              <a:t>Russian Doll(Netflix, Emmy-Nominated)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8C4326-DE94-FE49-8E0E-B522F40FB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56" y="123497"/>
            <a:ext cx="7053542" cy="683886"/>
          </a:xfrm>
        </p:spPr>
        <p:txBody>
          <a:bodyPr/>
          <a:lstStyle/>
          <a:p>
            <a:r>
              <a:rPr lang="en-US" dirty="0"/>
              <a:t>Lab 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390" y="807383"/>
                <a:ext cx="8328183" cy="478412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Create a new </a:t>
                </a:r>
                <a:r>
                  <a:rPr lang="en-US" dirty="0" err="1"/>
                  <a:t>repl</a:t>
                </a:r>
                <a:r>
                  <a:rPr lang="en-US" dirty="0"/>
                  <a:t> on </a:t>
                </a:r>
                <a:r>
                  <a:rPr lang="en-US" dirty="0" err="1"/>
                  <a:t>repl.it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Write </a:t>
                </a:r>
                <a:r>
                  <a:rPr lang="en-US" b="1" dirty="0"/>
                  <a:t>a for loop </a:t>
                </a:r>
                <a:r>
                  <a:rPr lang="en-US" dirty="0"/>
                  <a:t>to do each of the following: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rabicParenR"/>
                </a:pPr>
                <a:r>
                  <a:rPr lang="en-US" dirty="0"/>
                  <a:t>Print out "Hello!" 10 times, each on a different line.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Alternate between printing "Hello" and "Hi" for a total of 20 times, each on a separate line. Use only one for loop. (Hint: Use a conditional)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Print 1 4 9 16 25 … 100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Print 10 8 6 4 2 0 -2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Compute the sum: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+…+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rabicParenR"/>
                </a:pPr>
                <a:endParaRPr lang="en-US" dirty="0"/>
              </a:p>
              <a:p>
                <a:pPr marL="457200" indent="-457200">
                  <a:buAutoNum type="arabicParenR"/>
                </a:pPr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390" y="807383"/>
                <a:ext cx="8328183" cy="4784120"/>
              </a:xfrm>
              <a:blipFill>
                <a:blip r:embed="rId2"/>
                <a:stretch>
                  <a:fillRect l="-915" t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D3C762-AED2-4E4F-B457-5AAA1D13C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14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18" y="85790"/>
            <a:ext cx="7053542" cy="683886"/>
          </a:xfrm>
        </p:spPr>
        <p:txBody>
          <a:bodyPr/>
          <a:lstStyle/>
          <a:p>
            <a:r>
              <a:rPr lang="en-US" dirty="0"/>
              <a:t>Lab 2: Counting Primes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18" y="671196"/>
            <a:ext cx="8829434" cy="50438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repl. </a:t>
            </a:r>
          </a:p>
          <a:p>
            <a:pPr marL="0" indent="0">
              <a:buNone/>
            </a:pPr>
            <a:r>
              <a:rPr lang="en-US" dirty="0"/>
              <a:t>1) Rewrite the function </a:t>
            </a:r>
            <a:r>
              <a:rPr lang="en-US" dirty="0" err="1"/>
              <a:t>count_factors</a:t>
            </a:r>
            <a:r>
              <a:rPr lang="en-US" dirty="0"/>
              <a:t> as explained in a previous slide. </a:t>
            </a:r>
          </a:p>
          <a:p>
            <a:pPr marL="0" indent="0">
              <a:buNone/>
            </a:pPr>
            <a:r>
              <a:rPr lang="en-US" dirty="0"/>
              <a:t>2) A number n is prime if its only factors are 1 and n. Write the function </a:t>
            </a:r>
            <a:r>
              <a:rPr lang="en-US" dirty="0" err="1"/>
              <a:t>is_prime</a:t>
            </a:r>
            <a:r>
              <a:rPr lang="en-US" dirty="0"/>
              <a:t> which accepts an integer n and returns whether it is prime.  Note that 1 is not prime. </a:t>
            </a:r>
            <a:r>
              <a:rPr lang="en-US" dirty="0">
                <a:solidFill>
                  <a:srgbClr val="FF0000"/>
                </a:solidFill>
              </a:rPr>
              <a:t>You must call the function </a:t>
            </a:r>
            <a:r>
              <a:rPr lang="en-US" dirty="0" err="1">
                <a:solidFill>
                  <a:srgbClr val="FF0000"/>
                </a:solidFill>
              </a:rPr>
              <a:t>count_factors</a:t>
            </a:r>
            <a:r>
              <a:rPr lang="en-US" dirty="0">
                <a:solidFill>
                  <a:srgbClr val="FF0000"/>
                </a:solidFill>
              </a:rPr>
              <a:t> in your implementation of </a:t>
            </a: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(13) returns True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(1245) returns False</a:t>
            </a:r>
          </a:p>
          <a:p>
            <a:pPr marL="0" indent="0">
              <a:buNone/>
            </a:pPr>
            <a:r>
              <a:rPr lang="en-US" dirty="0"/>
              <a:t>3) Write the function </a:t>
            </a:r>
            <a:r>
              <a:rPr lang="en-US" dirty="0" err="1"/>
              <a:t>num_primes</a:t>
            </a:r>
            <a:r>
              <a:rPr lang="en-US" dirty="0"/>
              <a:t> which accepts an integer n and and returns the number of primes up to and including n.  </a:t>
            </a:r>
            <a:r>
              <a:rPr lang="en-US" dirty="0">
                <a:solidFill>
                  <a:srgbClr val="FF0000"/>
                </a:solidFill>
              </a:rPr>
              <a:t>You must call the function </a:t>
            </a: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 in your implementation.</a:t>
            </a:r>
          </a:p>
          <a:p>
            <a:pPr marL="0" indent="0">
              <a:buNone/>
            </a:pPr>
            <a:r>
              <a:rPr lang="en-US" dirty="0" err="1"/>
              <a:t>num_prime</a:t>
            </a:r>
            <a:r>
              <a:rPr lang="en-US" dirty="0"/>
              <a:t>(11) returns 5 since 2, 3, 5, 7, 11 are the 5 prime numbers less than or equal to 11. </a:t>
            </a:r>
          </a:p>
          <a:p>
            <a:pPr marL="0" indent="0">
              <a:buNone/>
            </a:pPr>
            <a:r>
              <a:rPr lang="en-US" dirty="0"/>
              <a:t>Call the three above functions with different inputs and make sure that your functions work as expected.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5B78D7-AC9E-9D46-A252-4AE5D347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915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5274A6-2032-FD4A-83E9-E902EDB9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0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" y="134008"/>
            <a:ext cx="7053542" cy="683886"/>
          </a:xfrm>
        </p:spPr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70" y="720358"/>
            <a:ext cx="8889250" cy="48808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Iteration</a:t>
            </a:r>
            <a:r>
              <a:rPr lang="en-US" i="1" dirty="0"/>
              <a:t> </a:t>
            </a:r>
            <a:r>
              <a:rPr lang="en-US" dirty="0"/>
              <a:t>is a repeating portion of an algorithm. Iteration repeats a specified number of times or until a given condition is met.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If we want to ask the user to enter 5 numbers and sum them, it is repetitive to do this: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sum = 0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x = int(input(“Enter number:”))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sum = sum + x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x = int(input(“Enter number:”))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sum = sum + x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x = int(input(“Enter number:”))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sum = sum + x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x = int(input(“Enter number:”))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sum = sum + x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x = int(input(“Enter number:”))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sum = sum + x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print(sum)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794873-6DE4-0A41-9960-6B3C5DD3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17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" y="134008"/>
            <a:ext cx="7053542" cy="683886"/>
          </a:xfrm>
        </p:spPr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69" y="720359"/>
            <a:ext cx="9034431" cy="47630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Iteration</a:t>
            </a:r>
            <a:r>
              <a:rPr lang="en-US" i="1" dirty="0"/>
              <a:t> </a:t>
            </a:r>
            <a:r>
              <a:rPr lang="en-US" dirty="0"/>
              <a:t>is a repeating portion of an algorithm. Iteration repeats a specified number of times or until a given condition is met.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example, if we want to print a message 5 times: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"hi"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hi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hi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hi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hi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hi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794873-6DE4-0A41-9960-6B3C5DD3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0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" y="134008"/>
            <a:ext cx="7053542" cy="683886"/>
          </a:xfrm>
        </p:spPr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69" y="720359"/>
            <a:ext cx="903443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Iteration loops are frequently referred to as </a:t>
            </a:r>
            <a:r>
              <a:rPr lang="en-US" b="1" dirty="0"/>
              <a:t>for</a:t>
            </a:r>
            <a:r>
              <a:rPr lang="en-US" dirty="0"/>
              <a:t> loops because for is the keyword  that is used to introduce them in nearly all programming languages, including Python.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Python’s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iterates over items of a sequence(e.g. a list of numbers or a string(sequence of characters)) and process them with some code. 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sequence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block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794873-6DE4-0A41-9960-6B3C5DD3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8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58108"/>
            <a:ext cx="7053542" cy="683886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41993"/>
            <a:ext cx="8586011" cy="4570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list defines a sequence of ordered objects(integers, floats, strings, </a:t>
            </a:r>
            <a:r>
              <a:rPr lang="en-US" dirty="0" err="1"/>
              <a:t>etc</a:t>
            </a:r>
            <a:r>
              <a:rPr lang="en-US" dirty="0"/>
              <a:t>…). They can be defined with comma-separated values between square brackets.</a:t>
            </a:r>
          </a:p>
          <a:p>
            <a:pPr marL="0" indent="0">
              <a:buNone/>
            </a:pPr>
            <a:r>
              <a:rPr lang="en-US" dirty="0"/>
              <a:t>We will discuss lists further in the next lecture.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# list of names(strings)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names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“Mike”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“Sarah”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“Jack”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“Mia”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# list of scores(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ints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scores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92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83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77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# list of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gpas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ints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gpas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2.7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2.1, 3.8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48BEF-A6B2-C642-BA93-CF6C6079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0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" y="134008"/>
            <a:ext cx="7053542" cy="683886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69" y="720359"/>
            <a:ext cx="903443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Python’s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iterates over items of a sequence(e.g. a list of numbers or a string(sequence of characters)) and process them with some code. 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sequence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block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latin typeface="Inconsolata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]: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sz="2000" b="1" dirty="0">
                <a:solidFill>
                  <a:srgbClr val="CC3300"/>
                </a:solidFill>
                <a:latin typeface="Inconsolata" panose="020B0609030003000000" pitchFamily="49" charset="77"/>
              </a:rPr>
              <a:t>“ ”</a:t>
            </a:r>
            <a:r>
              <a:rPr lang="en-US" sz="2000" b="1" dirty="0">
                <a:latin typeface="Inconsolata" panose="020B0609030003000000" pitchFamily="49" charset="77"/>
              </a:rPr>
              <a:t>)    </a:t>
            </a:r>
            <a:r>
              <a:rPr lang="en-US" sz="20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ends each print with a space 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				# print all on same line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2 3 5 7 </a:t>
            </a: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7514D-7B5E-CE43-A732-4A0A5AFA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8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" y="134008"/>
            <a:ext cx="7053542" cy="683886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69" y="720359"/>
            <a:ext cx="903443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names </a:t>
            </a:r>
            <a:r>
              <a:rPr lang="en-US" sz="18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1800" b="1" dirty="0">
                <a:latin typeface="Inconsolata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“Mike”</a:t>
            </a:r>
            <a:r>
              <a:rPr lang="en-US" sz="1800" b="1" dirty="0">
                <a:latin typeface="Inconsolata" panose="020B0609030003000000" pitchFamily="49" charset="77"/>
              </a:rPr>
              <a:t>, 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“Sarah”</a:t>
            </a:r>
            <a:r>
              <a:rPr lang="en-US" sz="1800" b="1" dirty="0">
                <a:latin typeface="Inconsolata" panose="020B0609030003000000" pitchFamily="49" charset="77"/>
              </a:rPr>
              <a:t>, 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“Jack”</a:t>
            </a:r>
            <a:r>
              <a:rPr lang="en-US" sz="1800" b="1" dirty="0">
                <a:latin typeface="Inconsolata" panose="020B0609030003000000" pitchFamily="49" charset="77"/>
              </a:rPr>
              <a:t>, 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“Mia”</a:t>
            </a:r>
            <a:r>
              <a:rPr lang="en-US" sz="1800" b="1" dirty="0">
                <a:latin typeface="Inconsolata" panose="020B0609030003000000" pitchFamily="49" charset="77"/>
              </a:rPr>
              <a:t>] </a:t>
            </a:r>
            <a:endParaRPr lang="en-US" sz="18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name </a:t>
            </a:r>
            <a:r>
              <a:rPr lang="en-US" sz="1800" b="1" dirty="0">
                <a:latin typeface="Inconsolata" panose="020B0609030003000000" pitchFamily="49" charset="77"/>
              </a:rPr>
              <a:t>in names:</a:t>
            </a:r>
            <a:br>
              <a:rPr lang="en-US" sz="1800" b="1" dirty="0">
                <a:latin typeface="Inconsolata" panose="020B0609030003000000" pitchFamily="49" charset="77"/>
              </a:rPr>
            </a:b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1800" b="1" dirty="0">
                <a:latin typeface="Inconsolata" panose="020B0609030003000000" pitchFamily="49" charset="77"/>
              </a:rPr>
              <a:t>(</a:t>
            </a: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name</a:t>
            </a:r>
            <a:r>
              <a:rPr lang="en-US" sz="1800" b="1" dirty="0">
                <a:latin typeface="Inconsolata" panose="020B0609030003000000" pitchFamily="49" charset="77"/>
              </a:rPr>
              <a:t>, </a:t>
            </a: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sz="1800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sz="1800" b="1" dirty="0">
                <a:solidFill>
                  <a:srgbClr val="CC3300"/>
                </a:solidFill>
                <a:latin typeface="Inconsolata" panose="020B0609030003000000" pitchFamily="49" charset="77"/>
              </a:rPr>
              <a:t>“ ”</a:t>
            </a:r>
            <a:r>
              <a:rPr lang="en-US" sz="1800" b="1" dirty="0">
                <a:latin typeface="Inconsolata" panose="020B0609030003000000" pitchFamily="49" charset="77"/>
              </a:rPr>
              <a:t>)    </a:t>
            </a:r>
            <a:r>
              <a:rPr lang="en-US" sz="18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ends each print with a space </a:t>
            </a:r>
          </a:p>
          <a:p>
            <a:pPr marL="0" indent="0">
              <a:buNone/>
            </a:pPr>
            <a:r>
              <a:rPr lang="en-US" sz="18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				# print all on same line 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Mike Sarah Jack Mia </a:t>
            </a: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7514D-7B5E-CE43-A732-4A0A5AFA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02" y="203661"/>
            <a:ext cx="7053542" cy="683886"/>
          </a:xfrm>
        </p:spPr>
        <p:txBody>
          <a:bodyPr/>
          <a:lstStyle/>
          <a:p>
            <a:r>
              <a:rPr lang="en-US" dirty="0"/>
              <a:t>For Each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48" y="1025091"/>
            <a:ext cx="8806889" cy="4674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Since a string is a sequence of characters, a for loop can used to iterate over the characters. </a:t>
            </a:r>
          </a:p>
          <a:p>
            <a:pPr marL="0" indent="0">
              <a:buNone/>
            </a:pPr>
            <a:endParaRPr lang="en-US" sz="2000" b="1" dirty="0">
              <a:solidFill>
                <a:srgbClr val="006699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latin typeface="Inconsolata" panose="020B0609030003000000" pitchFamily="49" charset="77"/>
              </a:rPr>
              <a:t>in "hello":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h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e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l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l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D1CB1-825B-A247-96C1-D2307AA0456C}"/>
              </a:ext>
            </a:extLst>
          </p:cNvPr>
          <p:cNvSpPr txBox="1"/>
          <p:nvPr/>
        </p:nvSpPr>
        <p:spPr>
          <a:xfrm>
            <a:off x="3789574" y="3054243"/>
            <a:ext cx="4722768" cy="923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through each character in the string.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1DDEE-3B5E-2746-8930-455CF89C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5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5710</TotalTime>
  <Words>1983</Words>
  <Application>Microsoft Macintosh PowerPoint</Application>
  <PresentationFormat>On-screen Show (16:10)</PresentationFormat>
  <Paragraphs>305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Gill Sans MT</vt:lpstr>
      <vt:lpstr>Inconsolata</vt:lpstr>
      <vt:lpstr>UbuntuMono</vt:lpstr>
      <vt:lpstr>Office Theme</vt:lpstr>
      <vt:lpstr>Introduction to Python</vt:lpstr>
      <vt:lpstr>Topics</vt:lpstr>
      <vt:lpstr>Iteration</vt:lpstr>
      <vt:lpstr>Iteration</vt:lpstr>
      <vt:lpstr>Iteration</vt:lpstr>
      <vt:lpstr>Lists</vt:lpstr>
      <vt:lpstr>For Loops</vt:lpstr>
      <vt:lpstr>For Loops</vt:lpstr>
      <vt:lpstr>For Each Loops</vt:lpstr>
      <vt:lpstr>range(stop)</vt:lpstr>
      <vt:lpstr>range(stop)</vt:lpstr>
      <vt:lpstr>range(stop)</vt:lpstr>
      <vt:lpstr>range(start, stop)</vt:lpstr>
      <vt:lpstr>AP Exam</vt:lpstr>
      <vt:lpstr>Definite Iteration</vt:lpstr>
      <vt:lpstr>Summing and Counting</vt:lpstr>
      <vt:lpstr>Summing Values</vt:lpstr>
      <vt:lpstr>Writing a function to sum</vt:lpstr>
      <vt:lpstr>Conditional Summing</vt:lpstr>
      <vt:lpstr>Counting</vt:lpstr>
      <vt:lpstr>Counting Letters</vt:lpstr>
      <vt:lpstr>Iteration</vt:lpstr>
      <vt:lpstr>For Loop in Movies and TV-Shows</vt:lpstr>
      <vt:lpstr>Lab 1 </vt:lpstr>
      <vt:lpstr>Lab 2: Counting Primes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5</cp:revision>
  <dcterms:created xsi:type="dcterms:W3CDTF">2019-05-29T16:38:51Z</dcterms:created>
  <dcterms:modified xsi:type="dcterms:W3CDTF">2024-10-15T12:00:00Z</dcterms:modified>
</cp:coreProperties>
</file>