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5"/>
  </p:notesMasterIdLst>
  <p:sldIdLst>
    <p:sldId id="256" r:id="rId2"/>
    <p:sldId id="286" r:id="rId3"/>
    <p:sldId id="360" r:id="rId4"/>
    <p:sldId id="295" r:id="rId5"/>
    <p:sldId id="334" r:id="rId6"/>
    <p:sldId id="313" r:id="rId7"/>
    <p:sldId id="296" r:id="rId8"/>
    <p:sldId id="297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61" r:id="rId21"/>
    <p:sldId id="335" r:id="rId22"/>
    <p:sldId id="276" r:id="rId23"/>
    <p:sldId id="302" r:id="rId24"/>
    <p:sldId id="300" r:id="rId25"/>
    <p:sldId id="358" r:id="rId26"/>
    <p:sldId id="303" r:id="rId27"/>
    <p:sldId id="292" r:id="rId28"/>
    <p:sldId id="359" r:id="rId29"/>
    <p:sldId id="338" r:id="rId30"/>
    <p:sldId id="284" r:id="rId31"/>
    <p:sldId id="317" r:id="rId32"/>
    <p:sldId id="333" r:id="rId33"/>
    <p:sldId id="316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6EAD3-1EB2-9641-867D-585F8EC44BCF}" v="384" dt="2023-10-25T11:52:41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95679"/>
  </p:normalViewPr>
  <p:slideViewPr>
    <p:cSldViewPr snapToGrid="0" snapToObjects="1">
      <p:cViewPr varScale="1">
        <p:scale>
          <a:sx n="89" d="100"/>
          <a:sy n="89" d="100"/>
        </p:scale>
        <p:origin x="1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26EAD3-1EB2-9641-867D-585F8EC44BCF}"/>
    <pc:docChg chg="undo custSel addSld delSld modSld">
      <pc:chgData name="Long B Nguyen" userId="f59fb8f3-a021-417a-8bc1-65c8d471c621" providerId="ADAL" clId="{CC26EAD3-1EB2-9641-867D-585F8EC44BCF}" dt="2023-10-25T11:52:41.715" v="406" actId="20577"/>
      <pc:docMkLst>
        <pc:docMk/>
      </pc:docMkLst>
      <pc:sldChg chg="modSp mod">
        <pc:chgData name="Long B Nguyen" userId="f59fb8f3-a021-417a-8bc1-65c8d471c621" providerId="ADAL" clId="{CC26EAD3-1EB2-9641-867D-585F8EC44BCF}" dt="2023-10-24T14:27:53.876" v="8" actId="20577"/>
        <pc:sldMkLst>
          <pc:docMk/>
          <pc:sldMk cId="131840209" sldId="286"/>
        </pc:sldMkLst>
        <pc:spChg chg="mod">
          <ac:chgData name="Long B Nguyen" userId="f59fb8f3-a021-417a-8bc1-65c8d471c621" providerId="ADAL" clId="{CC26EAD3-1EB2-9641-867D-585F8EC44BCF}" dt="2023-10-24T14:27:53.876" v="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C26EAD3-1EB2-9641-867D-585F8EC44BCF}" dt="2023-10-25T11:51:14.057" v="223" actId="21"/>
        <pc:sldMkLst>
          <pc:docMk/>
          <pc:sldMk cId="99755680" sldId="291"/>
        </pc:sldMkLst>
        <pc:spChg chg="mod">
          <ac:chgData name="Long B Nguyen" userId="f59fb8f3-a021-417a-8bc1-65c8d471c621" providerId="ADAL" clId="{CC26EAD3-1EB2-9641-867D-585F8EC44BCF}" dt="2023-10-25T11:51:14.057" v="22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47072393" sldId="292"/>
        </pc:sldMkLst>
      </pc:sldChg>
      <pc:sldChg chg="modSp del mod">
        <pc:chgData name="Long B Nguyen" userId="f59fb8f3-a021-417a-8bc1-65c8d471c621" providerId="ADAL" clId="{CC26EAD3-1EB2-9641-867D-585F8EC44BCF}" dt="2023-10-24T15:48:52.348" v="207" actId="2696"/>
        <pc:sldMkLst>
          <pc:docMk/>
          <pc:sldMk cId="1816941262" sldId="295"/>
        </pc:sldMkLst>
        <pc:spChg chg="mod">
          <ac:chgData name="Long B Nguyen" userId="f59fb8f3-a021-417a-8bc1-65c8d471c621" providerId="ADAL" clId="{CC26EAD3-1EB2-9641-867D-585F8EC44BCF}" dt="2023-10-24T15:47:47.863" v="89" actId="27636"/>
          <ac:spMkLst>
            <pc:docMk/>
            <pc:sldMk cId="1816941262" sldId="29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C26EAD3-1EB2-9641-867D-585F8EC44BCF}" dt="2023-10-24T15:48:58.691" v="212" actId="20577"/>
        <pc:sldMkLst>
          <pc:docMk/>
          <pc:sldMk cId="3530588399" sldId="295"/>
        </pc:sldMkLst>
        <pc:spChg chg="mod">
          <ac:chgData name="Long B Nguyen" userId="f59fb8f3-a021-417a-8bc1-65c8d471c621" providerId="ADAL" clId="{CC26EAD3-1EB2-9641-867D-585F8EC44BCF}" dt="2023-10-24T15:48:58.691" v="212" actId="20577"/>
          <ac:spMkLst>
            <pc:docMk/>
            <pc:sldMk cId="3530588399" sldId="29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CC26EAD3-1EB2-9641-867D-585F8EC44BCF}" dt="2023-10-24T14:28:24.523" v="9" actId="2696"/>
        <pc:sldMkLst>
          <pc:docMk/>
          <pc:sldMk cId="3150557076" sldId="29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1511080215" sldId="300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85822507" sldId="303"/>
        </pc:sldMkLst>
      </pc:sldChg>
      <pc:sldChg chg="delSp modSp mod delAnim modAnim">
        <pc:chgData name="Long B Nguyen" userId="f59fb8f3-a021-417a-8bc1-65c8d471c621" providerId="ADAL" clId="{CC26EAD3-1EB2-9641-867D-585F8EC44BCF}" dt="2023-10-24T14:29:09.323" v="84" actId="478"/>
        <pc:sldMkLst>
          <pc:docMk/>
          <pc:sldMk cId="1872435103" sldId="309"/>
        </pc:sldMkLst>
        <pc:spChg chg="del mod">
          <ac:chgData name="Long B Nguyen" userId="f59fb8f3-a021-417a-8bc1-65c8d471c621" providerId="ADAL" clId="{CC26EAD3-1EB2-9641-867D-585F8EC44BCF}" dt="2023-10-24T14:29:09.323" v="84" actId="478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CC26EAD3-1EB2-9641-867D-585F8EC44BCF}" dt="2023-10-24T14:29:01.598" v="82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3041297697" sldId="35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4013144405" sldId="359"/>
        </pc:sldMkLst>
      </pc:sldChg>
      <pc:sldChg chg="modSp add mod modAnim">
        <pc:chgData name="Long B Nguyen" userId="f59fb8f3-a021-417a-8bc1-65c8d471c621" providerId="ADAL" clId="{CC26EAD3-1EB2-9641-867D-585F8EC44BCF}" dt="2023-10-24T15:52:24.588" v="215"/>
        <pc:sldMkLst>
          <pc:docMk/>
          <pc:sldMk cId="2021172327" sldId="360"/>
        </pc:sldMkLst>
        <pc:spChg chg="mod">
          <ac:chgData name="Long B Nguyen" userId="f59fb8f3-a021-417a-8bc1-65c8d471c621" providerId="ADAL" clId="{CC26EAD3-1EB2-9641-867D-585F8EC44BCF}" dt="2023-10-24T15:48:36.055" v="206" actId="20577"/>
          <ac:spMkLst>
            <pc:docMk/>
            <pc:sldMk cId="2021172327" sldId="360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CC26EAD3-1EB2-9641-867D-585F8EC44BCF}" dt="2023-10-25T11:52:41.715" v="406" actId="20577"/>
        <pc:sldMkLst>
          <pc:docMk/>
          <pc:sldMk cId="2231909824" sldId="361"/>
        </pc:sldMkLst>
        <pc:spChg chg="del">
          <ac:chgData name="Long B Nguyen" userId="f59fb8f3-a021-417a-8bc1-65c8d471c621" providerId="ADAL" clId="{CC26EAD3-1EB2-9641-867D-585F8EC44BCF}" dt="2023-10-25T11:51:38.362" v="232" actId="478"/>
          <ac:spMkLst>
            <pc:docMk/>
            <pc:sldMk cId="2231909824" sldId="361"/>
            <ac:spMk id="3" creationId="{D736C09A-6445-0521-5620-845ACB1DDC5B}"/>
          </ac:spMkLst>
        </pc:spChg>
        <pc:spChg chg="mod">
          <ac:chgData name="Long B Nguyen" userId="f59fb8f3-a021-417a-8bc1-65c8d471c621" providerId="ADAL" clId="{CC26EAD3-1EB2-9641-867D-585F8EC44BCF}" dt="2023-10-25T11:52:41.715" v="406" actId="20577"/>
          <ac:spMkLst>
            <pc:docMk/>
            <pc:sldMk cId="2231909824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7T15:49:41.569" v="1109" actId="20577"/>
      <pc:docMkLst>
        <pc:docMk/>
      </pc:docMkLst>
      <pc:sldChg chg="modSp mod">
        <pc:chgData name="Long Nguyen" userId="f59fb8f3-a021-417a-8bc1-65c8d471c621" providerId="ADAL" clId="{D0E154C4-B346-F941-A6B9-86184AB0DF7E}" dt="2022-10-27T15:49:41.569" v="1109" actId="20577"/>
        <pc:sldMkLst>
          <pc:docMk/>
          <pc:sldMk cId="4247104139" sldId="256"/>
        </pc:sldMkLst>
        <pc:spChg chg="mod">
          <ac:chgData name="Long Nguyen" userId="f59fb8f3-a021-417a-8bc1-65c8d471c621" providerId="ADAL" clId="{D0E154C4-B346-F941-A6B9-86184AB0DF7E}" dt="2022-10-27T15:49:41.569" v="11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 and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 Loop but only sum if a certain condition is true.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Negative indices can be used to access characters of a string. The last character is at index -1, the second to last at index -2, etc…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19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Functions on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Functions we discussed so far are isolated, independent entities. Sometimes functions are associated with some object and operates on the data of that object.  In this context, functions are called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is an example of a type of objects which contains methods. These methods can be accessed through the </a:t>
            </a:r>
            <a:r>
              <a:rPr lang="en-US" b="1" dirty="0"/>
              <a:t>dot notation </a:t>
            </a:r>
            <a:r>
              <a:rPr lang="en-US" dirty="0"/>
              <a:t>applied to a string variable or literal.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30250-355C-0CB0-3F56-19C16156370E}"/>
              </a:ext>
            </a:extLst>
          </p:cNvPr>
          <p:cNvGraphicFramePr>
            <a:graphicFrameLocks noGrp="1"/>
          </p:cNvGraphicFramePr>
          <p:nvPr/>
        </p:nvGraphicFramePr>
        <p:xfrm>
          <a:off x="269302" y="3425474"/>
          <a:ext cx="8203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2"/>
            <a:ext cx="8687333" cy="49076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("Hi")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0, first letter’s index is 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 "))	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index2 =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0" y="807383"/>
            <a:ext cx="883650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print("I am " + name + " with a " + str(gpa) " gpa.”)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we want to print a message 10 times: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5666</TotalTime>
  <Words>2669</Words>
  <Application>Microsoft Macintosh PowerPoint</Application>
  <PresentationFormat>On-screen Show (16:10)</PresentationFormat>
  <Paragraphs>420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Iteration</vt:lpstr>
      <vt:lpstr>For Loops</vt:lpstr>
      <vt:lpstr>For Each Loops</vt:lpstr>
      <vt:lpstr>range(stop)</vt:lpstr>
      <vt:lpstr>range(start, stop)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String Indexing </vt:lpstr>
      <vt:lpstr>Looping Through Each Character</vt:lpstr>
      <vt:lpstr>Slicing</vt:lpstr>
      <vt:lpstr>Slicing</vt:lpstr>
      <vt:lpstr>Functions on Strings</vt:lpstr>
      <vt:lpstr>String Methods</vt:lpstr>
      <vt:lpstr>String Methods</vt:lpstr>
      <vt:lpstr>f-Strings</vt:lpstr>
      <vt:lpstr>f-Strings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2023-10-25T11:52:47Z</dcterms:modified>
</cp:coreProperties>
</file>