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91" r:id="rId5"/>
    <p:sldId id="292" r:id="rId6"/>
    <p:sldId id="293" r:id="rId7"/>
    <p:sldId id="294" r:id="rId8"/>
    <p:sldId id="295" r:id="rId9"/>
    <p:sldId id="296" r:id="rId10"/>
    <p:sldId id="282" r:id="rId11"/>
    <p:sldId id="297" r:id="rId12"/>
    <p:sldId id="283" r:id="rId13"/>
    <p:sldId id="306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90" r:id="rId2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70" dt="2019-09-09T17:28:56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undo custSel addSld delSld modSld">
      <pc:chgData name="Long B Nguyen" userId="f59fb8f3-a021-417a-8bc1-65c8d471c621" providerId="ADAL" clId="{3F616429-CA07-8145-BE07-B7552942C56D}" dt="2019-09-09T17:30:53.788" v="3300" actId="1076"/>
      <pc:docMkLst>
        <pc:docMk/>
      </pc:docMkLst>
      <pc:sldChg chg="modSp">
        <pc:chgData name="Long B Nguyen" userId="f59fb8f3-a021-417a-8bc1-65c8d471c621" providerId="ADAL" clId="{3F616429-CA07-8145-BE07-B7552942C56D}" dt="2019-09-08T04:07:09.105" v="310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3F616429-CA07-8145-BE07-B7552942C56D}" dt="2019-09-07T18:09:22.512" v="2159" actId="207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07T18:09:22.512" v="2159" actId="20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">
        <pc:chgData name="Long B Nguyen" userId="f59fb8f3-a021-417a-8bc1-65c8d471c621" providerId="ADAL" clId="{3F616429-CA07-8145-BE07-B7552942C56D}" dt="2019-09-09T14:09:53.501" v="3127" actId="113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19-09-09T14:09:53.501" v="3127" actId="113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9T14:09:15.201" v="312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9T14:09:15.201" v="312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">
        <pc:chgData name="Long B Nguyen" userId="f59fb8f3-a021-417a-8bc1-65c8d471c621" providerId="ADAL" clId="{3F616429-CA07-8145-BE07-B7552942C56D}" dt="2019-09-07T13:11:52.536" v="201" actId="20577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3:23:59.777" v="672" actId="20577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19-09-07T13:23:59.777" v="672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3:09.966" v="623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3:26:41.723" v="866" actId="20577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07T13:24:04.522" v="67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6:41.723" v="866" actId="20577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7:17:08.091" v="1789" actId="113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3F616429-CA07-8145-BE07-B7552942C56D}" dt="2019-09-07T17:18:14.924" v="1802" actId="1076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07T17:18:14.924" v="1802" actId="1076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">
        <pc:chgData name="Long B Nguyen" userId="f59fb8f3-a021-417a-8bc1-65c8d471c621" providerId="ADAL" clId="{3F616429-CA07-8145-BE07-B7552942C56D}" dt="2019-09-07T17:13:20.111" v="1607" actId="20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4:30:49.968" v="1595" actId="20577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7:30:19.419" v="2024" actId="20577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07T17:30:19.419" v="2024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9:00:34.418" v="2433" actId="20577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9:00:34.418" v="2433" actId="20577"/>
          <ac:spMkLst>
            <pc:docMk/>
            <pc:sldMk cId="4186435068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3F616429-CA07-8145-BE07-B7552942C56D}" dt="2019-09-07T19:13:56.458" v="2807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">
          <ac:chgData name="Long B Nguyen" userId="f59fb8f3-a021-417a-8bc1-65c8d471c621" providerId="ADAL" clId="{3F616429-CA07-8145-BE07-B7552942C56D}" dt="2019-09-07T19:13:56.458" v="2807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17:25.031" v="2923" actId="20577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20:42.687" v="3045" actId="2057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9T14:10:54.655" v="3137" actId="20577"/>
        <pc:sldMkLst>
          <pc:docMk/>
          <pc:sldMk cId="2682965912" sldId="303"/>
        </pc:sldMkLst>
        <pc:spChg chg="mod">
          <ac:chgData name="Long B Nguyen" userId="f59fb8f3-a021-417a-8bc1-65c8d471c621" providerId="ADAL" clId="{3F616429-CA07-8145-BE07-B7552942C56D}" dt="2019-09-09T14:10:54.655" v="3137" actId="20577"/>
          <ac:spMkLst>
            <pc:docMk/>
            <pc:sldMk cId="2682965912" sldId="303"/>
            <ac:spMk id="3" creationId="{5FEBABCA-F4C8-1048-81D6-6BFA51446B1C}"/>
          </ac:spMkLst>
        </pc:spChg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1668049367" sldId="304"/>
        </pc:sldMkLst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3231133164" sldId="305"/>
        </pc:sldMkLst>
      </pc:sldChg>
      <pc:sldChg chg="modSp add">
        <pc:chgData name="Long B Nguyen" userId="f59fb8f3-a021-417a-8bc1-65c8d471c621" providerId="ADAL" clId="{3F616429-CA07-8145-BE07-B7552942C56D}" dt="2019-09-09T17:30:53.788" v="3300" actId="1076"/>
        <pc:sldMkLst>
          <pc:docMk/>
          <pc:sldMk cId="545427862" sldId="306"/>
        </pc:sldMkLst>
        <pc:spChg chg="mod">
          <ac:chgData name="Long B Nguyen" userId="f59fb8f3-a021-417a-8bc1-65c8d471c621" providerId="ADAL" clId="{3F616429-CA07-8145-BE07-B7552942C56D}" dt="2019-09-09T17:29:48.660" v="3169" actId="20577"/>
          <ac:spMkLst>
            <pc:docMk/>
            <pc:sldMk cId="54542786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9T17:30:53.788" v="3300" actId="1076"/>
          <ac:spMkLst>
            <pc:docMk/>
            <pc:sldMk cId="545427862" sldId="306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3F616429-CA07-8145-BE07-B7552942C56D}" dt="2019-09-09T17:29:40.663" v="3161" actId="1076"/>
          <ac:graphicFrameMkLst>
            <pc:docMk/>
            <pc:sldMk cId="545427862" sldId="306"/>
            <ac:graphicFrameMk id="3" creationId="{391B73BC-5A44-AA4B-8594-7E55B590EF7F}"/>
          </ac:graphicFrameMkLst>
        </pc:graphicFrame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6:24.872" v="157" actId="1036"/>
        <pc:sldMkLst>
          <pc:docMk/>
          <pc:sldMk cId="3692685984" sldId="282"/>
        </pc:sldMkLst>
        <pc:picChg chg="mod">
          <ac:chgData name="Long B Nguyen" userId="f59fb8f3-a021-417a-8bc1-65c8d471c621" providerId="ADAL" clId="{05A1C5B8-6AA9-824C-B77D-182A36FCC0A3}" dt="2019-06-14T11:56:24.872" v="157" actId="1036"/>
          <ac:picMkLst>
            <pc:docMk/>
            <pc:sldMk cId="3692685984" sldId="282"/>
            <ac:picMk id="5" creationId="{A9EDB93F-76CE-6747-9589-BC88C1222D45}"/>
          </ac:picMkLst>
        </pc:picChg>
      </pc:sldChg>
      <pc:sldChg chg="modSp">
        <pc:chgData name="Long B Nguyen" userId="f59fb8f3-a021-417a-8bc1-65c8d471c621" providerId="ADAL" clId="{05A1C5B8-6AA9-824C-B77D-182A36FCC0A3}" dt="2019-06-14T11:56:31.155" v="159" actId="20577"/>
        <pc:sldMkLst>
          <pc:docMk/>
          <pc:sldMk cId="1520265794" sldId="283"/>
        </pc:sldMkLst>
        <pc:spChg chg="mod">
          <ac:chgData name="Long B Nguyen" userId="f59fb8f3-a021-417a-8bc1-65c8d471c621" providerId="ADAL" clId="{05A1C5B8-6AA9-824C-B77D-182A36FCC0A3}" dt="2019-06-14T11:56:31.155" v="159" actId="20577"/>
          <ac:spMkLst>
            <pc:docMk/>
            <pc:sldMk cId="1520265794" sldId="28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  <pc:sldChg chg="modSp">
        <pc:chgData name="Long B Nguyen" userId="f59fb8f3-a021-417a-8bc1-65c8d471c621" providerId="ADAL" clId="{EFBCD846-B2A3-1B4C-B729-1BDD8BB3398F}" dt="2019-06-14T16:46:09.860" v="5" actId="5793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4T16:46:09.860" v="5" actId="5793"/>
          <ac:spMkLst>
            <pc:docMk/>
            <pc:sldMk cId="2207246265" sldId="25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comparison.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257386"/>
              </p:ext>
            </p:extLst>
          </p:nvPr>
        </p:nvGraphicFramePr>
        <p:xfrm>
          <a:off x="3225052" y="1379299"/>
          <a:ext cx="2395745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282399" y="3824830"/>
            <a:ext cx="828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not operator has the highest precedence. The operator and is evaluated before or.</a:t>
            </a:r>
          </a:p>
        </p:txBody>
      </p:sp>
    </p:spTree>
    <p:extLst>
      <p:ext uri="{BB962C8B-B14F-4D97-AF65-F5344CB8AC3E}">
        <p14:creationId xmlns:p14="http://schemas.microsoft.com/office/powerpoint/2010/main" val="54542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C81C6-5951-4C46-A412-23C1C61FDBAF}"/>
              </a:ext>
            </a:extLst>
          </p:cNvPr>
          <p:cNvSpPr/>
          <p:nvPr/>
        </p:nvSpPr>
        <p:spPr>
          <a:xfrm>
            <a:off x="4425966" y="2688223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BABCA-F4C8-1048-81D6-6BFA51446B1C}"/>
              </a:ext>
            </a:extLst>
          </p:cNvPr>
          <p:cNvSpPr txBox="1"/>
          <p:nvPr/>
        </p:nvSpPr>
        <p:spPr>
          <a:xfrm>
            <a:off x="3472234" y="4128052"/>
            <a:ext cx="4923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second line shown in the output is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entered by the user, and the program </a:t>
            </a:r>
            <a:r>
              <a:rPr lang="en-US" sz="2000" b="1" dirty="0">
                <a:solidFill>
                  <a:srgbClr val="FF0000"/>
                </a:solidFill>
              </a:rPr>
              <a:t>ONLY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prints the first, third, and fourth lines.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2DFF0D-650A-334C-9422-0411CF348AB3}"/>
              </a:ext>
            </a:extLst>
          </p:cNvPr>
          <p:cNvCxnSpPr>
            <a:cxnSpLocks/>
          </p:cNvCxnSpPr>
          <p:nvPr/>
        </p:nvCxnSpPr>
        <p:spPr>
          <a:xfrm flipH="1">
            <a:off x="1520841" y="4426927"/>
            <a:ext cx="1854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>
                <a:latin typeface="Gill Sans MT" panose="020B0502020104020203" pitchFamily="34" charset="77"/>
              </a:rPr>
              <a:t>User input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floor(integer)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integer part of division. Consider the question:</a:t>
            </a:r>
          </a:p>
          <a:p>
            <a:pPr marL="0" indent="0">
              <a:buNone/>
            </a:pPr>
            <a:r>
              <a:rPr lang="en-US" sz="2000" dirty="0"/>
              <a:t>How many weeks are there in 25 days?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Note that we take the floor of the division which is rounding </a:t>
            </a:r>
            <a:r>
              <a:rPr lang="en-US" sz="1900" b="1" dirty="0">
                <a:latin typeface="Gill Sans MT" panose="020B0502020104020203" pitchFamily="34" charset="77"/>
              </a:rPr>
              <a:t>down</a:t>
            </a:r>
            <a:r>
              <a:rPr lang="en-US" sz="1900" dirty="0">
                <a:latin typeface="Gill Sans MT" panose="020B0502020104020203" pitchFamily="34" charset="77"/>
              </a:rPr>
              <a:t> to the nearest integer.  Be careful when the operands are negative: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-25 //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[1]: -4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modulus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59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59 divided by 7 is 8 with a remainder of 3. Thus it will be Friday.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59 %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1985</TotalTime>
  <Words>980</Words>
  <Application>Microsoft Macintosh PowerPoint</Application>
  <PresentationFormat>On-screen Show (16:10)</PresentationFormat>
  <Paragraphs>277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Arithmetic Operations</vt:lpstr>
      <vt:lpstr>Mixing Types</vt:lpstr>
      <vt:lpstr>Why floor(integer) division is useful</vt:lpstr>
      <vt:lpstr>Why the modulus operator is useful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Operator Precedence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2019-09-09T17:31:00Z</dcterms:modified>
</cp:coreProperties>
</file>