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7"/>
  </p:notesMasterIdLst>
  <p:sldIdLst>
    <p:sldId id="256" r:id="rId2"/>
    <p:sldId id="527" r:id="rId3"/>
    <p:sldId id="528" r:id="rId4"/>
    <p:sldId id="529" r:id="rId5"/>
    <p:sldId id="560" r:id="rId6"/>
    <p:sldId id="564" r:id="rId7"/>
    <p:sldId id="546" r:id="rId8"/>
    <p:sldId id="532" r:id="rId9"/>
    <p:sldId id="533" r:id="rId10"/>
    <p:sldId id="534" r:id="rId11"/>
    <p:sldId id="561" r:id="rId12"/>
    <p:sldId id="535" r:id="rId13"/>
    <p:sldId id="536" r:id="rId14"/>
    <p:sldId id="537" r:id="rId15"/>
    <p:sldId id="538" r:id="rId16"/>
    <p:sldId id="539" r:id="rId17"/>
    <p:sldId id="540" r:id="rId18"/>
    <p:sldId id="541" r:id="rId19"/>
    <p:sldId id="542" r:id="rId20"/>
    <p:sldId id="556" r:id="rId21"/>
    <p:sldId id="557" r:id="rId22"/>
    <p:sldId id="547" r:id="rId23"/>
    <p:sldId id="558" r:id="rId24"/>
    <p:sldId id="559" r:id="rId25"/>
    <p:sldId id="563" r:id="rId26"/>
    <p:sldId id="548" r:id="rId27"/>
    <p:sldId id="549" r:id="rId28"/>
    <p:sldId id="550" r:id="rId29"/>
    <p:sldId id="551" r:id="rId30"/>
    <p:sldId id="552" r:id="rId31"/>
    <p:sldId id="553" r:id="rId32"/>
    <p:sldId id="554" r:id="rId33"/>
    <p:sldId id="555" r:id="rId34"/>
    <p:sldId id="485" r:id="rId35"/>
    <p:sldId id="562" r:id="rId3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2735E-8BB7-2747-9C14-675B602123E0}" v="146" dt="2020-04-06T10:42:44.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E5BF62A1-4F8A-BC49-8FD7-ABEA3D28ED25}"/>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9522735E-8BB7-2747-9C14-675B602123E0}"/>
    <pc:docChg chg="addSld delSld modSld">
      <pc:chgData name="Long B Nguyen" userId="f59fb8f3-a021-417a-8bc1-65c8d471c621" providerId="ADAL" clId="{9522735E-8BB7-2747-9C14-675B602123E0}" dt="2020-04-06T10:44:04.216" v="638" actId="20577"/>
      <pc:docMkLst>
        <pc:docMk/>
      </pc:docMkLst>
      <pc:sldChg chg="modSp">
        <pc:chgData name="Long B Nguyen" userId="f59fb8f3-a021-417a-8bc1-65c8d471c621" providerId="ADAL" clId="{9522735E-8BB7-2747-9C14-675B602123E0}" dt="2020-04-06T10:20:27.649" v="12" actId="20577"/>
        <pc:sldMkLst>
          <pc:docMk/>
          <pc:sldMk cId="4247104139" sldId="256"/>
        </pc:sldMkLst>
        <pc:spChg chg="mod">
          <ac:chgData name="Long B Nguyen" userId="f59fb8f3-a021-417a-8bc1-65c8d471c621" providerId="ADAL" clId="{9522735E-8BB7-2747-9C14-675B602123E0}" dt="2020-04-06T10:20:27.649" v="12" actId="20577"/>
          <ac:spMkLst>
            <pc:docMk/>
            <pc:sldMk cId="4247104139" sldId="256"/>
            <ac:spMk id="2" creationId="{6117A749-B1BA-E24B-8FB0-0604EF651FB3}"/>
          </ac:spMkLst>
        </pc:spChg>
      </pc:sldChg>
      <pc:sldChg chg="modSp add">
        <pc:chgData name="Long B Nguyen" userId="f59fb8f3-a021-417a-8bc1-65c8d471c621" providerId="ADAL" clId="{9522735E-8BB7-2747-9C14-675B602123E0}" dt="2020-04-06T10:43:22.722" v="619" actId="20577"/>
        <pc:sldMkLst>
          <pc:docMk/>
          <pc:sldMk cId="2049666283" sldId="485"/>
        </pc:sldMkLst>
        <pc:spChg chg="mod">
          <ac:chgData name="Long B Nguyen" userId="f59fb8f3-a021-417a-8bc1-65c8d471c621" providerId="ADAL" clId="{9522735E-8BB7-2747-9C14-675B602123E0}" dt="2020-04-06T10:43:22.722" v="619" actId="20577"/>
          <ac:spMkLst>
            <pc:docMk/>
            <pc:sldMk cId="2049666283" sldId="485"/>
            <ac:spMk id="79874" creationId="{912D2B09-41A0-3340-8C91-199EE2B83410}"/>
          </ac:spMkLst>
        </pc:spChg>
      </pc:sldChg>
      <pc:sldChg chg="del">
        <pc:chgData name="Long B Nguyen" userId="f59fb8f3-a021-417a-8bc1-65c8d471c621" providerId="ADAL" clId="{9522735E-8BB7-2747-9C14-675B602123E0}" dt="2020-04-06T10:20:36.590" v="39" actId="2696"/>
        <pc:sldMkLst>
          <pc:docMk/>
          <pc:sldMk cId="3533528898" sldId="485"/>
        </pc:sldMkLst>
      </pc:sldChg>
      <pc:sldChg chg="modSp add">
        <pc:chgData name="Long B Nguyen" userId="f59fb8f3-a021-417a-8bc1-65c8d471c621" providerId="ADAL" clId="{9522735E-8BB7-2747-9C14-675B602123E0}" dt="2020-04-06T10:21:26.369" v="47" actId="20577"/>
        <pc:sldMkLst>
          <pc:docMk/>
          <pc:sldMk cId="2115432555" sldId="527"/>
        </pc:sldMkLst>
        <pc:spChg chg="mod">
          <ac:chgData name="Long B Nguyen" userId="f59fb8f3-a021-417a-8bc1-65c8d471c621" providerId="ADAL" clId="{9522735E-8BB7-2747-9C14-675B602123E0}" dt="2020-04-06T10:21:10.565" v="44" actId="1076"/>
          <ac:spMkLst>
            <pc:docMk/>
            <pc:sldMk cId="2115432555" sldId="527"/>
            <ac:spMk id="16385" creationId="{9A44BD0D-F414-7242-90F3-86FD400BED40}"/>
          </ac:spMkLst>
        </pc:spChg>
        <pc:spChg chg="mod">
          <ac:chgData name="Long B Nguyen" userId="f59fb8f3-a021-417a-8bc1-65c8d471c621" providerId="ADAL" clId="{9522735E-8BB7-2747-9C14-675B602123E0}" dt="2020-04-06T10:21:26.369" v="47" actId="20577"/>
          <ac:spMkLst>
            <pc:docMk/>
            <pc:sldMk cId="2115432555" sldId="527"/>
            <ac:spMk id="16386" creationId="{60062ACF-10D9-6E42-9C85-ED9949A40D46}"/>
          </ac:spMkLst>
        </pc:spChg>
      </pc:sldChg>
      <pc:sldChg chg="del">
        <pc:chgData name="Long B Nguyen" userId="f59fb8f3-a021-417a-8bc1-65c8d471c621" providerId="ADAL" clId="{9522735E-8BB7-2747-9C14-675B602123E0}" dt="2020-04-06T10:20:35.636" v="13" actId="2696"/>
        <pc:sldMkLst>
          <pc:docMk/>
          <pc:sldMk cId="3162068906" sldId="527"/>
        </pc:sldMkLst>
      </pc:sldChg>
      <pc:sldChg chg="modSp add modAnim">
        <pc:chgData name="Long B Nguyen" userId="f59fb8f3-a021-417a-8bc1-65c8d471c621" providerId="ADAL" clId="{9522735E-8BB7-2747-9C14-675B602123E0}" dt="2020-04-06T10:21:52.276" v="54" actId="20577"/>
        <pc:sldMkLst>
          <pc:docMk/>
          <pc:sldMk cId="2278012929" sldId="528"/>
        </pc:sldMkLst>
        <pc:spChg chg="mod">
          <ac:chgData name="Long B Nguyen" userId="f59fb8f3-a021-417a-8bc1-65c8d471c621" providerId="ADAL" clId="{9522735E-8BB7-2747-9C14-675B602123E0}" dt="2020-04-06T10:21:52.276" v="54" actId="20577"/>
          <ac:spMkLst>
            <pc:docMk/>
            <pc:sldMk cId="2278012929" sldId="528"/>
            <ac:spMk id="16386" creationId="{B4FAA9A9-3526-A248-B96B-1DCAE1421572}"/>
          </ac:spMkLst>
        </pc:spChg>
      </pc:sldChg>
      <pc:sldChg chg="del">
        <pc:chgData name="Long B Nguyen" userId="f59fb8f3-a021-417a-8bc1-65c8d471c621" providerId="ADAL" clId="{9522735E-8BB7-2747-9C14-675B602123E0}" dt="2020-04-06T10:20:35.725" v="17" actId="2696"/>
        <pc:sldMkLst>
          <pc:docMk/>
          <pc:sldMk cId="3102825031" sldId="528"/>
        </pc:sldMkLst>
      </pc:sldChg>
      <pc:sldChg chg="modSp add">
        <pc:chgData name="Long B Nguyen" userId="f59fb8f3-a021-417a-8bc1-65c8d471c621" providerId="ADAL" clId="{9522735E-8BB7-2747-9C14-675B602123E0}" dt="2020-04-06T10:22:45.035" v="62" actId="255"/>
        <pc:sldMkLst>
          <pc:docMk/>
          <pc:sldMk cId="911988090" sldId="529"/>
        </pc:sldMkLst>
        <pc:spChg chg="mod">
          <ac:chgData name="Long B Nguyen" userId="f59fb8f3-a021-417a-8bc1-65c8d471c621" providerId="ADAL" clId="{9522735E-8BB7-2747-9C14-675B602123E0}" dt="2020-04-06T10:22:45.035" v="62" actId="255"/>
          <ac:spMkLst>
            <pc:docMk/>
            <pc:sldMk cId="911988090" sldId="529"/>
            <ac:spMk id="16386" creationId="{842B05C2-DFA8-F84D-AEF8-C43D6277D764}"/>
          </ac:spMkLst>
        </pc:spChg>
        <pc:spChg chg="mod">
          <ac:chgData name="Long B Nguyen" userId="f59fb8f3-a021-417a-8bc1-65c8d471c621" providerId="ADAL" clId="{9522735E-8BB7-2747-9C14-675B602123E0}" dt="2020-04-06T10:22:03.322" v="57" actId="1076"/>
          <ac:spMkLst>
            <pc:docMk/>
            <pc:sldMk cId="911988090" sldId="529"/>
            <ac:spMk id="20481" creationId="{092A6AB6-AD55-584E-9437-58A5F134C771}"/>
          </ac:spMkLst>
        </pc:spChg>
      </pc:sldChg>
      <pc:sldChg chg="del">
        <pc:chgData name="Long B Nguyen" userId="f59fb8f3-a021-417a-8bc1-65c8d471c621" providerId="ADAL" clId="{9522735E-8BB7-2747-9C14-675B602123E0}" dt="2020-04-06T10:20:35.756" v="18" actId="2696"/>
        <pc:sldMkLst>
          <pc:docMk/>
          <pc:sldMk cId="4057016805" sldId="529"/>
        </pc:sldMkLst>
      </pc:sldChg>
      <pc:sldChg chg="modSp add modAnim">
        <pc:chgData name="Long B Nguyen" userId="f59fb8f3-a021-417a-8bc1-65c8d471c621" providerId="ADAL" clId="{9522735E-8BB7-2747-9C14-675B602123E0}" dt="2020-04-06T10:27:48.813" v="295" actId="20577"/>
        <pc:sldMkLst>
          <pc:docMk/>
          <pc:sldMk cId="2729423948" sldId="532"/>
        </pc:sldMkLst>
        <pc:spChg chg="mod">
          <ac:chgData name="Long B Nguyen" userId="f59fb8f3-a021-417a-8bc1-65c8d471c621" providerId="ADAL" clId="{9522735E-8BB7-2747-9C14-675B602123E0}" dt="2020-04-06T10:27:48.813" v="295" actId="20577"/>
          <ac:spMkLst>
            <pc:docMk/>
            <pc:sldMk cId="2729423948" sldId="532"/>
            <ac:spMk id="24578" creationId="{7FE88632-6B99-894F-84CB-A05376DE67C2}"/>
          </ac:spMkLst>
        </pc:spChg>
        <pc:spChg chg="mod">
          <ac:chgData name="Long B Nguyen" userId="f59fb8f3-a021-417a-8bc1-65c8d471c621" providerId="ADAL" clId="{9522735E-8BB7-2747-9C14-675B602123E0}" dt="2020-04-06T10:26:53.280" v="281" actId="1076"/>
          <ac:spMkLst>
            <pc:docMk/>
            <pc:sldMk cId="2729423948" sldId="532"/>
            <ac:spMk id="26625" creationId="{E77A49A2-7BAC-B340-88A5-3CB13A30B8E2}"/>
          </ac:spMkLst>
        </pc:spChg>
      </pc:sldChg>
      <pc:sldChg chg="modSp add">
        <pc:chgData name="Long B Nguyen" userId="f59fb8f3-a021-417a-8bc1-65c8d471c621" providerId="ADAL" clId="{9522735E-8BB7-2747-9C14-675B602123E0}" dt="2020-04-06T10:27:54.882" v="296" actId="5793"/>
        <pc:sldMkLst>
          <pc:docMk/>
          <pc:sldMk cId="196802900" sldId="533"/>
        </pc:sldMkLst>
        <pc:spChg chg="mod">
          <ac:chgData name="Long B Nguyen" userId="f59fb8f3-a021-417a-8bc1-65c8d471c621" providerId="ADAL" clId="{9522735E-8BB7-2747-9C14-675B602123E0}" dt="2020-04-06T10:27:54.882" v="296" actId="5793"/>
          <ac:spMkLst>
            <pc:docMk/>
            <pc:sldMk cId="196802900" sldId="533"/>
            <ac:spMk id="16386" creationId="{E6DB08E6-2B6C-614E-98C5-6D5039F16767}"/>
          </ac:spMkLst>
        </pc:spChg>
        <pc:spChg chg="mod">
          <ac:chgData name="Long B Nguyen" userId="f59fb8f3-a021-417a-8bc1-65c8d471c621" providerId="ADAL" clId="{9522735E-8BB7-2747-9C14-675B602123E0}" dt="2020-04-06T10:27:10.381" v="285" actId="1076"/>
          <ac:spMkLst>
            <pc:docMk/>
            <pc:sldMk cId="196802900" sldId="533"/>
            <ac:spMk id="28673" creationId="{DAC429E0-CE8D-044C-8A99-B90568C28427}"/>
          </ac:spMkLst>
        </pc:spChg>
      </pc:sldChg>
      <pc:sldChg chg="modSp add modAnim">
        <pc:chgData name="Long B Nguyen" userId="f59fb8f3-a021-417a-8bc1-65c8d471c621" providerId="ADAL" clId="{9522735E-8BB7-2747-9C14-675B602123E0}" dt="2020-04-06T10:28:07.584" v="300" actId="1076"/>
        <pc:sldMkLst>
          <pc:docMk/>
          <pc:sldMk cId="2386776129" sldId="534"/>
        </pc:sldMkLst>
        <pc:spChg chg="mod">
          <ac:chgData name="Long B Nguyen" userId="f59fb8f3-a021-417a-8bc1-65c8d471c621" providerId="ADAL" clId="{9522735E-8BB7-2747-9C14-675B602123E0}" dt="2020-04-06T10:28:07.584" v="300" actId="1076"/>
          <ac:spMkLst>
            <pc:docMk/>
            <pc:sldMk cId="2386776129" sldId="534"/>
            <ac:spMk id="16386" creationId="{91DE3741-D2BB-1448-AD1A-57B4E92EA22E}"/>
          </ac:spMkLst>
        </pc:spChg>
        <pc:spChg chg="mod">
          <ac:chgData name="Long B Nguyen" userId="f59fb8f3-a021-417a-8bc1-65c8d471c621" providerId="ADAL" clId="{9522735E-8BB7-2747-9C14-675B602123E0}" dt="2020-04-06T10:27:21.737" v="288" actId="1076"/>
          <ac:spMkLst>
            <pc:docMk/>
            <pc:sldMk cId="2386776129" sldId="534"/>
            <ac:spMk id="30721" creationId="{691C29BA-1EEC-AB49-9F73-7BA824418E29}"/>
          </ac:spMkLst>
        </pc:spChg>
      </pc:sldChg>
      <pc:sldChg chg="modSp add">
        <pc:chgData name="Long B Nguyen" userId="f59fb8f3-a021-417a-8bc1-65c8d471c621" providerId="ADAL" clId="{9522735E-8BB7-2747-9C14-675B602123E0}" dt="2020-04-06T10:28:43.796" v="312" actId="5793"/>
        <pc:sldMkLst>
          <pc:docMk/>
          <pc:sldMk cId="3749783584" sldId="535"/>
        </pc:sldMkLst>
        <pc:spChg chg="mod">
          <ac:chgData name="Long B Nguyen" userId="f59fb8f3-a021-417a-8bc1-65c8d471c621" providerId="ADAL" clId="{9522735E-8BB7-2747-9C14-675B602123E0}" dt="2020-04-06T10:28:43.796" v="312" actId="5793"/>
          <ac:spMkLst>
            <pc:docMk/>
            <pc:sldMk cId="3749783584" sldId="535"/>
            <ac:spMk id="30722" creationId="{62D8280C-F551-4642-A446-28C0A5C6DC3C}"/>
          </ac:spMkLst>
        </pc:spChg>
        <pc:spChg chg="mod">
          <ac:chgData name="Long B Nguyen" userId="f59fb8f3-a021-417a-8bc1-65c8d471c621" providerId="ADAL" clId="{9522735E-8BB7-2747-9C14-675B602123E0}" dt="2020-04-06T10:28:40.481" v="311" actId="1076"/>
          <ac:spMkLst>
            <pc:docMk/>
            <pc:sldMk cId="3749783584" sldId="535"/>
            <ac:spMk id="34817" creationId="{1CAD5434-529E-864B-96EE-70BC2711D5B9}"/>
          </ac:spMkLst>
        </pc:spChg>
      </pc:sldChg>
      <pc:sldChg chg="modSp add">
        <pc:chgData name="Long B Nguyen" userId="f59fb8f3-a021-417a-8bc1-65c8d471c621" providerId="ADAL" clId="{9522735E-8BB7-2747-9C14-675B602123E0}" dt="2020-04-06T10:29:38.003" v="315" actId="1076"/>
        <pc:sldMkLst>
          <pc:docMk/>
          <pc:sldMk cId="1005266748" sldId="536"/>
        </pc:sldMkLst>
        <pc:spChg chg="mod">
          <ac:chgData name="Long B Nguyen" userId="f59fb8f3-a021-417a-8bc1-65c8d471c621" providerId="ADAL" clId="{9522735E-8BB7-2747-9C14-675B602123E0}" dt="2020-04-06T10:29:33.811" v="314" actId="14100"/>
          <ac:spMkLst>
            <pc:docMk/>
            <pc:sldMk cId="1005266748" sldId="536"/>
            <ac:spMk id="32770" creationId="{7437AB05-5332-4A44-8B0B-EC13B4766F16}"/>
          </ac:spMkLst>
        </pc:spChg>
        <pc:spChg chg="mod">
          <ac:chgData name="Long B Nguyen" userId="f59fb8f3-a021-417a-8bc1-65c8d471c621" providerId="ADAL" clId="{9522735E-8BB7-2747-9C14-675B602123E0}" dt="2020-04-06T10:29:38.003" v="315" actId="1076"/>
          <ac:spMkLst>
            <pc:docMk/>
            <pc:sldMk cId="1005266748" sldId="536"/>
            <ac:spMk id="36865" creationId="{0E9A6C8C-67D3-844B-A227-C913B27266AB}"/>
          </ac:spMkLst>
        </pc:spChg>
      </pc:sldChg>
      <pc:sldChg chg="modSp add">
        <pc:chgData name="Long B Nguyen" userId="f59fb8f3-a021-417a-8bc1-65c8d471c621" providerId="ADAL" clId="{9522735E-8BB7-2747-9C14-675B602123E0}" dt="2020-04-06T10:29:49.158" v="318" actId="1076"/>
        <pc:sldMkLst>
          <pc:docMk/>
          <pc:sldMk cId="2927139256" sldId="537"/>
        </pc:sldMkLst>
        <pc:spChg chg="mod">
          <ac:chgData name="Long B Nguyen" userId="f59fb8f3-a021-417a-8bc1-65c8d471c621" providerId="ADAL" clId="{9522735E-8BB7-2747-9C14-675B602123E0}" dt="2020-04-06T10:29:45.447" v="317" actId="14100"/>
          <ac:spMkLst>
            <pc:docMk/>
            <pc:sldMk cId="2927139256" sldId="537"/>
            <ac:spMk id="16386" creationId="{8CC6E6D9-F5BB-EE48-A158-855A0643E977}"/>
          </ac:spMkLst>
        </pc:spChg>
        <pc:spChg chg="mod">
          <ac:chgData name="Long B Nguyen" userId="f59fb8f3-a021-417a-8bc1-65c8d471c621" providerId="ADAL" clId="{9522735E-8BB7-2747-9C14-675B602123E0}" dt="2020-04-06T10:29:49.158" v="318" actId="1076"/>
          <ac:spMkLst>
            <pc:docMk/>
            <pc:sldMk cId="2927139256" sldId="537"/>
            <ac:spMk id="38913" creationId="{93077F6A-89E0-C24A-AEE4-DDD627428DC9}"/>
          </ac:spMkLst>
        </pc:spChg>
      </pc:sldChg>
      <pc:sldChg chg="modSp add">
        <pc:chgData name="Long B Nguyen" userId="f59fb8f3-a021-417a-8bc1-65c8d471c621" providerId="ADAL" clId="{9522735E-8BB7-2747-9C14-675B602123E0}" dt="2020-04-06T10:29:59.013" v="321" actId="1076"/>
        <pc:sldMkLst>
          <pc:docMk/>
          <pc:sldMk cId="3921665606" sldId="538"/>
        </pc:sldMkLst>
        <pc:spChg chg="mod">
          <ac:chgData name="Long B Nguyen" userId="f59fb8f3-a021-417a-8bc1-65c8d471c621" providerId="ADAL" clId="{9522735E-8BB7-2747-9C14-675B602123E0}" dt="2020-04-06T10:29:55.908" v="320" actId="14100"/>
          <ac:spMkLst>
            <pc:docMk/>
            <pc:sldMk cId="3921665606" sldId="538"/>
            <ac:spMk id="36866" creationId="{45DD406A-83FB-7643-9450-F81ECA97CC8C}"/>
          </ac:spMkLst>
        </pc:spChg>
        <pc:spChg chg="mod">
          <ac:chgData name="Long B Nguyen" userId="f59fb8f3-a021-417a-8bc1-65c8d471c621" providerId="ADAL" clId="{9522735E-8BB7-2747-9C14-675B602123E0}" dt="2020-04-06T10:29:59.013" v="321" actId="1076"/>
          <ac:spMkLst>
            <pc:docMk/>
            <pc:sldMk cId="3921665606" sldId="538"/>
            <ac:spMk id="40961" creationId="{95CA3DB9-EC34-8A46-96FA-27A867CB7D25}"/>
          </ac:spMkLst>
        </pc:spChg>
      </pc:sldChg>
      <pc:sldChg chg="modSp add">
        <pc:chgData name="Long B Nguyen" userId="f59fb8f3-a021-417a-8bc1-65c8d471c621" providerId="ADAL" clId="{9522735E-8BB7-2747-9C14-675B602123E0}" dt="2020-04-06T10:31:13.366" v="462" actId="113"/>
        <pc:sldMkLst>
          <pc:docMk/>
          <pc:sldMk cId="1774630791" sldId="539"/>
        </pc:sldMkLst>
        <pc:spChg chg="mod">
          <ac:chgData name="Long B Nguyen" userId="f59fb8f3-a021-417a-8bc1-65c8d471c621" providerId="ADAL" clId="{9522735E-8BB7-2747-9C14-675B602123E0}" dt="2020-04-06T10:31:13.366" v="462" actId="113"/>
          <ac:spMkLst>
            <pc:docMk/>
            <pc:sldMk cId="1774630791" sldId="539"/>
            <ac:spMk id="16386" creationId="{ADA4B4F1-D4AD-3149-AE94-E57CDFB39A2F}"/>
          </ac:spMkLst>
        </pc:spChg>
        <pc:spChg chg="mod">
          <ac:chgData name="Long B Nguyen" userId="f59fb8f3-a021-417a-8bc1-65c8d471c621" providerId="ADAL" clId="{9522735E-8BB7-2747-9C14-675B602123E0}" dt="2020-04-06T10:30:22.158" v="328" actId="1076"/>
          <ac:spMkLst>
            <pc:docMk/>
            <pc:sldMk cId="1774630791" sldId="539"/>
            <ac:spMk id="43009" creationId="{E2CE0247-89B9-C047-B4F8-29883B9BCE07}"/>
          </ac:spMkLst>
        </pc:spChg>
      </pc:sldChg>
      <pc:sldChg chg="modSp add modAnim">
        <pc:chgData name="Long B Nguyen" userId="f59fb8f3-a021-417a-8bc1-65c8d471c621" providerId="ADAL" clId="{9522735E-8BB7-2747-9C14-675B602123E0}" dt="2020-04-06T10:31:30.728" v="469" actId="5793"/>
        <pc:sldMkLst>
          <pc:docMk/>
          <pc:sldMk cId="3950995075" sldId="540"/>
        </pc:sldMkLst>
        <pc:spChg chg="mod">
          <ac:chgData name="Long B Nguyen" userId="f59fb8f3-a021-417a-8bc1-65c8d471c621" providerId="ADAL" clId="{9522735E-8BB7-2747-9C14-675B602123E0}" dt="2020-04-06T10:31:30.728" v="469" actId="5793"/>
          <ac:spMkLst>
            <pc:docMk/>
            <pc:sldMk cId="3950995075" sldId="540"/>
            <ac:spMk id="16386" creationId="{C0E36F33-9A57-9848-BC14-169E1DEAFADA}"/>
          </ac:spMkLst>
        </pc:spChg>
        <pc:spChg chg="mod">
          <ac:chgData name="Long B Nguyen" userId="f59fb8f3-a021-417a-8bc1-65c8d471c621" providerId="ADAL" clId="{9522735E-8BB7-2747-9C14-675B602123E0}" dt="2020-04-06T10:31:22.898" v="465" actId="1076"/>
          <ac:spMkLst>
            <pc:docMk/>
            <pc:sldMk cId="3950995075" sldId="540"/>
            <ac:spMk id="45057" creationId="{A6E74A94-EFB0-2943-8C9B-8ABEE853158E}"/>
          </ac:spMkLst>
        </pc:spChg>
      </pc:sldChg>
      <pc:sldChg chg="modSp add modAnim">
        <pc:chgData name="Long B Nguyen" userId="f59fb8f3-a021-417a-8bc1-65c8d471c621" providerId="ADAL" clId="{9522735E-8BB7-2747-9C14-675B602123E0}" dt="2020-04-06T10:33:04.559" v="532" actId="20577"/>
        <pc:sldMkLst>
          <pc:docMk/>
          <pc:sldMk cId="2877432393" sldId="541"/>
        </pc:sldMkLst>
        <pc:spChg chg="mod">
          <ac:chgData name="Long B Nguyen" userId="f59fb8f3-a021-417a-8bc1-65c8d471c621" providerId="ADAL" clId="{9522735E-8BB7-2747-9C14-675B602123E0}" dt="2020-04-06T10:33:04.559" v="532" actId="20577"/>
          <ac:spMkLst>
            <pc:docMk/>
            <pc:sldMk cId="2877432393" sldId="541"/>
            <ac:spMk id="16386" creationId="{ABEDF680-A04D-1C48-8CD0-D3D80CA85227}"/>
          </ac:spMkLst>
        </pc:spChg>
        <pc:spChg chg="mod">
          <ac:chgData name="Long B Nguyen" userId="f59fb8f3-a021-417a-8bc1-65c8d471c621" providerId="ADAL" clId="{9522735E-8BB7-2747-9C14-675B602123E0}" dt="2020-04-06T10:31:58.539" v="472" actId="1076"/>
          <ac:spMkLst>
            <pc:docMk/>
            <pc:sldMk cId="2877432393" sldId="541"/>
            <ac:spMk id="47105" creationId="{5367DA45-8161-A84B-8692-E333D7A16238}"/>
          </ac:spMkLst>
        </pc:spChg>
      </pc:sldChg>
      <pc:sldChg chg="modSp add modAnim">
        <pc:chgData name="Long B Nguyen" userId="f59fb8f3-a021-417a-8bc1-65c8d471c621" providerId="ADAL" clId="{9522735E-8BB7-2747-9C14-675B602123E0}" dt="2020-04-06T10:33:12.899" v="535" actId="20577"/>
        <pc:sldMkLst>
          <pc:docMk/>
          <pc:sldMk cId="3894854338" sldId="542"/>
        </pc:sldMkLst>
        <pc:spChg chg="mod">
          <ac:chgData name="Long B Nguyen" userId="f59fb8f3-a021-417a-8bc1-65c8d471c621" providerId="ADAL" clId="{9522735E-8BB7-2747-9C14-675B602123E0}" dt="2020-04-06T10:33:12.899" v="535" actId="20577"/>
          <ac:spMkLst>
            <pc:docMk/>
            <pc:sldMk cId="3894854338" sldId="542"/>
            <ac:spMk id="16386" creationId="{9A30423C-6B4C-234F-9526-1365818F2724}"/>
          </ac:spMkLst>
        </pc:spChg>
        <pc:spChg chg="mod">
          <ac:chgData name="Long B Nguyen" userId="f59fb8f3-a021-417a-8bc1-65c8d471c621" providerId="ADAL" clId="{9522735E-8BB7-2747-9C14-675B602123E0}" dt="2020-04-06T10:32:48.183" v="478" actId="1076"/>
          <ac:spMkLst>
            <pc:docMk/>
            <pc:sldMk cId="3894854338" sldId="542"/>
            <ac:spMk id="49153" creationId="{E509825C-AE08-2A49-9ED7-6F6BA260A8C1}"/>
          </ac:spMkLst>
        </pc:spChg>
      </pc:sldChg>
      <pc:sldChg chg="modSp add">
        <pc:chgData name="Long B Nguyen" userId="f59fb8f3-a021-417a-8bc1-65c8d471c621" providerId="ADAL" clId="{9522735E-8BB7-2747-9C14-675B602123E0}" dt="2020-04-06T10:26:56.927" v="282" actId="1076"/>
        <pc:sldMkLst>
          <pc:docMk/>
          <pc:sldMk cId="2545774757" sldId="546"/>
        </pc:sldMkLst>
        <pc:spChg chg="mod">
          <ac:chgData name="Long B Nguyen" userId="f59fb8f3-a021-417a-8bc1-65c8d471c621" providerId="ADAL" clId="{9522735E-8BB7-2747-9C14-675B602123E0}" dt="2020-04-06T10:26:37.559" v="278" actId="5793"/>
          <ac:spMkLst>
            <pc:docMk/>
            <pc:sldMk cId="2545774757" sldId="546"/>
            <ac:spMk id="16386" creationId="{27F7404D-3407-3048-949E-7075AA7AE6F2}"/>
          </ac:spMkLst>
        </pc:spChg>
        <pc:spChg chg="mod">
          <ac:chgData name="Long B Nguyen" userId="f59fb8f3-a021-417a-8bc1-65c8d471c621" providerId="ADAL" clId="{9522735E-8BB7-2747-9C14-675B602123E0}" dt="2020-04-06T10:26:56.927" v="282" actId="1076"/>
          <ac:spMkLst>
            <pc:docMk/>
            <pc:sldMk cId="2545774757" sldId="546"/>
            <ac:spMk id="24577" creationId="{AE62191C-926C-2A47-A024-502F4873CCC3}"/>
          </ac:spMkLst>
        </pc:spChg>
      </pc:sldChg>
      <pc:sldChg chg="modSp add modAnim">
        <pc:chgData name="Long B Nguyen" userId="f59fb8f3-a021-417a-8bc1-65c8d471c621" providerId="ADAL" clId="{9522735E-8BB7-2747-9C14-675B602123E0}" dt="2020-04-06T10:34:19.859" v="554" actId="20577"/>
        <pc:sldMkLst>
          <pc:docMk/>
          <pc:sldMk cId="2727728352" sldId="547"/>
        </pc:sldMkLst>
        <pc:spChg chg="mod">
          <ac:chgData name="Long B Nguyen" userId="f59fb8f3-a021-417a-8bc1-65c8d471c621" providerId="ADAL" clId="{9522735E-8BB7-2747-9C14-675B602123E0}" dt="2020-04-06T10:34:19.859" v="554" actId="20577"/>
          <ac:spMkLst>
            <pc:docMk/>
            <pc:sldMk cId="2727728352" sldId="547"/>
            <ac:spMk id="53250" creationId="{41AF0024-2149-8545-BF5B-4D626050C221}"/>
          </ac:spMkLst>
        </pc:spChg>
        <pc:spChg chg="mod">
          <ac:chgData name="Long B Nguyen" userId="f59fb8f3-a021-417a-8bc1-65c8d471c621" providerId="ADAL" clId="{9522735E-8BB7-2747-9C14-675B602123E0}" dt="2020-04-06T10:34:15.476" v="551" actId="1076"/>
          <ac:spMkLst>
            <pc:docMk/>
            <pc:sldMk cId="2727728352" sldId="547"/>
            <ac:spMk id="55297" creationId="{52C340D1-1F4D-A143-B4FE-AD1AC936E04B}"/>
          </ac:spMkLst>
        </pc:spChg>
      </pc:sldChg>
      <pc:sldChg chg="modSp add modAnim">
        <pc:chgData name="Long B Nguyen" userId="f59fb8f3-a021-417a-8bc1-65c8d471c621" providerId="ADAL" clId="{9522735E-8BB7-2747-9C14-675B602123E0}" dt="2020-04-06T10:39:24.784" v="577" actId="1076"/>
        <pc:sldMkLst>
          <pc:docMk/>
          <pc:sldMk cId="1315907862" sldId="548"/>
        </pc:sldMkLst>
        <pc:spChg chg="mod">
          <ac:chgData name="Long B Nguyen" userId="f59fb8f3-a021-417a-8bc1-65c8d471c621" providerId="ADAL" clId="{9522735E-8BB7-2747-9C14-675B602123E0}" dt="2020-04-06T10:38:49.024" v="575" actId="20577"/>
          <ac:spMkLst>
            <pc:docMk/>
            <pc:sldMk cId="1315907862" sldId="548"/>
            <ac:spMk id="55298" creationId="{020E9827-16F0-CA46-ACAA-8AC63681536C}"/>
          </ac:spMkLst>
        </pc:spChg>
        <pc:spChg chg="mod">
          <ac:chgData name="Long B Nguyen" userId="f59fb8f3-a021-417a-8bc1-65c8d471c621" providerId="ADAL" clId="{9522735E-8BB7-2747-9C14-675B602123E0}" dt="2020-04-06T10:39:24.784" v="577" actId="1076"/>
          <ac:spMkLst>
            <pc:docMk/>
            <pc:sldMk cId="1315907862" sldId="548"/>
            <ac:spMk id="63489" creationId="{3BDE358D-E53A-9545-A59D-9E78D4EA9347}"/>
          </ac:spMkLst>
        </pc:spChg>
      </pc:sldChg>
      <pc:sldChg chg="modSp add">
        <pc:chgData name="Long B Nguyen" userId="f59fb8f3-a021-417a-8bc1-65c8d471c621" providerId="ADAL" clId="{9522735E-8BB7-2747-9C14-675B602123E0}" dt="2020-04-06T10:39:39.411" v="580" actId="1076"/>
        <pc:sldMkLst>
          <pc:docMk/>
          <pc:sldMk cId="708416930" sldId="549"/>
        </pc:sldMkLst>
        <pc:spChg chg="mod">
          <ac:chgData name="Long B Nguyen" userId="f59fb8f3-a021-417a-8bc1-65c8d471c621" providerId="ADAL" clId="{9522735E-8BB7-2747-9C14-675B602123E0}" dt="2020-04-06T10:39:36.218" v="579" actId="14100"/>
          <ac:spMkLst>
            <pc:docMk/>
            <pc:sldMk cId="708416930" sldId="549"/>
            <ac:spMk id="55298" creationId="{B14C6895-791B-8C40-83BE-AF2E66C66E6F}"/>
          </ac:spMkLst>
        </pc:spChg>
        <pc:spChg chg="mod">
          <ac:chgData name="Long B Nguyen" userId="f59fb8f3-a021-417a-8bc1-65c8d471c621" providerId="ADAL" clId="{9522735E-8BB7-2747-9C14-675B602123E0}" dt="2020-04-06T10:39:39.411" v="580" actId="1076"/>
          <ac:spMkLst>
            <pc:docMk/>
            <pc:sldMk cId="708416930" sldId="549"/>
            <ac:spMk id="65537" creationId="{0B5715AF-2DEA-4640-A6B7-2FA5781DEDFF}"/>
          </ac:spMkLst>
        </pc:spChg>
      </pc:sldChg>
      <pc:sldChg chg="modSp add">
        <pc:chgData name="Long B Nguyen" userId="f59fb8f3-a021-417a-8bc1-65c8d471c621" providerId="ADAL" clId="{9522735E-8BB7-2747-9C14-675B602123E0}" dt="2020-04-06T10:39:56.275" v="586" actId="5793"/>
        <pc:sldMkLst>
          <pc:docMk/>
          <pc:sldMk cId="2871288956" sldId="550"/>
        </pc:sldMkLst>
        <pc:spChg chg="mod">
          <ac:chgData name="Long B Nguyen" userId="f59fb8f3-a021-417a-8bc1-65c8d471c621" providerId="ADAL" clId="{9522735E-8BB7-2747-9C14-675B602123E0}" dt="2020-04-06T10:39:56.275" v="586" actId="5793"/>
          <ac:spMkLst>
            <pc:docMk/>
            <pc:sldMk cId="2871288956" sldId="550"/>
            <ac:spMk id="55298" creationId="{54D9E0B1-333C-B248-988D-21D3EBBCE0F7}"/>
          </ac:spMkLst>
        </pc:spChg>
        <pc:spChg chg="mod">
          <ac:chgData name="Long B Nguyen" userId="f59fb8f3-a021-417a-8bc1-65c8d471c621" providerId="ADAL" clId="{9522735E-8BB7-2747-9C14-675B602123E0}" dt="2020-04-06T10:39:50.213" v="583" actId="1076"/>
          <ac:spMkLst>
            <pc:docMk/>
            <pc:sldMk cId="2871288956" sldId="550"/>
            <ac:spMk id="67585" creationId="{86995B55-46FE-A44F-8BF4-6F8E602119CF}"/>
          </ac:spMkLst>
        </pc:spChg>
      </pc:sldChg>
      <pc:sldChg chg="modSp add modAnim">
        <pc:chgData name="Long B Nguyen" userId="f59fb8f3-a021-417a-8bc1-65c8d471c621" providerId="ADAL" clId="{9522735E-8BB7-2747-9C14-675B602123E0}" dt="2020-04-06T10:40:38.770" v="597" actId="20577"/>
        <pc:sldMkLst>
          <pc:docMk/>
          <pc:sldMk cId="2316864247" sldId="551"/>
        </pc:sldMkLst>
        <pc:spChg chg="mod">
          <ac:chgData name="Long B Nguyen" userId="f59fb8f3-a021-417a-8bc1-65c8d471c621" providerId="ADAL" clId="{9522735E-8BB7-2747-9C14-675B602123E0}" dt="2020-04-06T10:40:38.770" v="597" actId="20577"/>
          <ac:spMkLst>
            <pc:docMk/>
            <pc:sldMk cId="2316864247" sldId="551"/>
            <ac:spMk id="55298" creationId="{B92B0E3E-483C-1744-86E8-33F09D5C770F}"/>
          </ac:spMkLst>
        </pc:spChg>
        <pc:spChg chg="mod">
          <ac:chgData name="Long B Nguyen" userId="f59fb8f3-a021-417a-8bc1-65c8d471c621" providerId="ADAL" clId="{9522735E-8BB7-2747-9C14-675B602123E0}" dt="2020-04-06T10:40:04.951" v="588" actId="1076"/>
          <ac:spMkLst>
            <pc:docMk/>
            <pc:sldMk cId="2316864247" sldId="551"/>
            <ac:spMk id="69633" creationId="{4A060343-FBAD-BE4F-938F-5A2BFA84881F}"/>
          </ac:spMkLst>
        </pc:spChg>
      </pc:sldChg>
      <pc:sldChg chg="modSp add">
        <pc:chgData name="Long B Nguyen" userId="f59fb8f3-a021-417a-8bc1-65c8d471c621" providerId="ADAL" clId="{9522735E-8BB7-2747-9C14-675B602123E0}" dt="2020-04-06T10:41:18.102" v="602" actId="5793"/>
        <pc:sldMkLst>
          <pc:docMk/>
          <pc:sldMk cId="1675630895" sldId="552"/>
        </pc:sldMkLst>
        <pc:spChg chg="mod">
          <ac:chgData name="Long B Nguyen" userId="f59fb8f3-a021-417a-8bc1-65c8d471c621" providerId="ADAL" clId="{9522735E-8BB7-2747-9C14-675B602123E0}" dt="2020-04-06T10:41:18.102" v="602" actId="5793"/>
          <ac:spMkLst>
            <pc:docMk/>
            <pc:sldMk cId="1675630895" sldId="552"/>
            <ac:spMk id="55298" creationId="{4EA3A88C-BF61-AB44-A6BF-87D2EE1308AB}"/>
          </ac:spMkLst>
        </pc:spChg>
        <pc:spChg chg="mod">
          <ac:chgData name="Long B Nguyen" userId="f59fb8f3-a021-417a-8bc1-65c8d471c621" providerId="ADAL" clId="{9522735E-8BB7-2747-9C14-675B602123E0}" dt="2020-04-06T10:41:05.528" v="599" actId="1076"/>
          <ac:spMkLst>
            <pc:docMk/>
            <pc:sldMk cId="1675630895" sldId="552"/>
            <ac:spMk id="71681" creationId="{AB393C55-EBA8-BB49-9E6E-F9FFDA027C4D}"/>
          </ac:spMkLst>
        </pc:spChg>
      </pc:sldChg>
      <pc:sldChg chg="modSp add">
        <pc:chgData name="Long B Nguyen" userId="f59fb8f3-a021-417a-8bc1-65c8d471c621" providerId="ADAL" clId="{9522735E-8BB7-2747-9C14-675B602123E0}" dt="2020-04-06T10:42:44.989" v="610" actId="20577"/>
        <pc:sldMkLst>
          <pc:docMk/>
          <pc:sldMk cId="1125668193" sldId="553"/>
        </pc:sldMkLst>
        <pc:spChg chg="mod">
          <ac:chgData name="Long B Nguyen" userId="f59fb8f3-a021-417a-8bc1-65c8d471c621" providerId="ADAL" clId="{9522735E-8BB7-2747-9C14-675B602123E0}" dt="2020-04-06T10:42:44.989" v="610" actId="20577"/>
          <ac:spMkLst>
            <pc:docMk/>
            <pc:sldMk cId="1125668193" sldId="553"/>
            <ac:spMk id="55298" creationId="{20236EC3-827C-5447-863B-517514A65152}"/>
          </ac:spMkLst>
        </pc:spChg>
        <pc:spChg chg="mod">
          <ac:chgData name="Long B Nguyen" userId="f59fb8f3-a021-417a-8bc1-65c8d471c621" providerId="ADAL" clId="{9522735E-8BB7-2747-9C14-675B602123E0}" dt="2020-04-06T10:41:29.485" v="604" actId="1076"/>
          <ac:spMkLst>
            <pc:docMk/>
            <pc:sldMk cId="1125668193" sldId="553"/>
            <ac:spMk id="73729" creationId="{B2E2414B-8607-E34A-BD1F-FF1F372A28FC}"/>
          </ac:spMkLst>
        </pc:spChg>
      </pc:sldChg>
      <pc:sldChg chg="modSp add">
        <pc:chgData name="Long B Nguyen" userId="f59fb8f3-a021-417a-8bc1-65c8d471c621" providerId="ADAL" clId="{9522735E-8BB7-2747-9C14-675B602123E0}" dt="2020-04-06T10:42:57.527" v="613" actId="1076"/>
        <pc:sldMkLst>
          <pc:docMk/>
          <pc:sldMk cId="2077691531" sldId="554"/>
        </pc:sldMkLst>
        <pc:spChg chg="mod">
          <ac:chgData name="Long B Nguyen" userId="f59fb8f3-a021-417a-8bc1-65c8d471c621" providerId="ADAL" clId="{9522735E-8BB7-2747-9C14-675B602123E0}" dt="2020-04-06T10:42:54.926" v="612" actId="14100"/>
          <ac:spMkLst>
            <pc:docMk/>
            <pc:sldMk cId="2077691531" sldId="554"/>
            <ac:spMk id="55298" creationId="{D3A06001-AE83-4940-97DA-A7B79E6C54E5}"/>
          </ac:spMkLst>
        </pc:spChg>
        <pc:spChg chg="mod">
          <ac:chgData name="Long B Nguyen" userId="f59fb8f3-a021-417a-8bc1-65c8d471c621" providerId="ADAL" clId="{9522735E-8BB7-2747-9C14-675B602123E0}" dt="2020-04-06T10:42:57.527" v="613" actId="1076"/>
          <ac:spMkLst>
            <pc:docMk/>
            <pc:sldMk cId="2077691531" sldId="554"/>
            <ac:spMk id="75777" creationId="{D590A386-5CF2-D141-A736-177004798D9C}"/>
          </ac:spMkLst>
        </pc:spChg>
      </pc:sldChg>
      <pc:sldChg chg="modSp add">
        <pc:chgData name="Long B Nguyen" userId="f59fb8f3-a021-417a-8bc1-65c8d471c621" providerId="ADAL" clId="{9522735E-8BB7-2747-9C14-675B602123E0}" dt="2020-04-06T10:43:07.771" v="616" actId="1076"/>
        <pc:sldMkLst>
          <pc:docMk/>
          <pc:sldMk cId="2197618656" sldId="555"/>
        </pc:sldMkLst>
        <pc:spChg chg="mod">
          <ac:chgData name="Long B Nguyen" userId="f59fb8f3-a021-417a-8bc1-65c8d471c621" providerId="ADAL" clId="{9522735E-8BB7-2747-9C14-675B602123E0}" dt="2020-04-06T10:43:04.895" v="615" actId="14100"/>
          <ac:spMkLst>
            <pc:docMk/>
            <pc:sldMk cId="2197618656" sldId="555"/>
            <ac:spMk id="55298" creationId="{590B01C6-C78F-9C4D-AF10-BA0184182AF5}"/>
          </ac:spMkLst>
        </pc:spChg>
        <pc:spChg chg="mod">
          <ac:chgData name="Long B Nguyen" userId="f59fb8f3-a021-417a-8bc1-65c8d471c621" providerId="ADAL" clId="{9522735E-8BB7-2747-9C14-675B602123E0}" dt="2020-04-06T10:43:07.771" v="616" actId="1076"/>
          <ac:spMkLst>
            <pc:docMk/>
            <pc:sldMk cId="2197618656" sldId="555"/>
            <ac:spMk id="77825" creationId="{C5BE553F-9430-D641-97E2-4E586E4E287F}"/>
          </ac:spMkLst>
        </pc:spChg>
      </pc:sldChg>
      <pc:sldChg chg="modSp add modAnim">
        <pc:chgData name="Long B Nguyen" userId="f59fb8f3-a021-417a-8bc1-65c8d471c621" providerId="ADAL" clId="{9522735E-8BB7-2747-9C14-675B602123E0}" dt="2020-04-06T10:33:49.827" v="543" actId="113"/>
        <pc:sldMkLst>
          <pc:docMk/>
          <pc:sldMk cId="1472099470" sldId="556"/>
        </pc:sldMkLst>
        <pc:spChg chg="mod">
          <ac:chgData name="Long B Nguyen" userId="f59fb8f3-a021-417a-8bc1-65c8d471c621" providerId="ADAL" clId="{9522735E-8BB7-2747-9C14-675B602123E0}" dt="2020-04-06T10:33:49.827" v="543" actId="113"/>
          <ac:spMkLst>
            <pc:docMk/>
            <pc:sldMk cId="1472099470" sldId="556"/>
            <ac:spMk id="47106" creationId="{64F0002E-82C3-5B47-91CB-42BC1288860E}"/>
          </ac:spMkLst>
        </pc:spChg>
        <pc:spChg chg="mod">
          <ac:chgData name="Long B Nguyen" userId="f59fb8f3-a021-417a-8bc1-65c8d471c621" providerId="ADAL" clId="{9522735E-8BB7-2747-9C14-675B602123E0}" dt="2020-04-06T10:33:27.567" v="538" actId="1076"/>
          <ac:spMkLst>
            <pc:docMk/>
            <pc:sldMk cId="1472099470" sldId="556"/>
            <ac:spMk id="51201" creationId="{3CCB58DD-B169-C14C-B52C-FFE6690EC44E}"/>
          </ac:spMkLst>
        </pc:spChg>
      </pc:sldChg>
      <pc:sldChg chg="del">
        <pc:chgData name="Long B Nguyen" userId="f59fb8f3-a021-417a-8bc1-65c8d471c621" providerId="ADAL" clId="{9522735E-8BB7-2747-9C14-675B602123E0}" dt="2020-04-06T10:20:35.656" v="14" actId="2696"/>
        <pc:sldMkLst>
          <pc:docMk/>
          <pc:sldMk cId="1925924244" sldId="556"/>
        </pc:sldMkLst>
      </pc:sldChg>
      <pc:sldChg chg="del">
        <pc:chgData name="Long B Nguyen" userId="f59fb8f3-a021-417a-8bc1-65c8d471c621" providerId="ADAL" clId="{9522735E-8BB7-2747-9C14-675B602123E0}" dt="2020-04-06T10:20:35.697" v="16" actId="2696"/>
        <pc:sldMkLst>
          <pc:docMk/>
          <pc:sldMk cId="1994733491" sldId="557"/>
        </pc:sldMkLst>
      </pc:sldChg>
      <pc:sldChg chg="modSp add">
        <pc:chgData name="Long B Nguyen" userId="f59fb8f3-a021-417a-8bc1-65c8d471c621" providerId="ADAL" clId="{9522735E-8BB7-2747-9C14-675B602123E0}" dt="2020-04-06T10:34:04.009" v="548" actId="20577"/>
        <pc:sldMkLst>
          <pc:docMk/>
          <pc:sldMk cId="3872110619" sldId="557"/>
        </pc:sldMkLst>
        <pc:spChg chg="mod">
          <ac:chgData name="Long B Nguyen" userId="f59fb8f3-a021-417a-8bc1-65c8d471c621" providerId="ADAL" clId="{9522735E-8BB7-2747-9C14-675B602123E0}" dt="2020-04-06T10:34:04.009" v="548" actId="20577"/>
          <ac:spMkLst>
            <pc:docMk/>
            <pc:sldMk cId="3872110619" sldId="557"/>
            <ac:spMk id="47106" creationId="{572FAA9C-3214-8840-B0BF-75CBD363E760}"/>
          </ac:spMkLst>
        </pc:spChg>
        <pc:spChg chg="mod">
          <ac:chgData name="Long B Nguyen" userId="f59fb8f3-a021-417a-8bc1-65c8d471c621" providerId="ADAL" clId="{9522735E-8BB7-2747-9C14-675B602123E0}" dt="2020-04-06T10:34:00.841" v="546" actId="1076"/>
          <ac:spMkLst>
            <pc:docMk/>
            <pc:sldMk cId="3872110619" sldId="557"/>
            <ac:spMk id="53249" creationId="{9BAA0938-8D11-374B-B597-1D660278BA65}"/>
          </ac:spMkLst>
        </pc:spChg>
      </pc:sldChg>
      <pc:sldChg chg="modSp add">
        <pc:chgData name="Long B Nguyen" userId="f59fb8f3-a021-417a-8bc1-65c8d471c621" providerId="ADAL" clId="{9522735E-8BB7-2747-9C14-675B602123E0}" dt="2020-04-06T10:34:34.320" v="559" actId="20577"/>
        <pc:sldMkLst>
          <pc:docMk/>
          <pc:sldMk cId="3985696567" sldId="558"/>
        </pc:sldMkLst>
        <pc:spChg chg="mod">
          <ac:chgData name="Long B Nguyen" userId="f59fb8f3-a021-417a-8bc1-65c8d471c621" providerId="ADAL" clId="{9522735E-8BB7-2747-9C14-675B602123E0}" dt="2020-04-06T10:34:34.320" v="559" actId="20577"/>
          <ac:spMkLst>
            <pc:docMk/>
            <pc:sldMk cId="3985696567" sldId="558"/>
            <ac:spMk id="47106" creationId="{00498704-6340-8D40-9A5E-877E209904BF}"/>
          </ac:spMkLst>
        </pc:spChg>
        <pc:spChg chg="mod">
          <ac:chgData name="Long B Nguyen" userId="f59fb8f3-a021-417a-8bc1-65c8d471c621" providerId="ADAL" clId="{9522735E-8BB7-2747-9C14-675B602123E0}" dt="2020-04-06T10:34:31.415" v="557" actId="1076"/>
          <ac:spMkLst>
            <pc:docMk/>
            <pc:sldMk cId="3985696567" sldId="558"/>
            <ac:spMk id="57345" creationId="{41A13DE1-C43D-4647-990B-1CB1E2006583}"/>
          </ac:spMkLst>
        </pc:spChg>
      </pc:sldChg>
      <pc:sldChg chg="del">
        <pc:chgData name="Long B Nguyen" userId="f59fb8f3-a021-417a-8bc1-65c8d471c621" providerId="ADAL" clId="{9522735E-8BB7-2747-9C14-675B602123E0}" dt="2020-04-06T10:20:35.794" v="19" actId="2696"/>
        <pc:sldMkLst>
          <pc:docMk/>
          <pc:sldMk cId="748879865" sldId="559"/>
        </pc:sldMkLst>
      </pc:sldChg>
      <pc:sldChg chg="modSp add">
        <pc:chgData name="Long B Nguyen" userId="f59fb8f3-a021-417a-8bc1-65c8d471c621" providerId="ADAL" clId="{9522735E-8BB7-2747-9C14-675B602123E0}" dt="2020-04-06T10:34:51.847" v="564" actId="20577"/>
        <pc:sldMkLst>
          <pc:docMk/>
          <pc:sldMk cId="2397695111" sldId="559"/>
        </pc:sldMkLst>
        <pc:spChg chg="mod">
          <ac:chgData name="Long B Nguyen" userId="f59fb8f3-a021-417a-8bc1-65c8d471c621" providerId="ADAL" clId="{9522735E-8BB7-2747-9C14-675B602123E0}" dt="2020-04-06T10:34:51.847" v="564" actId="20577"/>
          <ac:spMkLst>
            <pc:docMk/>
            <pc:sldMk cId="2397695111" sldId="559"/>
            <ac:spMk id="47106" creationId="{9998F447-BE5C-6B4F-A747-B965C20ADC11}"/>
          </ac:spMkLst>
        </pc:spChg>
        <pc:spChg chg="mod">
          <ac:chgData name="Long B Nguyen" userId="f59fb8f3-a021-417a-8bc1-65c8d471c621" providerId="ADAL" clId="{9522735E-8BB7-2747-9C14-675B602123E0}" dt="2020-04-06T10:34:48.562" v="562" actId="1076"/>
          <ac:spMkLst>
            <pc:docMk/>
            <pc:sldMk cId="2397695111" sldId="559"/>
            <ac:spMk id="59393" creationId="{E92271C9-2DD8-514A-A607-BCC28082F399}"/>
          </ac:spMkLst>
        </pc:spChg>
      </pc:sldChg>
      <pc:sldChg chg="modSp add">
        <pc:chgData name="Long B Nguyen" userId="f59fb8f3-a021-417a-8bc1-65c8d471c621" providerId="ADAL" clId="{9522735E-8BB7-2747-9C14-675B602123E0}" dt="2020-04-06T10:22:53.969" v="64" actId="14100"/>
        <pc:sldMkLst>
          <pc:docMk/>
          <pc:sldMk cId="3142892477" sldId="560"/>
        </pc:sldMkLst>
        <pc:spChg chg="mod">
          <ac:chgData name="Long B Nguyen" userId="f59fb8f3-a021-417a-8bc1-65c8d471c621" providerId="ADAL" clId="{9522735E-8BB7-2747-9C14-675B602123E0}" dt="2020-04-06T10:22:53.969" v="64" actId="14100"/>
          <ac:spMkLst>
            <pc:docMk/>
            <pc:sldMk cId="3142892477" sldId="560"/>
            <ac:spMk id="16386" creationId="{03A0D23C-A18F-DF4A-B9B7-3996FF7B9734}"/>
          </ac:spMkLst>
        </pc:spChg>
      </pc:sldChg>
      <pc:sldChg chg="del">
        <pc:chgData name="Long B Nguyen" userId="f59fb8f3-a021-417a-8bc1-65c8d471c621" providerId="ADAL" clId="{9522735E-8BB7-2747-9C14-675B602123E0}" dt="2020-04-06T10:20:35.819" v="20" actId="2696"/>
        <pc:sldMkLst>
          <pc:docMk/>
          <pc:sldMk cId="3841479407" sldId="560"/>
        </pc:sldMkLst>
      </pc:sldChg>
      <pc:sldChg chg="modSp add modAnim">
        <pc:chgData name="Long B Nguyen" userId="f59fb8f3-a021-417a-8bc1-65c8d471c621" providerId="ADAL" clId="{9522735E-8BB7-2747-9C14-675B602123E0}" dt="2020-04-06T10:28:26.959" v="308" actId="20577"/>
        <pc:sldMkLst>
          <pc:docMk/>
          <pc:sldMk cId="319793848" sldId="561"/>
        </pc:sldMkLst>
        <pc:spChg chg="mod">
          <ac:chgData name="Long B Nguyen" userId="f59fb8f3-a021-417a-8bc1-65c8d471c621" providerId="ADAL" clId="{9522735E-8BB7-2747-9C14-675B602123E0}" dt="2020-04-06T10:28:19.989" v="303" actId="1076"/>
          <ac:spMkLst>
            <pc:docMk/>
            <pc:sldMk cId="319793848" sldId="561"/>
            <ac:spMk id="32769" creationId="{48AA125D-5938-304D-809A-BD79355AB192}"/>
          </ac:spMkLst>
        </pc:spChg>
        <pc:spChg chg="mod">
          <ac:chgData name="Long B Nguyen" userId="f59fb8f3-a021-417a-8bc1-65c8d471c621" providerId="ADAL" clId="{9522735E-8BB7-2747-9C14-675B602123E0}" dt="2020-04-06T10:28:26.959" v="308" actId="20577"/>
          <ac:spMkLst>
            <pc:docMk/>
            <pc:sldMk cId="319793848" sldId="561"/>
            <ac:spMk id="49154" creationId="{9961E503-3763-BE49-83BC-858E506E48CA}"/>
          </ac:spMkLst>
        </pc:spChg>
      </pc:sldChg>
      <pc:sldChg chg="del">
        <pc:chgData name="Long B Nguyen" userId="f59fb8f3-a021-417a-8bc1-65c8d471c621" providerId="ADAL" clId="{9522735E-8BB7-2747-9C14-675B602123E0}" dt="2020-04-06T10:20:35.842" v="21" actId="2696"/>
        <pc:sldMkLst>
          <pc:docMk/>
          <pc:sldMk cId="558292674" sldId="561"/>
        </pc:sldMkLst>
      </pc:sldChg>
      <pc:sldChg chg="del">
        <pc:chgData name="Long B Nguyen" userId="f59fb8f3-a021-417a-8bc1-65c8d471c621" providerId="ADAL" clId="{9522735E-8BB7-2747-9C14-675B602123E0}" dt="2020-04-06T10:20:35.869" v="22" actId="2696"/>
        <pc:sldMkLst>
          <pc:docMk/>
          <pc:sldMk cId="3239512120" sldId="562"/>
        </pc:sldMkLst>
      </pc:sldChg>
      <pc:sldChg chg="modSp add">
        <pc:chgData name="Long B Nguyen" userId="f59fb8f3-a021-417a-8bc1-65c8d471c621" providerId="ADAL" clId="{9522735E-8BB7-2747-9C14-675B602123E0}" dt="2020-04-06T10:44:04.216" v="638" actId="20577"/>
        <pc:sldMkLst>
          <pc:docMk/>
          <pc:sldMk cId="3605405304" sldId="562"/>
        </pc:sldMkLst>
        <pc:spChg chg="mod">
          <ac:chgData name="Long B Nguyen" userId="f59fb8f3-a021-417a-8bc1-65c8d471c621" providerId="ADAL" clId="{9522735E-8BB7-2747-9C14-675B602123E0}" dt="2020-04-06T10:44:04.216" v="638" actId="20577"/>
          <ac:spMkLst>
            <pc:docMk/>
            <pc:sldMk cId="3605405304" sldId="562"/>
            <ac:spMk id="80898" creationId="{C01654CD-9CFF-1B48-B79E-C1123EA6DF16}"/>
          </ac:spMkLst>
        </pc:spChg>
      </pc:sldChg>
      <pc:sldChg chg="modSp add">
        <pc:chgData name="Long B Nguyen" userId="f59fb8f3-a021-417a-8bc1-65c8d471c621" providerId="ADAL" clId="{9522735E-8BB7-2747-9C14-675B602123E0}" dt="2020-04-06T10:35:13.936" v="568" actId="5793"/>
        <pc:sldMkLst>
          <pc:docMk/>
          <pc:sldMk cId="721720959" sldId="563"/>
        </pc:sldMkLst>
        <pc:spChg chg="mod">
          <ac:chgData name="Long B Nguyen" userId="f59fb8f3-a021-417a-8bc1-65c8d471c621" providerId="ADAL" clId="{9522735E-8BB7-2747-9C14-675B602123E0}" dt="2020-04-06T10:35:13.936" v="568" actId="5793"/>
          <ac:spMkLst>
            <pc:docMk/>
            <pc:sldMk cId="721720959" sldId="563"/>
            <ac:spMk id="47106" creationId="{B632DFA9-DD97-4A41-9168-A03B007B94CE}"/>
          </ac:spMkLst>
        </pc:spChg>
        <pc:spChg chg="mod">
          <ac:chgData name="Long B Nguyen" userId="f59fb8f3-a021-417a-8bc1-65c8d471c621" providerId="ADAL" clId="{9522735E-8BB7-2747-9C14-675B602123E0}" dt="2020-04-06T10:35:05.739" v="567" actId="1076"/>
          <ac:spMkLst>
            <pc:docMk/>
            <pc:sldMk cId="721720959" sldId="563"/>
            <ac:spMk id="61441" creationId="{BD36C3F0-008A-384D-B6C1-931012ADBAC9}"/>
          </ac:spMkLst>
        </pc:spChg>
      </pc:sldChg>
      <pc:sldChg chg="del">
        <pc:chgData name="Long B Nguyen" userId="f59fb8f3-a021-417a-8bc1-65c8d471c621" providerId="ADAL" clId="{9522735E-8BB7-2747-9C14-675B602123E0}" dt="2020-04-06T10:20:35.932" v="24" actId="2696"/>
        <pc:sldMkLst>
          <pc:docMk/>
          <pc:sldMk cId="62561003" sldId="564"/>
        </pc:sldMkLst>
      </pc:sldChg>
      <pc:sldChg chg="addSp delSp modSp add">
        <pc:chgData name="Long B Nguyen" userId="f59fb8f3-a021-417a-8bc1-65c8d471c621" providerId="ADAL" clId="{9522735E-8BB7-2747-9C14-675B602123E0}" dt="2020-04-06T10:26:23.427" v="273"/>
        <pc:sldMkLst>
          <pc:docMk/>
          <pc:sldMk cId="1343943070" sldId="564"/>
        </pc:sldMkLst>
        <pc:spChg chg="add mod">
          <ac:chgData name="Long B Nguyen" userId="f59fb8f3-a021-417a-8bc1-65c8d471c621" providerId="ADAL" clId="{9522735E-8BB7-2747-9C14-675B602123E0}" dt="2020-04-06T10:25:06.054" v="157" actId="1076"/>
          <ac:spMkLst>
            <pc:docMk/>
            <pc:sldMk cId="1343943070" sldId="564"/>
            <ac:spMk id="2" creationId="{C132B960-D4CD-7545-99FB-14AC610FDC54}"/>
          </ac:spMkLst>
        </pc:spChg>
        <pc:spChg chg="add del mod">
          <ac:chgData name="Long B Nguyen" userId="f59fb8f3-a021-417a-8bc1-65c8d471c621" providerId="ADAL" clId="{9522735E-8BB7-2747-9C14-675B602123E0}" dt="2020-04-06T10:26:23.427" v="273"/>
          <ac:spMkLst>
            <pc:docMk/>
            <pc:sldMk cId="1343943070" sldId="564"/>
            <ac:spMk id="3" creationId="{E9895409-AACA-0E4A-BD48-D4192FA2FC66}"/>
          </ac:spMkLst>
        </pc:spChg>
        <pc:spChg chg="add mod">
          <ac:chgData name="Long B Nguyen" userId="f59fb8f3-a021-417a-8bc1-65c8d471c621" providerId="ADAL" clId="{9522735E-8BB7-2747-9C14-675B602123E0}" dt="2020-04-06T10:25:33.045" v="215" actId="1076"/>
          <ac:spMkLst>
            <pc:docMk/>
            <pc:sldMk cId="1343943070" sldId="564"/>
            <ac:spMk id="8" creationId="{6D764DE9-E408-8448-B78B-920F1952F8A9}"/>
          </ac:spMkLst>
        </pc:spChg>
        <pc:spChg chg="add mod">
          <ac:chgData name="Long B Nguyen" userId="f59fb8f3-a021-417a-8bc1-65c8d471c621" providerId="ADAL" clId="{9522735E-8BB7-2747-9C14-675B602123E0}" dt="2020-04-06T10:26:01.689" v="256" actId="1076"/>
          <ac:spMkLst>
            <pc:docMk/>
            <pc:sldMk cId="1343943070" sldId="564"/>
            <ac:spMk id="9" creationId="{EE40C046-0178-1846-8D36-C3FCBC21DC70}"/>
          </ac:spMkLst>
        </pc:spChg>
        <pc:spChg chg="add mod">
          <ac:chgData name="Long B Nguyen" userId="f59fb8f3-a021-417a-8bc1-65c8d471c621" providerId="ADAL" clId="{9522735E-8BB7-2747-9C14-675B602123E0}" dt="2020-04-06T10:26:12.789" v="270" actId="1076"/>
          <ac:spMkLst>
            <pc:docMk/>
            <pc:sldMk cId="1343943070" sldId="564"/>
            <ac:spMk id="10" creationId="{2F2302AC-6FC1-8042-BFAA-4034D0D22ECB}"/>
          </ac:spMkLst>
        </pc:spChg>
        <pc:spChg chg="mod">
          <ac:chgData name="Long B Nguyen" userId="f59fb8f3-a021-417a-8bc1-65c8d471c621" providerId="ADAL" clId="{9522735E-8BB7-2747-9C14-675B602123E0}" dt="2020-04-06T10:23:09.527" v="66" actId="14100"/>
          <ac:spMkLst>
            <pc:docMk/>
            <pc:sldMk cId="1343943070" sldId="564"/>
            <ac:spMk id="22529" creationId="{AB5898CD-F946-4C42-9C46-A05451CBE2CF}"/>
          </ac:spMkLst>
        </pc:spChg>
      </pc:sldChg>
      <pc:sldChg chg="del">
        <pc:chgData name="Long B Nguyen" userId="f59fb8f3-a021-417a-8bc1-65c8d471c621" providerId="ADAL" clId="{9522735E-8BB7-2747-9C14-675B602123E0}" dt="2020-04-06T10:20:35.899" v="23" actId="2696"/>
        <pc:sldMkLst>
          <pc:docMk/>
          <pc:sldMk cId="1496186937" sldId="565"/>
        </pc:sldMkLst>
      </pc:sldChg>
      <pc:sldChg chg="del">
        <pc:chgData name="Long B Nguyen" userId="f59fb8f3-a021-417a-8bc1-65c8d471c621" providerId="ADAL" clId="{9522735E-8BB7-2747-9C14-675B602123E0}" dt="2020-04-06T10:20:35.972" v="25" actId="2696"/>
        <pc:sldMkLst>
          <pc:docMk/>
          <pc:sldMk cId="1123629102" sldId="566"/>
        </pc:sldMkLst>
      </pc:sldChg>
      <pc:sldChg chg="del">
        <pc:chgData name="Long B Nguyen" userId="f59fb8f3-a021-417a-8bc1-65c8d471c621" providerId="ADAL" clId="{9522735E-8BB7-2747-9C14-675B602123E0}" dt="2020-04-06T10:20:35.998" v="26" actId="2696"/>
        <pc:sldMkLst>
          <pc:docMk/>
          <pc:sldMk cId="3949497385" sldId="567"/>
        </pc:sldMkLst>
      </pc:sldChg>
      <pc:sldChg chg="del">
        <pc:chgData name="Long B Nguyen" userId="f59fb8f3-a021-417a-8bc1-65c8d471c621" providerId="ADAL" clId="{9522735E-8BB7-2747-9C14-675B602123E0}" dt="2020-04-06T10:20:36.019" v="27" actId="2696"/>
        <pc:sldMkLst>
          <pc:docMk/>
          <pc:sldMk cId="2869642700" sldId="568"/>
        </pc:sldMkLst>
      </pc:sldChg>
      <pc:sldChg chg="del">
        <pc:chgData name="Long B Nguyen" userId="f59fb8f3-a021-417a-8bc1-65c8d471c621" providerId="ADAL" clId="{9522735E-8BB7-2747-9C14-675B602123E0}" dt="2020-04-06T10:20:36.064" v="28" actId="2696"/>
        <pc:sldMkLst>
          <pc:docMk/>
          <pc:sldMk cId="3333082340" sldId="569"/>
        </pc:sldMkLst>
      </pc:sldChg>
      <pc:sldChg chg="del">
        <pc:chgData name="Long B Nguyen" userId="f59fb8f3-a021-417a-8bc1-65c8d471c621" providerId="ADAL" clId="{9522735E-8BB7-2747-9C14-675B602123E0}" dt="2020-04-06T10:20:35.678" v="15" actId="2696"/>
        <pc:sldMkLst>
          <pc:docMk/>
          <pc:sldMk cId="2526255488" sldId="570"/>
        </pc:sldMkLst>
      </pc:sldChg>
      <pc:sldChg chg="del">
        <pc:chgData name="Long B Nguyen" userId="f59fb8f3-a021-417a-8bc1-65c8d471c621" providerId="ADAL" clId="{9522735E-8BB7-2747-9C14-675B602123E0}" dt="2020-04-06T10:20:36.141" v="29" actId="2696"/>
        <pc:sldMkLst>
          <pc:docMk/>
          <pc:sldMk cId="2952073042" sldId="571"/>
        </pc:sldMkLst>
      </pc:sldChg>
      <pc:sldChg chg="del">
        <pc:chgData name="Long B Nguyen" userId="f59fb8f3-a021-417a-8bc1-65c8d471c621" providerId="ADAL" clId="{9522735E-8BB7-2747-9C14-675B602123E0}" dt="2020-04-06T10:20:36.254" v="30" actId="2696"/>
        <pc:sldMkLst>
          <pc:docMk/>
          <pc:sldMk cId="270817839" sldId="572"/>
        </pc:sldMkLst>
      </pc:sldChg>
      <pc:sldChg chg="del">
        <pc:chgData name="Long B Nguyen" userId="f59fb8f3-a021-417a-8bc1-65c8d471c621" providerId="ADAL" clId="{9522735E-8BB7-2747-9C14-675B602123E0}" dt="2020-04-06T10:20:36.291" v="31" actId="2696"/>
        <pc:sldMkLst>
          <pc:docMk/>
          <pc:sldMk cId="4110945301" sldId="574"/>
        </pc:sldMkLst>
      </pc:sldChg>
      <pc:sldChg chg="del">
        <pc:chgData name="Long B Nguyen" userId="f59fb8f3-a021-417a-8bc1-65c8d471c621" providerId="ADAL" clId="{9522735E-8BB7-2747-9C14-675B602123E0}" dt="2020-04-06T10:20:36.316" v="32" actId="2696"/>
        <pc:sldMkLst>
          <pc:docMk/>
          <pc:sldMk cId="1553353509" sldId="575"/>
        </pc:sldMkLst>
      </pc:sldChg>
      <pc:sldChg chg="del">
        <pc:chgData name="Long B Nguyen" userId="f59fb8f3-a021-417a-8bc1-65c8d471c621" providerId="ADAL" clId="{9522735E-8BB7-2747-9C14-675B602123E0}" dt="2020-04-06T10:20:36.341" v="33" actId="2696"/>
        <pc:sldMkLst>
          <pc:docMk/>
          <pc:sldMk cId="2954573052" sldId="576"/>
        </pc:sldMkLst>
      </pc:sldChg>
      <pc:sldChg chg="del">
        <pc:chgData name="Long B Nguyen" userId="f59fb8f3-a021-417a-8bc1-65c8d471c621" providerId="ADAL" clId="{9522735E-8BB7-2747-9C14-675B602123E0}" dt="2020-04-06T10:20:36.363" v="34" actId="2696"/>
        <pc:sldMkLst>
          <pc:docMk/>
          <pc:sldMk cId="1547101256" sldId="577"/>
        </pc:sldMkLst>
      </pc:sldChg>
      <pc:sldChg chg="del">
        <pc:chgData name="Long B Nguyen" userId="f59fb8f3-a021-417a-8bc1-65c8d471c621" providerId="ADAL" clId="{9522735E-8BB7-2747-9C14-675B602123E0}" dt="2020-04-06T10:20:36.407" v="35" actId="2696"/>
        <pc:sldMkLst>
          <pc:docMk/>
          <pc:sldMk cId="891751900" sldId="579"/>
        </pc:sldMkLst>
      </pc:sldChg>
      <pc:sldChg chg="del">
        <pc:chgData name="Long B Nguyen" userId="f59fb8f3-a021-417a-8bc1-65c8d471c621" providerId="ADAL" clId="{9522735E-8BB7-2747-9C14-675B602123E0}" dt="2020-04-06T10:20:36.465" v="36" actId="2696"/>
        <pc:sldMkLst>
          <pc:docMk/>
          <pc:sldMk cId="2483610180" sldId="580"/>
        </pc:sldMkLst>
      </pc:sldChg>
      <pc:sldChg chg="del">
        <pc:chgData name="Long B Nguyen" userId="f59fb8f3-a021-417a-8bc1-65c8d471c621" providerId="ADAL" clId="{9522735E-8BB7-2747-9C14-675B602123E0}" dt="2020-04-06T10:20:36.510" v="37" actId="2696"/>
        <pc:sldMkLst>
          <pc:docMk/>
          <pc:sldMk cId="830544632" sldId="581"/>
        </pc:sldMkLst>
      </pc:sldChg>
      <pc:sldChg chg="del">
        <pc:chgData name="Long B Nguyen" userId="f59fb8f3-a021-417a-8bc1-65c8d471c621" providerId="ADAL" clId="{9522735E-8BB7-2747-9C14-675B602123E0}" dt="2020-04-06T10:20:36.574" v="38" actId="2696"/>
        <pc:sldMkLst>
          <pc:docMk/>
          <pc:sldMk cId="1603111093" sldId="582"/>
        </pc:sldMkLst>
      </pc:sldChg>
      <pc:sldChg chg="del">
        <pc:chgData name="Long B Nguyen" userId="f59fb8f3-a021-417a-8bc1-65c8d471c621" providerId="ADAL" clId="{9522735E-8BB7-2747-9C14-675B602123E0}" dt="2020-04-06T10:20:36.606" v="40" actId="2696"/>
        <pc:sldMkLst>
          <pc:docMk/>
          <pc:sldMk cId="788052383" sldId="583"/>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359527BD-9D28-FA41-9B76-D4C412CACD55}"/>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4/6/20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BC61501-6556-E446-A9D1-F86C628BE9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F95CCF-C3C3-E043-ADE9-381A81BFA129}" type="slidenum">
              <a:rPr lang="en-US" altLang="en-US"/>
              <a:pPr/>
              <a:t>2</a:t>
            </a:fld>
            <a:endParaRPr lang="en-US" altLang="en-US"/>
          </a:p>
        </p:txBody>
      </p:sp>
      <p:sp>
        <p:nvSpPr>
          <p:cNvPr id="17410" name="Rectangle 2">
            <a:extLst>
              <a:ext uri="{FF2B5EF4-FFF2-40B4-BE49-F238E27FC236}">
                <a16:creationId xmlns:a16="http://schemas.microsoft.com/office/drawing/2014/main" id="{E1C00F26-9202-6748-BB57-AC37CA2D470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1044D37B-D956-0042-9F14-9B7B8765D0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480085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CE38195-25D8-3544-B998-CE326ECA8D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A8857C2-97EB-7D49-9156-68A23D117BCA}" type="slidenum">
              <a:rPr lang="en-US" altLang="en-US"/>
              <a:pPr/>
              <a:t>11</a:t>
            </a:fld>
            <a:endParaRPr lang="en-US" altLang="en-US"/>
          </a:p>
        </p:txBody>
      </p:sp>
      <p:sp>
        <p:nvSpPr>
          <p:cNvPr id="33794" name="Rectangle 2">
            <a:extLst>
              <a:ext uri="{FF2B5EF4-FFF2-40B4-BE49-F238E27FC236}">
                <a16:creationId xmlns:a16="http://schemas.microsoft.com/office/drawing/2014/main" id="{451D7956-0A6B-CF46-9EF6-9D2CB0BBD3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08D665D6-0963-5F49-83BB-F6BB9ACB9C6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8724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12</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6807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13</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316183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14</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65953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683640DB-B78F-9643-B99F-2C048BE98D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7900DB-181A-FB46-BA04-3EF671FFB427}" type="slidenum">
              <a:rPr lang="en-US" altLang="en-US"/>
              <a:pPr/>
              <a:t>15</a:t>
            </a:fld>
            <a:endParaRPr lang="en-US" altLang="en-US"/>
          </a:p>
        </p:txBody>
      </p:sp>
      <p:sp>
        <p:nvSpPr>
          <p:cNvPr id="41986" name="Rectangle 2">
            <a:extLst>
              <a:ext uri="{FF2B5EF4-FFF2-40B4-BE49-F238E27FC236}">
                <a16:creationId xmlns:a16="http://schemas.microsoft.com/office/drawing/2014/main" id="{19F0B270-AEEE-EE47-A74A-BA8BC6F9789F}"/>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EEA1487D-7C90-0F4D-B733-953A265F6A6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582635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73AFF05E-7843-F143-9671-A8F694C1C2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8DCEC5-DCEB-FC48-8A35-742DB629B5D6}" type="slidenum">
              <a:rPr lang="en-US" altLang="en-US"/>
              <a:pPr/>
              <a:t>16</a:t>
            </a:fld>
            <a:endParaRPr lang="en-US" altLang="en-US"/>
          </a:p>
        </p:txBody>
      </p:sp>
      <p:sp>
        <p:nvSpPr>
          <p:cNvPr id="44034" name="Rectangle 2">
            <a:extLst>
              <a:ext uri="{FF2B5EF4-FFF2-40B4-BE49-F238E27FC236}">
                <a16:creationId xmlns:a16="http://schemas.microsoft.com/office/drawing/2014/main" id="{1C0DD4B6-91D2-1F4D-A545-54C76756003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E37E428B-9EEE-FE43-994D-FB046BFFF2E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54162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0973C3F9-D88C-EE40-8F68-C6A17309E7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3DE4C99-0BD9-0941-A02A-C9C89D8E6B31}" type="slidenum">
              <a:rPr lang="en-US" altLang="en-US"/>
              <a:pPr/>
              <a:t>17</a:t>
            </a:fld>
            <a:endParaRPr lang="en-US" altLang="en-US"/>
          </a:p>
        </p:txBody>
      </p:sp>
      <p:sp>
        <p:nvSpPr>
          <p:cNvPr id="46082" name="Rectangle 2">
            <a:extLst>
              <a:ext uri="{FF2B5EF4-FFF2-40B4-BE49-F238E27FC236}">
                <a16:creationId xmlns:a16="http://schemas.microsoft.com/office/drawing/2014/main" id="{E1B0287E-81D0-1847-880B-64A28A2FE74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27CD6EC9-123A-714A-BAD3-55850C960C2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473357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18</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328360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19</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99963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20</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46537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8F535942-7986-8749-9D75-C2D8E898DD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2927770-1D3E-864B-8B82-BEDA5593BD67}" type="slidenum">
              <a:rPr lang="en-US" altLang="en-US"/>
              <a:pPr/>
              <a:t>3</a:t>
            </a:fld>
            <a:endParaRPr lang="en-US" altLang="en-US"/>
          </a:p>
        </p:txBody>
      </p:sp>
      <p:sp>
        <p:nvSpPr>
          <p:cNvPr id="19458" name="Rectangle 2">
            <a:extLst>
              <a:ext uri="{FF2B5EF4-FFF2-40B4-BE49-F238E27FC236}">
                <a16:creationId xmlns:a16="http://schemas.microsoft.com/office/drawing/2014/main" id="{8001B5E8-BD51-C143-A222-B9FB34D1BE5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E46321FD-2583-A245-AECF-A2D15A3A991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2213133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786B8AC7-560D-B346-8AAB-B416B7DC32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D7A135-655C-F044-B4D1-40F2E60F35FC}" type="slidenum">
              <a:rPr lang="en-US" altLang="en-US"/>
              <a:pPr/>
              <a:t>21</a:t>
            </a:fld>
            <a:endParaRPr lang="en-US" altLang="en-US"/>
          </a:p>
        </p:txBody>
      </p:sp>
      <p:sp>
        <p:nvSpPr>
          <p:cNvPr id="54274" name="Rectangle 2">
            <a:extLst>
              <a:ext uri="{FF2B5EF4-FFF2-40B4-BE49-F238E27FC236}">
                <a16:creationId xmlns:a16="http://schemas.microsoft.com/office/drawing/2014/main" id="{0B37FDCF-0DF1-3D4E-818B-DED179C4971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D1AE6440-BF4E-204F-9E86-F782765A506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2280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16BF206C-C73A-9745-9CCF-F141B469BA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2002C2B-0E4C-E849-AD79-632FD4575A10}" type="slidenum">
              <a:rPr lang="en-US" altLang="en-US"/>
              <a:pPr/>
              <a:t>22</a:t>
            </a:fld>
            <a:endParaRPr lang="en-US" altLang="en-US"/>
          </a:p>
        </p:txBody>
      </p:sp>
      <p:sp>
        <p:nvSpPr>
          <p:cNvPr id="56322" name="Rectangle 2">
            <a:extLst>
              <a:ext uri="{FF2B5EF4-FFF2-40B4-BE49-F238E27FC236}">
                <a16:creationId xmlns:a16="http://schemas.microsoft.com/office/drawing/2014/main" id="{58112A03-9562-C341-8A4C-67A869E271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E12CFAB8-1282-2347-BE4E-0E401F57697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986996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D6354EFE-E947-E54B-935D-BC5A778D9FE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ABE722-7206-464C-A45E-7B4EE51ADF74}" type="slidenum">
              <a:rPr lang="en-US" altLang="en-US"/>
              <a:pPr/>
              <a:t>23</a:t>
            </a:fld>
            <a:endParaRPr lang="en-US" altLang="en-US"/>
          </a:p>
        </p:txBody>
      </p:sp>
      <p:sp>
        <p:nvSpPr>
          <p:cNvPr id="58370" name="Rectangle 2">
            <a:extLst>
              <a:ext uri="{FF2B5EF4-FFF2-40B4-BE49-F238E27FC236}">
                <a16:creationId xmlns:a16="http://schemas.microsoft.com/office/drawing/2014/main" id="{16DC392B-1856-E047-BA12-F06FE6F8997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AB5D3EDD-0AA7-FF40-98FA-4950419FCFE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64370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FEFA9E4-2FE9-DF4F-8469-D431A96730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2C9901D-88B9-254F-B3CC-19362276A8F2}" type="slidenum">
              <a:rPr lang="en-US" altLang="en-US"/>
              <a:pPr/>
              <a:t>24</a:t>
            </a:fld>
            <a:endParaRPr lang="en-US" altLang="en-US"/>
          </a:p>
        </p:txBody>
      </p:sp>
      <p:sp>
        <p:nvSpPr>
          <p:cNvPr id="60418" name="Rectangle 2">
            <a:extLst>
              <a:ext uri="{FF2B5EF4-FFF2-40B4-BE49-F238E27FC236}">
                <a16:creationId xmlns:a16="http://schemas.microsoft.com/office/drawing/2014/main" id="{C61D412A-200D-8B40-815F-12A2E225A099}"/>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29578AE9-7DFB-464B-9C37-1A3EDDE80FA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075668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90EF9754-C00A-F842-A8E7-6C39810E70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F8C43D9-6318-3647-A5DA-C1439B5E2CBB}" type="slidenum">
              <a:rPr lang="en-US" altLang="en-US"/>
              <a:pPr/>
              <a:t>25</a:t>
            </a:fld>
            <a:endParaRPr lang="en-US" altLang="en-US"/>
          </a:p>
        </p:txBody>
      </p:sp>
      <p:sp>
        <p:nvSpPr>
          <p:cNvPr id="62466" name="Rectangle 2">
            <a:extLst>
              <a:ext uri="{FF2B5EF4-FFF2-40B4-BE49-F238E27FC236}">
                <a16:creationId xmlns:a16="http://schemas.microsoft.com/office/drawing/2014/main" id="{2014CCAA-C475-394B-88FF-3DE626E2CC3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5696ADE4-A4D0-A24C-802F-9DCB6F45420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265683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A8B98E15-A0AF-B34C-9A5E-C10E128EB7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C1B38E-B51B-A64B-8918-870B68043C61}" type="slidenum">
              <a:rPr lang="en-US" altLang="en-US"/>
              <a:pPr/>
              <a:t>26</a:t>
            </a:fld>
            <a:endParaRPr lang="en-US" altLang="en-US"/>
          </a:p>
        </p:txBody>
      </p:sp>
      <p:sp>
        <p:nvSpPr>
          <p:cNvPr id="64514" name="Rectangle 2">
            <a:extLst>
              <a:ext uri="{FF2B5EF4-FFF2-40B4-BE49-F238E27FC236}">
                <a16:creationId xmlns:a16="http://schemas.microsoft.com/office/drawing/2014/main" id="{F012FDFA-011F-A849-A236-CCB3ED429F3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3E234320-7F95-8D42-8BE4-A66ED3A7D8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900772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1DAA0F26-70CF-1B43-BEC6-B18E374623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C684CF-6DF7-FE4B-AC8A-C25BA103D45A}" type="slidenum">
              <a:rPr lang="en-US" altLang="en-US"/>
              <a:pPr/>
              <a:t>27</a:t>
            </a:fld>
            <a:endParaRPr lang="en-US" altLang="en-US"/>
          </a:p>
        </p:txBody>
      </p:sp>
      <p:sp>
        <p:nvSpPr>
          <p:cNvPr id="66562" name="Rectangle 2">
            <a:extLst>
              <a:ext uri="{FF2B5EF4-FFF2-40B4-BE49-F238E27FC236}">
                <a16:creationId xmlns:a16="http://schemas.microsoft.com/office/drawing/2014/main" id="{BD705F1E-1BFB-5C4C-9EFB-64F66AE3FC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157DBDF3-8148-6C48-91EF-BE2C2462ECB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954914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90FA5C6-086B-3C4E-AD94-65345902E8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2F207CC-FC43-D544-8583-640A3A50DF44}" type="slidenum">
              <a:rPr lang="en-US" altLang="en-US"/>
              <a:pPr/>
              <a:t>28</a:t>
            </a:fld>
            <a:endParaRPr lang="en-US" altLang="en-US"/>
          </a:p>
        </p:txBody>
      </p:sp>
      <p:sp>
        <p:nvSpPr>
          <p:cNvPr id="68610" name="Rectangle 2">
            <a:extLst>
              <a:ext uri="{FF2B5EF4-FFF2-40B4-BE49-F238E27FC236}">
                <a16:creationId xmlns:a16="http://schemas.microsoft.com/office/drawing/2014/main" id="{0BA411CD-D618-5544-B5F4-75C2AD65931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FD051B52-F713-7A4C-B02A-ACCACEF1EF2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092225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77126F5F-0244-EF44-9639-86CA2D7CBE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2194441-FC6A-974B-93EE-DC0FB4F8DE0B}" type="slidenum">
              <a:rPr lang="en-US" altLang="en-US"/>
              <a:pPr/>
              <a:t>29</a:t>
            </a:fld>
            <a:endParaRPr lang="en-US" altLang="en-US"/>
          </a:p>
        </p:txBody>
      </p:sp>
      <p:sp>
        <p:nvSpPr>
          <p:cNvPr id="70658" name="Rectangle 2">
            <a:extLst>
              <a:ext uri="{FF2B5EF4-FFF2-40B4-BE49-F238E27FC236}">
                <a16:creationId xmlns:a16="http://schemas.microsoft.com/office/drawing/2014/main" id="{3C7B46A2-3FD1-9144-89F8-59F508C053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45731D7D-F9D3-8241-B9EC-1773904A04F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368542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45149702-92CD-8C40-9C14-0001703C3E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0CF76C1-4292-084C-8028-A5D9A51E01FE}" type="slidenum">
              <a:rPr lang="en-US" altLang="en-US"/>
              <a:pPr/>
              <a:t>30</a:t>
            </a:fld>
            <a:endParaRPr lang="en-US" altLang="en-US"/>
          </a:p>
        </p:txBody>
      </p:sp>
      <p:sp>
        <p:nvSpPr>
          <p:cNvPr id="72706" name="Rectangle 2">
            <a:extLst>
              <a:ext uri="{FF2B5EF4-FFF2-40B4-BE49-F238E27FC236}">
                <a16:creationId xmlns:a16="http://schemas.microsoft.com/office/drawing/2014/main" id="{6E0B0244-FC73-7D42-94B7-EFB525ED172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C7CBD956-BDA3-704F-B5C3-C7C690E34A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37693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92697DC-C5D3-F641-9A7E-3D4B9239D5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5D556B-9122-724B-9637-98DA0CA8ED62}" type="slidenum">
              <a:rPr lang="en-US" altLang="en-US"/>
              <a:pPr/>
              <a:t>4</a:t>
            </a:fld>
            <a:endParaRPr lang="en-US" altLang="en-US"/>
          </a:p>
        </p:txBody>
      </p:sp>
      <p:sp>
        <p:nvSpPr>
          <p:cNvPr id="21506" name="Rectangle 2">
            <a:extLst>
              <a:ext uri="{FF2B5EF4-FFF2-40B4-BE49-F238E27FC236}">
                <a16:creationId xmlns:a16="http://schemas.microsoft.com/office/drawing/2014/main" id="{6189318C-28AF-4F49-A409-C385B9CB77D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0B53BB25-7E6C-4D4C-BC61-C54584C7D1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000104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8A19C5-CB07-164A-87CC-AB306E9A94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A8FF5E0-0209-1D4D-91AC-261CFB308002}" type="slidenum">
              <a:rPr lang="en-US" altLang="en-US"/>
              <a:pPr/>
              <a:t>31</a:t>
            </a:fld>
            <a:endParaRPr lang="en-US" altLang="en-US"/>
          </a:p>
        </p:txBody>
      </p:sp>
      <p:sp>
        <p:nvSpPr>
          <p:cNvPr id="74754" name="Rectangle 2">
            <a:extLst>
              <a:ext uri="{FF2B5EF4-FFF2-40B4-BE49-F238E27FC236}">
                <a16:creationId xmlns:a16="http://schemas.microsoft.com/office/drawing/2014/main" id="{56F28382-40DE-B149-9E7C-0EC683567B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13C22EB4-ACE0-CE4A-8E5A-068C4BEF906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561601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DF7593EB-74E0-AE40-B5A6-2669C33E3B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6283C7D-C0DC-934E-8FFD-F10BB06107D6}" type="slidenum">
              <a:rPr lang="en-US" altLang="en-US"/>
              <a:pPr/>
              <a:t>32</a:t>
            </a:fld>
            <a:endParaRPr lang="en-US" altLang="en-US"/>
          </a:p>
        </p:txBody>
      </p:sp>
      <p:sp>
        <p:nvSpPr>
          <p:cNvPr id="76802" name="Rectangle 2">
            <a:extLst>
              <a:ext uri="{FF2B5EF4-FFF2-40B4-BE49-F238E27FC236}">
                <a16:creationId xmlns:a16="http://schemas.microsoft.com/office/drawing/2014/main" id="{2520CE95-A9C6-174F-B32D-8AEAC146915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4960F22E-F288-774A-BBCA-22A1148C5AE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831267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D1BA6AEA-C050-8E4F-A0C2-306DB9409F3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539014D-354D-EF46-8B87-551DFB376596}" type="slidenum">
              <a:rPr lang="en-US" altLang="en-US"/>
              <a:pPr/>
              <a:t>33</a:t>
            </a:fld>
            <a:endParaRPr lang="en-US" altLang="en-US"/>
          </a:p>
        </p:txBody>
      </p:sp>
      <p:sp>
        <p:nvSpPr>
          <p:cNvPr id="78850" name="Rectangle 2">
            <a:extLst>
              <a:ext uri="{FF2B5EF4-FFF2-40B4-BE49-F238E27FC236}">
                <a16:creationId xmlns:a16="http://schemas.microsoft.com/office/drawing/2014/main" id="{FD0F8730-49DB-7C45-9491-6BFB19EE30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D7E60174-A5D8-C54A-AD4E-1A6953F2C3B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4680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5</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170283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6</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75711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28420387-9A2F-3F4D-B514-57741F8032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537F664-0ECB-1741-BC85-01BB1055719F}" type="slidenum">
              <a:rPr lang="en-US" altLang="en-US"/>
              <a:pPr/>
              <a:t>7</a:t>
            </a:fld>
            <a:endParaRPr lang="en-US" altLang="en-US"/>
          </a:p>
        </p:txBody>
      </p:sp>
      <p:sp>
        <p:nvSpPr>
          <p:cNvPr id="25602" name="Rectangle 2">
            <a:extLst>
              <a:ext uri="{FF2B5EF4-FFF2-40B4-BE49-F238E27FC236}">
                <a16:creationId xmlns:a16="http://schemas.microsoft.com/office/drawing/2014/main" id="{6A82AF1F-E78E-3749-A585-F624E5C85C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E0A9FAE6-3DBA-2A47-9D9C-3901474F5DA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18843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8</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967257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9</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08658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10</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194370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4/6/20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ank.com/password/rese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npr.org/2011/09/27/140704494/the-worm-that-could-bring-down-the-internet" TargetMode="External"/><Relationship Id="rId2" Type="http://schemas.openxmlformats.org/officeDocument/2006/relationships/hyperlink" Target="https://www.huffingtonpost.com/2012/06/08/linkedin-password-leak-infographic_n_1581620.html" TargetMode="External"/><Relationship Id="rId1" Type="http://schemas.openxmlformats.org/officeDocument/2006/relationships/slideLayout" Target="../slideLayouts/slideLayout2.xml"/><Relationship Id="rId6" Type="http://schemas.openxmlformats.org/officeDocument/2006/relationships/hyperlink" Target="https://arstechnica.com/tech-policy/2011/01/huge-isps-want-per-gb-payments-from-netflix-youtube/" TargetMode="External"/><Relationship Id="rId5" Type="http://schemas.openxmlformats.org/officeDocument/2006/relationships/hyperlink" Target="http://theopeninter.net/" TargetMode="External"/><Relationship Id="rId4" Type="http://schemas.openxmlformats.org/officeDocument/2006/relationships/hyperlink" Target="http://fortune.com/2017/06/22/cybersecurity-hacks-history/"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cse1.net/video?v=lectures/6/lecture6" TargetMode="External"/><Relationship Id="rId2" Type="http://schemas.openxmlformats.org/officeDocument/2006/relationships/hyperlink" Target="https://www.youtube.com/watch?v=bPVaOlJ6ln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Cybersecurity</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45765"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226031" y="966485"/>
            <a:ext cx="8527551" cy="4508500"/>
          </a:xfrm>
        </p:spPr>
        <p:txBody>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2" eaLnBrk="1" hangingPunct="1">
              <a:defRPr/>
            </a:pPr>
            <a:r>
              <a:rPr lang="en-US" dirty="0">
                <a:latin typeface="Tahoma"/>
                <a:cs typeface="Tahoma"/>
              </a:rPr>
              <a:t>A famous successful brute force attack = The </a:t>
            </a:r>
            <a:r>
              <a:rPr lang="en-US" dirty="0" err="1">
                <a:latin typeface="Tahoma"/>
                <a:cs typeface="Tahoma"/>
              </a:rPr>
              <a:t>Fappening</a:t>
            </a:r>
            <a:r>
              <a:rPr lang="en-US" dirty="0">
                <a:latin typeface="Tahoma"/>
                <a:cs typeface="Tahoma"/>
              </a:rPr>
              <a:t>(See slide #24)</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a:p>
            <a:pPr marL="0" indent="0" eaLnBrk="1" hangingPunct="1">
              <a:buNone/>
              <a:defRPr/>
            </a:pPr>
            <a:r>
              <a:rPr lang="en-US" sz="2000" dirty="0" err="1">
                <a:latin typeface="Tahoma"/>
                <a:cs typeface="Tahoma"/>
              </a:rPr>
              <a:t>LastPass</a:t>
            </a:r>
            <a:r>
              <a:rPr lang="en-US" sz="2000" dirty="0">
                <a:latin typeface="Tahoma"/>
                <a:cs typeface="Tahoma"/>
              </a:rPr>
              <a:t> and </a:t>
            </a:r>
            <a:r>
              <a:rPr lang="en-US" sz="2000" dirty="0" err="1">
                <a:latin typeface="Tahoma"/>
                <a:cs typeface="Tahoma"/>
              </a:rPr>
              <a:t>KeePass</a:t>
            </a:r>
            <a:r>
              <a:rPr lang="en-US" sz="2000" dirty="0">
                <a:latin typeface="Tahoma"/>
                <a:cs typeface="Tahoma"/>
              </a:rPr>
              <a:t> can store passwords safely</a:t>
            </a:r>
          </a:p>
          <a:p>
            <a:pPr marL="0" indent="0" eaLnBrk="1" hangingPunct="1">
              <a:buNone/>
              <a:defRPr/>
            </a:pPr>
            <a:endParaRPr lang="en-US" sz="2000" dirty="0">
              <a:latin typeface="Tahoma"/>
              <a:cs typeface="Tahoma"/>
            </a:endParaRPr>
          </a:p>
          <a:p>
            <a:pPr marL="0" indent="0" eaLnBrk="1" hangingPunct="1">
              <a:buNone/>
              <a:defRPr/>
            </a:pPr>
            <a:r>
              <a:rPr lang="en-US" sz="2000" dirty="0">
                <a:latin typeface="Tahoma"/>
                <a:cs typeface="Tahoma"/>
              </a:rPr>
              <a:t>Chrome browser can also store it securely on the cloud</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spTree>
    <p:extLst>
      <p:ext uri="{BB962C8B-B14F-4D97-AF65-F5344CB8AC3E}">
        <p14:creationId xmlns:p14="http://schemas.microsoft.com/office/powerpoint/2010/main" val="23867761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8AA125D-5938-304D-809A-BD79355AB192}"/>
              </a:ext>
            </a:extLst>
          </p:cNvPr>
          <p:cNvSpPr>
            <a:spLocks noGrp="1" noChangeArrowheads="1"/>
          </p:cNvSpPr>
          <p:nvPr>
            <p:ph type="title"/>
          </p:nvPr>
        </p:nvSpPr>
        <p:spPr>
          <a:xfrm>
            <a:off x="145765" y="0"/>
            <a:ext cx="7886700" cy="1104636"/>
          </a:xfrm>
        </p:spPr>
        <p:txBody>
          <a:bodyPr/>
          <a:lstStyle/>
          <a:p>
            <a:pPr eaLnBrk="1" hangingPunct="1"/>
            <a:r>
              <a:rPr lang="en-US" altLang="en-US" dirty="0" err="1">
                <a:latin typeface="Tahoma" panose="020B0604030504040204" pitchFamily="34" charset="0"/>
                <a:ea typeface="ＭＳ Ｐゴシック" panose="020B0600070205080204" pitchFamily="34" charset="-128"/>
              </a:rPr>
              <a:t>Nand</a:t>
            </a:r>
            <a:r>
              <a:rPr lang="en-US" altLang="en-US" dirty="0">
                <a:latin typeface="Tahoma" panose="020B0604030504040204" pitchFamily="34" charset="0"/>
                <a:ea typeface="ＭＳ Ｐゴシック" panose="020B0600070205080204" pitchFamily="34" charset="-128"/>
              </a:rPr>
              <a:t> Mirroring</a:t>
            </a:r>
          </a:p>
        </p:txBody>
      </p:sp>
      <p:sp>
        <p:nvSpPr>
          <p:cNvPr id="49154" name="Rectangle 3">
            <a:extLst>
              <a:ext uri="{FF2B5EF4-FFF2-40B4-BE49-F238E27FC236}">
                <a16:creationId xmlns:a16="http://schemas.microsoft.com/office/drawing/2014/main" id="{9961E503-3763-BE49-83BC-858E506E48CA}"/>
              </a:ext>
            </a:extLst>
          </p:cNvPr>
          <p:cNvSpPr>
            <a:spLocks noGrp="1" noChangeArrowheads="1"/>
          </p:cNvSpPr>
          <p:nvPr>
            <p:ph type="body" idx="1"/>
          </p:nvPr>
        </p:nvSpPr>
        <p:spPr>
          <a:xfrm>
            <a:off x="267127" y="1079500"/>
            <a:ext cx="8537825"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One ineffective type of attack is brute forcing login credentials, e.g. try all combinations of passwords.</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most systems defend against this type of attack by locking the user out after a certain number of tries.</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err="1">
                <a:latin typeface="Tahoma" panose="020B0604030504040204" pitchFamily="34" charset="0"/>
                <a:ea typeface="ＭＳ Ｐゴシック" panose="020B0600070205080204" pitchFamily="34" charset="-128"/>
              </a:rPr>
              <a:t>Nand</a:t>
            </a:r>
            <a:r>
              <a:rPr lang="en-US" altLang="en-US" sz="2000" b="1" dirty="0">
                <a:latin typeface="Tahoma" panose="020B0604030504040204" pitchFamily="34" charset="0"/>
                <a:ea typeface="ＭＳ Ｐゴシック" panose="020B0600070205080204" pitchFamily="34" charset="-128"/>
              </a:rPr>
              <a:t> mirroring</a:t>
            </a:r>
            <a:r>
              <a:rPr lang="en-US" altLang="en-US" sz="2000" dirty="0">
                <a:latin typeface="Tahoma" panose="020B0604030504040204" pitchFamily="34" charset="0"/>
                <a:ea typeface="ＭＳ Ｐゴシック" panose="020B0600070205080204" pitchFamily="34" charset="-128"/>
              </a:rPr>
              <a:t> is one hack around this.</a:t>
            </a:r>
          </a:p>
          <a:p>
            <a:pPr lvl="1" eaLnBrk="1" hangingPunct="1"/>
            <a:r>
              <a:rPr lang="en-US" altLang="en-US" sz="1667" dirty="0">
                <a:latin typeface="Tahoma" panose="020B0604030504040204" pitchFamily="34" charset="0"/>
              </a:rPr>
              <a:t>attach wires to memory chip and make a perfect copy of its contents.</a:t>
            </a:r>
          </a:p>
          <a:p>
            <a:pPr lvl="1" eaLnBrk="1" hangingPunct="1"/>
            <a:r>
              <a:rPr lang="en-US" altLang="en-US" sz="1667" dirty="0">
                <a:latin typeface="Tahoma" panose="020B0604030504040204" pitchFamily="34" charset="0"/>
              </a:rPr>
              <a:t>try some password combinations, if the system is locked up, reflash the memory with original copy thereby resetting it and allowing the hacker to try new passwords immediately.</a:t>
            </a:r>
          </a:p>
          <a:p>
            <a:pPr lvl="1" eaLnBrk="1" hangingPunct="1"/>
            <a:r>
              <a:rPr lang="en-US" altLang="en-US" sz="1667" dirty="0" err="1">
                <a:latin typeface="Tahoma" panose="020B0604030504040204" pitchFamily="34" charset="0"/>
              </a:rPr>
              <a:t>nand</a:t>
            </a:r>
            <a:r>
              <a:rPr lang="en-US" altLang="en-US" sz="1667" dirty="0">
                <a:latin typeface="Tahoma" panose="020B0604030504040204" pitchFamily="34" charset="0"/>
              </a:rPr>
              <a:t> mirroring was effective, for example, on an </a:t>
            </a:r>
            <a:r>
              <a:rPr lang="en-US" altLang="en-US" sz="1667" dirty="0" err="1">
                <a:latin typeface="Tahoma" panose="020B0604030504040204" pitchFamily="34" charset="0"/>
              </a:rPr>
              <a:t>IPhone</a:t>
            </a:r>
            <a:r>
              <a:rPr lang="en-US" altLang="en-US" sz="1667" dirty="0">
                <a:latin typeface="Tahoma" panose="020B0604030504040204" pitchFamily="34" charset="0"/>
              </a:rPr>
              <a:t> 5C.</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197938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3749783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256854" y="1079500"/>
            <a:ext cx="8630292"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67" dirty="0">
                <a:latin typeface="Tahoma" panose="020B0604030504040204" pitchFamily="34" charset="0"/>
              </a:rPr>
              <a:t>Biometric authenticators: e.g. fingerprint readers and iris scanners.</a:t>
            </a:r>
          </a:p>
          <a:p>
            <a:pPr lvl="2" eaLnBrk="1" hangingPunct="1"/>
            <a:r>
              <a:rPr lang="en-US" altLang="en-US" sz="1667" dirty="0">
                <a:latin typeface="Tahoma" panose="020B0604030504040204" pitchFamily="34" charset="0"/>
              </a:rPr>
              <a:t>secure but can be expensive.</a:t>
            </a:r>
          </a:p>
          <a:p>
            <a:pPr lvl="2" eaLnBrk="1" hangingPunct="1"/>
            <a:r>
              <a:rPr lang="en-US" altLang="en-US" sz="1667" dirty="0">
                <a:latin typeface="Tahoma" panose="020B0604030504040204" pitchFamily="34" charset="0"/>
              </a:rPr>
              <a:t>data over sensors varies over time.</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what you know and what you have methods are </a:t>
            </a:r>
            <a:r>
              <a:rPr lang="en-US" altLang="en-US" sz="2000" b="1" dirty="0">
                <a:latin typeface="Tahoma" panose="020B0604030504040204" pitchFamily="34" charset="0"/>
                <a:ea typeface="ＭＳ Ｐゴシック" panose="020B0600070205080204" pitchFamily="34" charset="-128"/>
              </a:rPr>
              <a:t>deterministic</a:t>
            </a:r>
          </a:p>
          <a:p>
            <a:pPr lvl="1" eaLnBrk="1" hangingPunct="1"/>
            <a:r>
              <a:rPr lang="en-US" altLang="en-US" sz="1667" b="1" dirty="0">
                <a:latin typeface="Tahoma" panose="020B0604030504040204" pitchFamily="34" charset="0"/>
              </a:rPr>
              <a:t>deterministic</a:t>
            </a:r>
            <a:r>
              <a:rPr lang="en-US" altLang="en-US" sz="1667" dirty="0">
                <a:latin typeface="Tahoma" panose="020B0604030504040204" pitchFamily="34" charset="0"/>
              </a:rPr>
              <a:t>: always predicting the same output from a given input.</a:t>
            </a:r>
          </a:p>
          <a:p>
            <a:pPr lvl="1" eaLnBrk="1" hangingPunct="1"/>
            <a:r>
              <a:rPr lang="en-US" altLang="en-US" sz="1667"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052667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97951" y="1079500"/>
            <a:ext cx="8568647"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ndParaRP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2927139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95CA3DB9-EC34-8A46-96FA-27A867CB7D25}"/>
              </a:ext>
            </a:extLst>
          </p:cNvPr>
          <p:cNvSpPr>
            <a:spLocks noGrp="1" noChangeArrowheads="1"/>
          </p:cNvSpPr>
          <p:nvPr>
            <p:ph type="title"/>
          </p:nvPr>
        </p:nvSpPr>
        <p:spPr>
          <a:xfrm>
            <a:off x="256854"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Access Control</a:t>
            </a:r>
          </a:p>
        </p:txBody>
      </p:sp>
      <p:sp>
        <p:nvSpPr>
          <p:cNvPr id="36866" name="Rectangle 3">
            <a:extLst>
              <a:ext uri="{FF2B5EF4-FFF2-40B4-BE49-F238E27FC236}">
                <a16:creationId xmlns:a16="http://schemas.microsoft.com/office/drawing/2014/main" id="{45DD406A-83FB-7643-9450-F81ECA97CC8C}"/>
              </a:ext>
            </a:extLst>
          </p:cNvPr>
          <p:cNvSpPr>
            <a:spLocks noGrp="1" noChangeArrowheads="1"/>
          </p:cNvSpPr>
          <p:nvPr>
            <p:ph type="body" idx="1"/>
          </p:nvPr>
        </p:nvSpPr>
        <p:spPr>
          <a:xfrm>
            <a:off x="267128" y="1079500"/>
            <a:ext cx="8620018" cy="4508500"/>
          </a:xfrm>
        </p:spPr>
        <p:txBody>
          <a:bodyPr/>
          <a:lstStyle/>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After authentication comes </a:t>
            </a:r>
            <a:r>
              <a:rPr lang="en-US" altLang="en-US" sz="2000" b="1" dirty="0">
                <a:latin typeface="Tahoma" panose="020B0604030504040204" pitchFamily="34" charset="0"/>
                <a:ea typeface="ＭＳ Ｐゴシック" panose="020B0600070205080204" pitchFamily="34" charset="-128"/>
              </a:rPr>
              <a:t>access control</a:t>
            </a:r>
            <a:r>
              <a:rPr lang="en-US" altLang="en-US" sz="2000" dirty="0">
                <a:latin typeface="Tahoma" panose="020B0604030504040204" pitchFamily="34" charset="0"/>
                <a:ea typeface="ＭＳ Ｐゴシック" panose="020B0600070205080204" pitchFamily="34" charset="-128"/>
              </a:rPr>
              <a:t>. </a:t>
            </a:r>
          </a:p>
          <a:p>
            <a:pPr lvl="1" eaLnBrk="1" hangingPunct="1"/>
            <a:r>
              <a:rPr lang="en-US" altLang="en-US" sz="1667" dirty="0">
                <a:latin typeface="Tahoma" panose="020B0604030504040204" pitchFamily="34" charset="0"/>
              </a:rPr>
              <a:t>specification on who should be able to see, modify and use what.</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b="1" dirty="0">
                <a:latin typeface="Tahoma" panose="020B0604030504040204" pitchFamily="34" charset="0"/>
                <a:ea typeface="ＭＳ Ｐゴシック" panose="020B0600070205080204" pitchFamily="34" charset="-128"/>
              </a:rPr>
              <a:t>permissions</a:t>
            </a:r>
            <a:r>
              <a:rPr lang="en-US" altLang="en-US" sz="2000" dirty="0">
                <a:latin typeface="Tahoma" panose="020B0604030504040204" pitchFamily="34" charset="0"/>
                <a:ea typeface="ＭＳ Ｐゴシック" panose="020B0600070205080204" pitchFamily="34" charset="-128"/>
              </a:rPr>
              <a:t> or </a:t>
            </a:r>
            <a:r>
              <a:rPr lang="en-US" altLang="en-US" sz="2000" b="1" dirty="0">
                <a:latin typeface="Tahoma" panose="020B0604030504040204" pitchFamily="34" charset="0"/>
                <a:ea typeface="ＭＳ Ｐゴシック" panose="020B0600070205080204" pitchFamily="34" charset="-128"/>
              </a:rPr>
              <a:t>Access Control Lists(ACL)</a:t>
            </a:r>
            <a:r>
              <a:rPr lang="en-US" altLang="en-US" sz="2000" dirty="0">
                <a:latin typeface="Tahoma" panose="020B0604030504040204" pitchFamily="34" charset="0"/>
                <a:ea typeface="ＭＳ Ｐゴシック" panose="020B0600070205080204" pitchFamily="34" charset="-128"/>
              </a:rPr>
              <a:t>, which describes what access each user has for ever file, folder and program on the system.</a:t>
            </a:r>
          </a:p>
          <a:p>
            <a:pPr lvl="1" eaLnBrk="1" hangingPunct="1"/>
            <a:r>
              <a:rPr lang="en-US" altLang="en-US" sz="1667" dirty="0">
                <a:latin typeface="Tahoma" panose="020B0604030504040204" pitchFamily="34" charset="0"/>
              </a:rPr>
              <a:t>For example, share a google doc. Some users can only read it; while others can modify it. </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endParaRPr lang="en-US" altLang="en-US" sz="20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9216656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E2CE0247-89B9-C047-B4F8-29883B9BCE07}"/>
              </a:ext>
            </a:extLst>
          </p:cNvPr>
          <p:cNvSpPr>
            <a:spLocks noGrp="1" noChangeArrowheads="1"/>
          </p:cNvSpPr>
          <p:nvPr>
            <p:ph type="title"/>
          </p:nvPr>
        </p:nvSpPr>
        <p:spPr>
          <a:xfrm>
            <a:off x="145764"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Permissions</a:t>
            </a:r>
          </a:p>
        </p:txBody>
      </p:sp>
      <p:sp>
        <p:nvSpPr>
          <p:cNvPr id="16386" name="Rectangle 3">
            <a:extLst>
              <a:ext uri="{FF2B5EF4-FFF2-40B4-BE49-F238E27FC236}">
                <a16:creationId xmlns:a16="http://schemas.microsoft.com/office/drawing/2014/main" id="{ADA4B4F1-D4AD-3149-AE94-E57CDFB39A2F}"/>
              </a:ext>
            </a:extLst>
          </p:cNvPr>
          <p:cNvSpPr>
            <a:spLocks noGrp="1" noChangeArrowheads="1"/>
          </p:cNvSpPr>
          <p:nvPr>
            <p:ph type="body" idx="1"/>
          </p:nvPr>
        </p:nvSpPr>
        <p:spPr>
          <a:xfrm>
            <a:off x="256854" y="1079500"/>
            <a:ext cx="8630292" cy="4508500"/>
          </a:xfrm>
        </p:spPr>
        <p:txBody>
          <a:bodyPr/>
          <a:lstStyle/>
          <a:p>
            <a:pPr eaLnBrk="1" hangingPunct="1">
              <a:defRPr/>
            </a:pPr>
            <a:endParaRPr lang="en-US" sz="2000" dirty="0">
              <a:latin typeface="Tahoma"/>
              <a:cs typeface="Tahoma"/>
            </a:endParaRPr>
          </a:p>
          <a:p>
            <a:pPr eaLnBrk="1" hangingPunct="1">
              <a:defRPr/>
            </a:pPr>
            <a:endParaRPr lang="en-US" sz="2000" dirty="0">
              <a:latin typeface="Tahoma"/>
              <a:cs typeface="Tahoma"/>
            </a:endParaRPr>
          </a:p>
          <a:p>
            <a:pPr marL="0" indent="0" eaLnBrk="1" hangingPunct="1">
              <a:buNone/>
              <a:defRPr/>
            </a:pPr>
            <a:r>
              <a:rPr lang="en-US" sz="2000" b="1" dirty="0">
                <a:latin typeface="Tahoma"/>
                <a:cs typeface="Tahoma"/>
              </a:rPr>
              <a:t>read</a:t>
            </a:r>
            <a:r>
              <a:rPr lang="en-US" sz="2000" dirty="0">
                <a:latin typeface="Tahoma"/>
                <a:cs typeface="Tahoma"/>
              </a:rPr>
              <a:t>: allow user to see contents of file. </a:t>
            </a:r>
          </a:p>
          <a:p>
            <a:pPr eaLnBrk="1" hangingPunct="1">
              <a:defRPr/>
            </a:pPr>
            <a:endParaRPr lang="en-US" sz="2000" dirty="0">
              <a:latin typeface="Tahoma"/>
              <a:cs typeface="Tahoma"/>
            </a:endParaRPr>
          </a:p>
          <a:p>
            <a:pPr marL="0" indent="0" eaLnBrk="1" hangingPunct="1">
              <a:buNone/>
              <a:defRPr/>
            </a:pPr>
            <a:r>
              <a:rPr lang="en-US" sz="2000" b="1" dirty="0">
                <a:latin typeface="Tahoma"/>
                <a:cs typeface="Tahoma"/>
              </a:rPr>
              <a:t>write</a:t>
            </a:r>
            <a:r>
              <a:rPr lang="en-US" sz="2000" dirty="0">
                <a:latin typeface="Tahoma"/>
                <a:cs typeface="Tahoma"/>
              </a:rPr>
              <a:t>: allow user to modify contents of the file</a:t>
            </a:r>
          </a:p>
          <a:p>
            <a:pPr eaLnBrk="1" hangingPunct="1">
              <a:defRPr/>
            </a:pPr>
            <a:endParaRPr lang="en-US" sz="2000" dirty="0">
              <a:latin typeface="Tahoma"/>
              <a:cs typeface="Tahoma"/>
            </a:endParaRPr>
          </a:p>
          <a:p>
            <a:pPr marL="0" indent="0" eaLnBrk="1" hangingPunct="1">
              <a:buNone/>
              <a:defRPr/>
            </a:pPr>
            <a:r>
              <a:rPr lang="en-US" sz="2000" b="1" dirty="0">
                <a:latin typeface="Tahoma"/>
                <a:cs typeface="Tahoma"/>
              </a:rPr>
              <a:t>execute</a:t>
            </a:r>
            <a:r>
              <a:rPr lang="en-US" sz="2000" dirty="0">
                <a:latin typeface="Tahoma"/>
                <a:cs typeface="Tahoma"/>
              </a:rPr>
              <a:t>: allow user to run the file.</a:t>
            </a:r>
          </a:p>
          <a:p>
            <a:pPr marL="0" indent="0" eaLnBrk="1" hangingPunct="1">
              <a:buNone/>
              <a:defRPr/>
            </a:pPr>
            <a:endParaRPr lang="en-US" sz="2000" dirty="0">
              <a:latin typeface="Tahoma"/>
              <a:cs typeface="Tahoma"/>
            </a:endParaRPr>
          </a:p>
          <a:p>
            <a:pPr marL="0" indent="0" eaLnBrk="1" hangingPunct="1">
              <a:buNone/>
              <a:defRPr/>
            </a:pPr>
            <a:r>
              <a:rPr lang="en-US" sz="2000" dirty="0">
                <a:latin typeface="Tahoma"/>
                <a:cs typeface="Tahoma"/>
              </a:rPr>
              <a:t>You have set some of these settings(read/write) when you share documents through Google docs, for example .</a:t>
            </a:r>
          </a:p>
          <a:p>
            <a:pPr eaLnBrk="1" hangingPunct="1">
              <a:defRPr/>
            </a:pPr>
            <a:endParaRPr lang="en-US" sz="2000" dirty="0">
              <a:latin typeface="Tahoma"/>
              <a:cs typeface="Tahoma"/>
            </a:endParaRPr>
          </a:p>
          <a:p>
            <a:pPr eaLnBrk="1" hangingPunct="1">
              <a:defRPr/>
            </a:pPr>
            <a:endParaRPr lang="en-US" sz="2000" dirty="0">
              <a:latin typeface="Tahoma"/>
              <a:cs typeface="Tahoma"/>
            </a:endParaRPr>
          </a:p>
        </p:txBody>
      </p:sp>
    </p:spTree>
    <p:extLst>
      <p:ext uri="{BB962C8B-B14F-4D97-AF65-F5344CB8AC3E}">
        <p14:creationId xmlns:p14="http://schemas.microsoft.com/office/powerpoint/2010/main" val="17746307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A6E74A94-EFB0-2943-8C9B-8ABEE853158E}"/>
              </a:ext>
            </a:extLst>
          </p:cNvPr>
          <p:cNvSpPr>
            <a:spLocks noGrp="1" noChangeArrowheads="1"/>
          </p:cNvSpPr>
          <p:nvPr>
            <p:ph type="title"/>
          </p:nvPr>
        </p:nvSpPr>
        <p:spPr>
          <a:xfrm>
            <a:off x="226032"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Permissions</a:t>
            </a:r>
          </a:p>
        </p:txBody>
      </p:sp>
      <p:sp>
        <p:nvSpPr>
          <p:cNvPr id="16386" name="Rectangle 3">
            <a:extLst>
              <a:ext uri="{FF2B5EF4-FFF2-40B4-BE49-F238E27FC236}">
                <a16:creationId xmlns:a16="http://schemas.microsoft.com/office/drawing/2014/main" id="{C0E36F33-9A57-9848-BC14-169E1DEAFADA}"/>
              </a:ext>
            </a:extLst>
          </p:cNvPr>
          <p:cNvSpPr>
            <a:spLocks noGrp="1" noChangeArrowheads="1"/>
          </p:cNvSpPr>
          <p:nvPr>
            <p:ph type="body" idx="1"/>
          </p:nvPr>
        </p:nvSpPr>
        <p:spPr>
          <a:xfrm>
            <a:off x="369869" y="1079500"/>
            <a:ext cx="8548099"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organizations with users of different access privilege(spy agency), it’s important to configure permissions correctly to ensure secrecy, integrity and availability.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Say there are three levels of access: public, secret, top secret. There are 2 rules of read/write.(Bell </a:t>
            </a:r>
            <a:r>
              <a:rPr lang="en-US" altLang="en-US" sz="2000" dirty="0" err="1">
                <a:latin typeface="Tahoma" panose="020B0604030504040204" pitchFamily="34" charset="0"/>
                <a:ea typeface="ＭＳ Ｐゴシック" panose="020B0600070205080204" pitchFamily="34" charset="-128"/>
              </a:rPr>
              <a:t>Lapdula</a:t>
            </a:r>
            <a:r>
              <a:rPr lang="en-US" altLang="en-US" sz="2000" dirty="0">
                <a:latin typeface="Tahoma" panose="020B0604030504040204" pitchFamily="34" charset="0"/>
                <a:ea typeface="ＭＳ Ｐゴシック" panose="020B0600070205080204" pitchFamily="34" charset="-128"/>
              </a:rPr>
              <a:t> Model) </a:t>
            </a:r>
          </a:p>
          <a:p>
            <a:pPr lvl="1" eaLnBrk="1" hangingPunct="1"/>
            <a:r>
              <a:rPr lang="en-US" altLang="en-US" sz="1667" dirty="0">
                <a:latin typeface="Tahoma" panose="020B0604030504040204" pitchFamily="34" charset="0"/>
              </a:rPr>
              <a:t>People shouldn’t be able to “read up”, e.g., if you are only cleared to secret files, you shouldn’t be able to read top secret files. But you should be able to access secret and public files. </a:t>
            </a:r>
          </a:p>
          <a:p>
            <a:pPr lvl="1" eaLnBrk="1" hangingPunct="1"/>
            <a:r>
              <a:rPr lang="en-US" altLang="en-US" sz="1667" dirty="0">
                <a:latin typeface="Tahoma" panose="020B0604030504040204" pitchFamily="34" charset="0"/>
              </a:rPr>
              <a:t>People shouldn’t be able to “write down”, e.g. if someone has top secret clearance, they can read/write top secret files but cannot write down to secret and public files. Why?</a:t>
            </a:r>
          </a:p>
          <a:p>
            <a:pPr lvl="2" eaLnBrk="1" hangingPunct="1"/>
            <a:r>
              <a:rPr lang="en-US" altLang="en-US" dirty="0">
                <a:latin typeface="Tahoma" panose="020B0604030504040204" pitchFamily="34" charset="0"/>
              </a:rPr>
              <a:t>This guarantees that there is no accidental leakage of top secret information to secret and public files.</a:t>
            </a:r>
            <a:endParaRPr lang="en-US" altLang="en-US" sz="1667" dirty="0">
              <a:latin typeface="Tahoma" panose="020B0604030504040204" pitchFamily="34" charset="0"/>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There are other models(Chinese Wall or </a:t>
            </a:r>
            <a:r>
              <a:rPr lang="en-US" altLang="en-US" sz="2000" dirty="0" err="1">
                <a:latin typeface="Tahoma" panose="020B0604030504040204" pitchFamily="34" charset="0"/>
                <a:ea typeface="ＭＳ Ｐゴシック" panose="020B0600070205080204" pitchFamily="34" charset="-128"/>
              </a:rPr>
              <a:t>Bida</a:t>
            </a:r>
            <a:r>
              <a:rPr lang="en-US" altLang="en-US" sz="2000" dirty="0">
                <a:latin typeface="Tahoma" panose="020B0604030504040204" pitchFamily="34" charset="0"/>
                <a:ea typeface="ＭＳ Ｐゴシック" panose="020B0600070205080204" pitchFamily="34" charset="-128"/>
              </a:rPr>
              <a:t> Model)</a:t>
            </a:r>
          </a:p>
          <a:p>
            <a:pPr eaLnBrk="1" hangingPunct="1">
              <a:buFontTx/>
              <a:buNone/>
            </a:pPr>
            <a:endParaRPr lang="en-US" altLang="en-US" sz="2000" dirty="0">
              <a:latin typeface="Tahoma" panose="020B0604030504040204" pitchFamily="34" charset="0"/>
              <a:ea typeface="ＭＳ Ｐゴシック" panose="020B0600070205080204" pitchFamily="34" charset="-128"/>
            </a:endParaRPr>
          </a:p>
          <a:p>
            <a:pPr lvl="1" eaLnBrk="1" hangingPunct="1"/>
            <a:endParaRPr lang="en-US" altLang="en-US" sz="1667" dirty="0">
              <a:latin typeface="Tahoma" panose="020B0604030504040204" pitchFamily="34" charset="0"/>
            </a:endParaRPr>
          </a:p>
          <a:p>
            <a:pPr eaLnBrk="1" hangingPunct="1"/>
            <a:endParaRPr lang="en-US" altLang="en-US" sz="20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9509950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90" y="2618052"/>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74323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166313"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277402" y="1079500"/>
            <a:ext cx="8578922"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most common way hackers get into a computer system isn’t by hacking; it’s by tricking people into letting them in.</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social engineering</a:t>
            </a:r>
            <a:r>
              <a:rPr lang="en-US" altLang="en-US" sz="2000" dirty="0">
                <a:latin typeface="Tahoma" panose="020B0604030504040204" pitchFamily="34" charset="0"/>
                <a:ea typeface="ＭＳ Ｐゴシック" panose="020B0600070205080204" pitchFamily="34" charset="-128"/>
              </a:rPr>
              <a:t>: a person is tricked into revealing confidential information.</a:t>
            </a:r>
          </a:p>
          <a:p>
            <a:pPr lvl="1" eaLnBrk="1" hangingPunct="1"/>
            <a:r>
              <a:rPr lang="en-US" altLang="en-US" sz="1667" dirty="0">
                <a:latin typeface="Tahoma" panose="020B0604030504040204" pitchFamily="34" charset="0"/>
              </a:rPr>
              <a:t>most common type of attack is phishing. For example, an email from Bank of America asking to reset the password by clicking on a link to a Bank of America clone site. Login credentials is compromised if account holders attempt to log on.</a:t>
            </a:r>
          </a:p>
          <a:p>
            <a:pPr lvl="1" eaLnBrk="1" hangingPunct="1"/>
            <a:r>
              <a:rPr lang="en-US" altLang="en-US" sz="1667" dirty="0">
                <a:latin typeface="Tahoma" panose="020B0604030504040204" pitchFamily="34" charset="0"/>
              </a:rPr>
              <a:t>even if less than 1% of success rate, a million phishing emails can possibly yield thousands of accounts. </a:t>
            </a:r>
          </a:p>
          <a:p>
            <a:pPr lvl="1" eaLnBrk="1" hangingPunct="1"/>
            <a:r>
              <a:rPr lang="en-US" altLang="en-US" sz="1667" b="1" dirty="0">
                <a:latin typeface="Tahoma" panose="020B0604030504040204" pitchFamily="34" charset="0"/>
              </a:rPr>
              <a:t>pretexting</a:t>
            </a:r>
            <a:r>
              <a:rPr lang="en-US" altLang="en-US" sz="1667" dirty="0">
                <a:latin typeface="Tahoma" panose="020B0604030504040204" pitchFamily="34" charset="0"/>
              </a:rPr>
              <a:t>: an attacker called a company and pretend to be from the IT department and convince a user to configure their computer in a compromising way. </a:t>
            </a:r>
          </a:p>
          <a:p>
            <a:pPr lvl="1" eaLnBrk="1" hangingPunct="1"/>
            <a:endParaRPr lang="en-US" altLang="en-US" sz="1667" dirty="0">
              <a:latin typeface="Tahoma" panose="020B0604030504040204" pitchFamily="34" charset="0"/>
            </a:endParaRPr>
          </a:p>
          <a:p>
            <a:pPr eaLnBrk="1" hangingPunct="1">
              <a:buFontTx/>
              <a:buNone/>
            </a:pPr>
            <a:endParaRPr lang="en-US" altLang="en-US" sz="2000"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Tahoma" panose="020B0604030504040204" pitchFamily="34" charset="0"/>
                <a:ea typeface="ＭＳ Ｐゴシック" panose="020B0600070205080204" pitchFamily="34" charset="-128"/>
              </a:rPr>
              <a:t> </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894854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A44BD0D-F414-7242-90F3-86FD400BED40}"/>
              </a:ext>
            </a:extLst>
          </p:cNvPr>
          <p:cNvSpPr>
            <a:spLocks noGrp="1" noChangeArrowheads="1"/>
          </p:cNvSpPr>
          <p:nvPr>
            <p:ph type="title"/>
          </p:nvPr>
        </p:nvSpPr>
        <p:spPr>
          <a:xfrm>
            <a:off x="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Cybersecurity</a:t>
            </a:r>
          </a:p>
        </p:txBody>
      </p:sp>
      <p:sp>
        <p:nvSpPr>
          <p:cNvPr id="16386" name="Rectangle 3">
            <a:extLst>
              <a:ext uri="{FF2B5EF4-FFF2-40B4-BE49-F238E27FC236}">
                <a16:creationId xmlns:a16="http://schemas.microsoft.com/office/drawing/2014/main" id="{60062ACF-10D9-6E42-9C85-ED9949A40D46}"/>
              </a:ext>
            </a:extLst>
          </p:cNvPr>
          <p:cNvSpPr>
            <a:spLocks noGrp="1" noChangeArrowheads="1"/>
          </p:cNvSpPr>
          <p:nvPr>
            <p:ph type="body" idx="1"/>
          </p:nvPr>
        </p:nvSpPr>
        <p:spPr>
          <a:xfrm>
            <a:off x="164387" y="1079500"/>
            <a:ext cx="8712485"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Cybersecurity: set of techniques to protect the </a:t>
            </a:r>
            <a:r>
              <a:rPr lang="en-US" altLang="en-US" sz="1833" b="1" dirty="0">
                <a:latin typeface="Tahoma" panose="020B0604030504040204" pitchFamily="34" charset="0"/>
                <a:ea typeface="ＭＳ Ｐゴシック" panose="020B0600070205080204" pitchFamily="34" charset="-128"/>
              </a:rPr>
              <a:t>secrecy</a:t>
            </a:r>
            <a:r>
              <a:rPr lang="en-US" altLang="en-US" sz="1833" dirty="0">
                <a:latin typeface="Tahoma" panose="020B0604030504040204" pitchFamily="34" charset="0"/>
                <a:ea typeface="ＭＳ Ｐゴシック" panose="020B0600070205080204" pitchFamily="34" charset="-128"/>
              </a:rPr>
              <a:t>, </a:t>
            </a:r>
            <a:r>
              <a:rPr lang="en-US" altLang="en-US" sz="1833" b="1" dirty="0">
                <a:latin typeface="Tahoma" panose="020B0604030504040204" pitchFamily="34" charset="0"/>
                <a:ea typeface="ＭＳ Ｐゴシック" panose="020B0600070205080204" pitchFamily="34" charset="-128"/>
              </a:rPr>
              <a:t>integrity</a:t>
            </a:r>
            <a:r>
              <a:rPr lang="en-US" altLang="en-US" sz="1833" dirty="0">
                <a:latin typeface="Tahoma" panose="020B0604030504040204" pitchFamily="34" charset="0"/>
                <a:ea typeface="ＭＳ Ｐゴシック" panose="020B0600070205080204" pitchFamily="34" charset="-128"/>
              </a:rPr>
              <a:t> and </a:t>
            </a:r>
            <a:r>
              <a:rPr lang="en-US" altLang="en-US" sz="1833" b="1" dirty="0">
                <a:latin typeface="Tahoma" panose="020B0604030504040204" pitchFamily="34" charset="0"/>
                <a:ea typeface="ＭＳ Ｐゴシック" panose="020B0600070205080204" pitchFamily="34" charset="-128"/>
              </a:rPr>
              <a:t>availability</a:t>
            </a:r>
            <a:r>
              <a:rPr lang="en-US" altLang="en-US" sz="1833" dirty="0">
                <a:latin typeface="Tahoma" panose="020B0604030504040204" pitchFamily="34" charset="0"/>
                <a:ea typeface="ＭＳ Ｐゴシック" panose="020B0600070205080204" pitchFamily="34" charset="-128"/>
              </a:rPr>
              <a:t> of computer systems and data against threats.</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r>
              <a:rPr lang="en-US" altLang="en-US" sz="1833" dirty="0">
                <a:latin typeface="Tahoma" panose="020B0604030504040204" pitchFamily="34" charset="0"/>
                <a:ea typeface="ＭＳ Ｐゴシック" panose="020B0600070205080204" pitchFamily="34" charset="-128"/>
              </a:rPr>
              <a:t>Secrecy or confidentiality: only authorized people should be able to access or read specific computer systems and data. </a:t>
            </a:r>
          </a:p>
          <a:p>
            <a:pPr lvl="1" eaLnBrk="1" hangingPunct="1"/>
            <a:r>
              <a:rPr lang="en-US" altLang="en-US" sz="1667" dirty="0">
                <a:latin typeface="Tahoma" panose="020B0604030504040204" pitchFamily="34" charset="0"/>
              </a:rPr>
              <a:t>E.g. data breaches, where hackers reveal credit card information, is an attack on secrecy</a:t>
            </a:r>
          </a:p>
          <a:p>
            <a:pPr eaLnBrk="1" hangingPunct="1"/>
            <a:r>
              <a:rPr lang="en-US" altLang="en-US" sz="2000" dirty="0">
                <a:latin typeface="Tahoma" panose="020B0604030504040204" pitchFamily="34" charset="0"/>
                <a:ea typeface="ＭＳ Ｐゴシック" panose="020B0600070205080204" pitchFamily="34" charset="-128"/>
              </a:rPr>
              <a:t>Integrity: only authorized people should be able to modify or use systems and data.</a:t>
            </a:r>
          </a:p>
          <a:p>
            <a:pPr lvl="1" eaLnBrk="1" hangingPunct="1"/>
            <a:r>
              <a:rPr lang="en-US" altLang="en-US" sz="1500" dirty="0">
                <a:latin typeface="Tahoma" panose="020B0604030504040204" pitchFamily="34" charset="0"/>
              </a:rPr>
              <a:t>Hackers who learn your email password and then send emails masquerading as you is an attack on integrity. </a:t>
            </a:r>
          </a:p>
          <a:p>
            <a:pPr eaLnBrk="1" hangingPunct="1"/>
            <a:r>
              <a:rPr lang="en-US" altLang="en-US" sz="1833" dirty="0">
                <a:latin typeface="Tahoma" panose="020B0604030504040204" pitchFamily="34" charset="0"/>
                <a:ea typeface="ＭＳ Ｐゴシック" panose="020B0600070205080204" pitchFamily="34" charset="-128"/>
              </a:rPr>
              <a:t>Availability: authorized people should always have access to their systems and data.</a:t>
            </a:r>
          </a:p>
          <a:p>
            <a:pPr lvl="1" eaLnBrk="1" hangingPunct="1"/>
            <a:r>
              <a:rPr lang="en-US" altLang="en-US" sz="1500" b="1" dirty="0">
                <a:latin typeface="Tahoma" panose="020B0604030504040204" pitchFamily="34" charset="0"/>
              </a:rPr>
              <a:t>Denial of Service(DoS)</a:t>
            </a:r>
            <a:r>
              <a:rPr lang="en-US" altLang="en-US" sz="1500" dirty="0">
                <a:latin typeface="Tahoma" panose="020B0604030504040204" pitchFamily="34" charset="0"/>
              </a:rPr>
              <a:t> attacks: Hackers overload a server with fake requests rendering the server slow or </a:t>
            </a:r>
            <a:r>
              <a:rPr lang="en-US" altLang="en-US" sz="1500" dirty="0" err="1">
                <a:latin typeface="Tahoma" panose="020B0604030504040204" pitchFamily="34" charset="0"/>
              </a:rPr>
              <a:t>unaccessible</a:t>
            </a:r>
            <a:r>
              <a:rPr lang="en-US" altLang="en-US" sz="1500" dirty="0">
                <a:latin typeface="Tahoma" panose="020B0604030504040204" pitchFamily="34" charset="0"/>
              </a:rPr>
              <a:t>. This is an attack on the service’s availability. </a:t>
            </a:r>
          </a:p>
          <a:p>
            <a:pPr lvl="1" eaLnBrk="1" hangingPunct="1">
              <a:buFontTx/>
              <a:buNone/>
            </a:pPr>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1154325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keylogger,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r>
              <a:rPr lang="en-US" altLang="en-US" sz="1667" b="1" dirty="0">
                <a:latin typeface="Tahoma" panose="020B0604030504040204" pitchFamily="34" charset="0"/>
              </a:rPr>
              <a:t>worms</a:t>
            </a:r>
            <a:r>
              <a:rPr lang="en-US" altLang="en-US" sz="1667" dirty="0">
                <a:latin typeface="Tahoma" panose="020B0604030504040204" pitchFamily="34" charset="0"/>
              </a:rPr>
              <a:t>: similar to virus but can self-propagate without user interaction.</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4720994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9BAA0938-8D11-374B-B597-1D660278BA65}"/>
              </a:ext>
            </a:extLst>
          </p:cNvPr>
          <p:cNvSpPr>
            <a:spLocks noGrp="1" noChangeArrowheads="1"/>
          </p:cNvSpPr>
          <p:nvPr>
            <p:ph type="title"/>
          </p:nvPr>
        </p:nvSpPr>
        <p:spPr>
          <a:xfrm>
            <a:off x="114942"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Melissa Virus</a:t>
            </a:r>
          </a:p>
        </p:txBody>
      </p:sp>
      <p:sp>
        <p:nvSpPr>
          <p:cNvPr id="47106" name="Rectangle 3">
            <a:extLst>
              <a:ext uri="{FF2B5EF4-FFF2-40B4-BE49-F238E27FC236}">
                <a16:creationId xmlns:a16="http://schemas.microsoft.com/office/drawing/2014/main" id="{572FAA9C-3214-8840-B0BF-75CBD363E760}"/>
              </a:ext>
            </a:extLst>
          </p:cNvPr>
          <p:cNvSpPr>
            <a:spLocks noGrp="1" noChangeArrowheads="1"/>
          </p:cNvSpPr>
          <p:nvPr>
            <p:ph type="body" idx="1"/>
          </p:nvPr>
        </p:nvSpPr>
        <p:spPr>
          <a:xfrm>
            <a:off x="205483" y="1079500"/>
            <a:ext cx="8702211" cy="4508500"/>
          </a:xfrm>
        </p:spPr>
        <p:txBody>
          <a:bodyPr/>
          <a:lstStyle/>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Melissa virus spread like wildfire back in 1999.</a:t>
            </a:r>
          </a:p>
          <a:p>
            <a:pPr lvl="1" eaLnBrk="1" hangingPunct="1"/>
            <a:r>
              <a:rPr lang="en-US" altLang="en-US" sz="1667" dirty="0">
                <a:latin typeface="Tahoma" panose="020B0604030504040204" pitchFamily="34" charset="0"/>
              </a:rPr>
              <a:t>the virus was contained in a Word document called LIST.DOC</a:t>
            </a:r>
          </a:p>
          <a:p>
            <a:pPr lvl="1" eaLnBrk="1" hangingPunct="1"/>
            <a:r>
              <a:rPr lang="en-US" altLang="en-US" sz="1667" dirty="0">
                <a:latin typeface="Tahoma" panose="020B0604030504040204" pitchFamily="34" charset="0"/>
              </a:rPr>
              <a:t>contains passwords to a number of adult websites and was named after a Miami dancer.</a:t>
            </a:r>
          </a:p>
          <a:p>
            <a:pPr lvl="1" eaLnBrk="1" hangingPunct="1"/>
            <a:r>
              <a:rPr lang="en-US" altLang="en-US" sz="1667" dirty="0">
                <a:latin typeface="Tahoma" panose="020B0604030504040204" pitchFamily="34" charset="0"/>
              </a:rPr>
              <a:t>if opened, </a:t>
            </a:r>
            <a:r>
              <a:rPr lang="en-US" altLang="en-US" sz="1667" dirty="0"/>
              <a:t>the virus sent a copy of itself to the first 50 contacts in the users' Microsoft Outlook address book (as an email attachment</a:t>
            </a:r>
          </a:p>
          <a:p>
            <a:pPr lvl="1" eaLnBrk="1" hangingPunct="1"/>
            <a:r>
              <a:rPr lang="en-US" altLang="en-US" sz="1667" dirty="0"/>
              <a:t>if one of the 50 recipients of that email opened the attachment, 50 new people would receive a copy of the virus.</a:t>
            </a:r>
            <a:r>
              <a:rPr lang="en-US" altLang="en-US" sz="1667" dirty="0">
                <a:latin typeface="Tahoma" panose="020B0604030504040204" pitchFamily="34" charset="0"/>
              </a:rPr>
              <a:t> </a:t>
            </a:r>
          </a:p>
          <a:p>
            <a:pPr lvl="1" eaLnBrk="1" hangingPunct="1"/>
            <a:r>
              <a:rPr lang="en-US" altLang="en-US" sz="1667" dirty="0"/>
              <a:t>The email traffic generated by this virus was enough to jam corporate networks, so much so that many large companies had to shut down their email services to protect themselves.</a:t>
            </a:r>
          </a:p>
          <a:p>
            <a:pPr lvl="1" eaLnBrk="1" hangingPunct="1"/>
            <a:r>
              <a:rPr lang="en-US" altLang="en-US" sz="1667" dirty="0"/>
              <a:t>it wasn't until someone actually opened up the infected Word document that the virus was actually able to do anything, so users could protect themselves from the virus simply by ignoring or deleting the email.</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872110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52C340D1-1F4D-A143-B4FE-AD1AC936E04B}"/>
              </a:ext>
            </a:extLst>
          </p:cNvPr>
          <p:cNvSpPr>
            <a:spLocks noGrp="1" noChangeArrowheads="1"/>
          </p:cNvSpPr>
          <p:nvPr>
            <p:ph type="title"/>
          </p:nvPr>
        </p:nvSpPr>
        <p:spPr>
          <a:xfrm>
            <a:off x="9439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Worms and Botnets</a:t>
            </a:r>
          </a:p>
        </p:txBody>
      </p:sp>
      <p:sp>
        <p:nvSpPr>
          <p:cNvPr id="53250" name="Rectangle 3">
            <a:extLst>
              <a:ext uri="{FF2B5EF4-FFF2-40B4-BE49-F238E27FC236}">
                <a16:creationId xmlns:a16="http://schemas.microsoft.com/office/drawing/2014/main" id="{41AF0024-2149-8545-BF5B-4D626050C221}"/>
              </a:ext>
            </a:extLst>
          </p:cNvPr>
          <p:cNvSpPr>
            <a:spLocks noGrp="1" noChangeArrowheads="1"/>
          </p:cNvSpPr>
          <p:nvPr>
            <p:ph type="body" idx="1"/>
          </p:nvPr>
        </p:nvSpPr>
        <p:spPr>
          <a:xfrm>
            <a:off x="318499" y="1079500"/>
            <a:ext cx="8486454"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When a new bug is discovered in a system, it’s called a </a:t>
            </a:r>
            <a:r>
              <a:rPr lang="en-US" altLang="en-US" sz="2000" b="1" dirty="0">
                <a:latin typeface="Tahoma" panose="020B0604030504040204" pitchFamily="34" charset="0"/>
                <a:ea typeface="ＭＳ Ｐゴシック" panose="020B0600070205080204" pitchFamily="34" charset="-128"/>
              </a:rPr>
              <a:t>zero day vulnerability</a:t>
            </a:r>
            <a:r>
              <a:rPr lang="en-US" altLang="en-US" sz="2000" dirty="0">
                <a:latin typeface="Tahoma" panose="020B0604030504040204" pitchFamily="34" charset="0"/>
                <a:ea typeface="ＭＳ Ｐゴシック" panose="020B0600070205080204" pitchFamily="34" charset="-128"/>
              </a:rPr>
              <a:t>.</a:t>
            </a:r>
          </a:p>
          <a:p>
            <a:pPr lvl="1" eaLnBrk="1" hangingPunct="1"/>
            <a:r>
              <a:rPr lang="en-US" altLang="en-US" sz="1667" dirty="0">
                <a:latin typeface="Tahoma" panose="020B0604030504040204" pitchFamily="34" charset="0"/>
              </a:rPr>
              <a:t>black hat hackers rush to exploit this before white hat hackers can patch the bug. </a:t>
            </a:r>
          </a:p>
          <a:p>
            <a:pPr lvl="1" eaLnBrk="1" hangingPunct="1"/>
            <a:r>
              <a:rPr lang="en-US" altLang="en-US" sz="1667" dirty="0">
                <a:latin typeface="Tahoma" panose="020B0604030504040204" pitchFamily="34" charset="0"/>
              </a:rPr>
              <a:t>This is why it’s important to update your software. These downloads are security patches.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If a bug is left open on enough systems, hackers can write a program that jumps from computer to computer automatically, called </a:t>
            </a:r>
            <a:r>
              <a:rPr lang="en-US" altLang="en-US" sz="2000" b="1" dirty="0">
                <a:latin typeface="Tahoma" panose="020B0604030504040204" pitchFamily="34" charset="0"/>
                <a:ea typeface="ＭＳ Ｐゴシック" panose="020B0600070205080204" pitchFamily="34" charset="-128"/>
              </a:rPr>
              <a:t>worms</a:t>
            </a:r>
            <a:r>
              <a:rPr lang="en-US" altLang="en-US" sz="2000" dirty="0">
                <a:latin typeface="Tahoma" panose="020B0604030504040204" pitchFamily="34" charset="0"/>
                <a:ea typeface="ＭＳ Ｐゴシック" panose="020B0600070205080204" pitchFamily="34" charset="-128"/>
              </a:rPr>
              <a:t>. </a:t>
            </a:r>
          </a:p>
          <a:p>
            <a:pPr lvl="1" eaLnBrk="1" hangingPunct="1"/>
            <a:r>
              <a:rPr lang="en-US" altLang="en-US" sz="1667" dirty="0">
                <a:latin typeface="Tahoma" panose="020B0604030504040204" pitchFamily="34" charset="0"/>
              </a:rPr>
              <a:t>worms are destructive because of their ability to self-propagate.</a:t>
            </a:r>
          </a:p>
          <a:p>
            <a:pPr lvl="1" eaLnBrk="1" hangingPunct="1"/>
            <a:r>
              <a:rPr lang="en-US" altLang="en-US" sz="1667" dirty="0">
                <a:latin typeface="Tahoma" panose="020B0604030504040204" pitchFamily="34" charset="0"/>
              </a:rPr>
              <a:t>If a hacker can take over many computers, they can be used together to form a </a:t>
            </a:r>
            <a:r>
              <a:rPr lang="en-US" altLang="en-US" sz="1667" b="1" dirty="0">
                <a:latin typeface="Tahoma" panose="020B0604030504040204" pitchFamily="34" charset="0"/>
              </a:rPr>
              <a:t>botnet</a:t>
            </a:r>
            <a:r>
              <a:rPr lang="en-US" altLang="en-US" sz="1667" dirty="0">
                <a:latin typeface="Tahoma" panose="020B0604030504040204" pitchFamily="34" charset="0"/>
              </a:rPr>
              <a:t>. Botnets can be used to send large volumes of spam, using other computer’s power and electricity and launching DDoS attacks.</a:t>
            </a:r>
          </a:p>
        </p:txBody>
      </p:sp>
    </p:spTree>
    <p:extLst>
      <p:ext uri="{BB962C8B-B14F-4D97-AF65-F5344CB8AC3E}">
        <p14:creationId xmlns:p14="http://schemas.microsoft.com/office/powerpoint/2010/main" val="2727728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5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325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41A13DE1-C43D-4647-990B-1CB1E2006583}"/>
              </a:ext>
            </a:extLst>
          </p:cNvPr>
          <p:cNvSpPr>
            <a:spLocks noGrp="1" noChangeArrowheads="1"/>
          </p:cNvSpPr>
          <p:nvPr>
            <p:ph type="title"/>
          </p:nvPr>
        </p:nvSpPr>
        <p:spPr>
          <a:xfrm>
            <a:off x="166313"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a:t>
            </a:r>
            <a:r>
              <a:rPr lang="en-US" altLang="en-US" dirty="0" err="1">
                <a:latin typeface="Tahoma" panose="020B0604030504040204" pitchFamily="34" charset="0"/>
                <a:ea typeface="ＭＳ Ｐゴシック" panose="020B0600070205080204" pitchFamily="34" charset="-128"/>
              </a:rPr>
              <a:t>Conflicker</a:t>
            </a:r>
            <a:r>
              <a:rPr lang="en-US" altLang="en-US" dirty="0">
                <a:latin typeface="Tahoma" panose="020B0604030504040204" pitchFamily="34" charset="0"/>
                <a:ea typeface="ＭＳ Ｐゴシック" panose="020B0600070205080204" pitchFamily="34" charset="-128"/>
              </a:rPr>
              <a:t> Worm</a:t>
            </a:r>
          </a:p>
        </p:txBody>
      </p:sp>
      <p:sp>
        <p:nvSpPr>
          <p:cNvPr id="47106" name="Rectangle 3">
            <a:extLst>
              <a:ext uri="{FF2B5EF4-FFF2-40B4-BE49-F238E27FC236}">
                <a16:creationId xmlns:a16="http://schemas.microsoft.com/office/drawing/2014/main" id="{00498704-6340-8D40-9A5E-877E209904BF}"/>
              </a:ext>
            </a:extLst>
          </p:cNvPr>
          <p:cNvSpPr>
            <a:spLocks noGrp="1" noChangeArrowheads="1"/>
          </p:cNvSpPr>
          <p:nvPr>
            <p:ph type="body" idx="1"/>
          </p:nvPr>
        </p:nvSpPr>
        <p:spPr>
          <a:xfrm>
            <a:off x="349321" y="1079500"/>
            <a:ext cx="8424809" cy="4508500"/>
          </a:xfrm>
        </p:spPr>
        <p:txBody>
          <a:bodyPr/>
          <a:lstStyle/>
          <a:p>
            <a:pPr eaLnBrk="1" hangingPunct="1"/>
            <a:endParaRPr lang="en-US" altLang="en-US" sz="2000" dirty="0">
              <a:ea typeface="ＭＳ Ｐゴシック" panose="020B0600070205080204" pitchFamily="34" charset="-128"/>
            </a:endParaRPr>
          </a:p>
          <a:p>
            <a:pPr marL="0" indent="0" eaLnBrk="1" hangingPunct="1">
              <a:buNone/>
            </a:pPr>
            <a:endParaRPr lang="en-US" altLang="en-US" sz="2000" dirty="0">
              <a:ea typeface="ＭＳ Ｐゴシック" panose="020B0600070205080204" pitchFamily="34" charset="-128"/>
            </a:endParaRPr>
          </a:p>
          <a:p>
            <a:pPr marL="0" indent="0" eaLnBrk="1" hangingPunct="1">
              <a:buNone/>
            </a:pPr>
            <a:r>
              <a:rPr lang="en-US" altLang="en-US" sz="2000" dirty="0">
                <a:ea typeface="ＭＳ Ｐゴシック" panose="020B0600070205080204" pitchFamily="34" charset="-128"/>
              </a:rPr>
              <a:t>The </a:t>
            </a:r>
            <a:r>
              <a:rPr lang="en-US" altLang="en-US" sz="2000" dirty="0" err="1">
                <a:ea typeface="ＭＳ Ｐゴシック" panose="020B0600070205080204" pitchFamily="34" charset="-128"/>
              </a:rPr>
              <a:t>Conflicker</a:t>
            </a:r>
            <a:r>
              <a:rPr lang="en-US" altLang="en-US" sz="2000" dirty="0">
                <a:ea typeface="ＭＳ Ｐゴシック" panose="020B0600070205080204" pitchFamily="34" charset="-128"/>
              </a:rPr>
              <a:t> worm, first detected in November of 2008, created one of the largest botnets in the history of the Internet.</a:t>
            </a:r>
          </a:p>
          <a:p>
            <a:pPr lvl="1" eaLnBrk="1" hangingPunct="1"/>
            <a:r>
              <a:rPr lang="en-US" altLang="en-US" sz="1667" dirty="0"/>
              <a:t>The worm targeted vulnerabilities in the Windows operating system, and it was able to infect over ten million computers.</a:t>
            </a:r>
          </a:p>
          <a:p>
            <a:pPr lvl="1" eaLnBrk="1" hangingPunct="1"/>
            <a:r>
              <a:rPr lang="en-US" altLang="en-US" sz="1667" dirty="0">
                <a:latin typeface="Tahoma" panose="020B0604030504040204" pitchFamily="34" charset="0"/>
              </a:rPr>
              <a:t>it attacks banks and national defense networks, causing millions in damages.</a:t>
            </a:r>
          </a:p>
          <a:p>
            <a:pPr lvl="1" eaLnBrk="1" hangingPunct="1"/>
            <a:r>
              <a:rPr lang="en-US" altLang="en-US" sz="1667" dirty="0">
                <a:latin typeface="Tahoma" panose="020B0604030504040204" pitchFamily="34" charset="0"/>
              </a:rPr>
              <a:t>while difficult to remove at first, software utilities can now remove it.</a:t>
            </a:r>
          </a:p>
        </p:txBody>
      </p:sp>
    </p:spTree>
    <p:extLst>
      <p:ext uri="{BB962C8B-B14F-4D97-AF65-F5344CB8AC3E}">
        <p14:creationId xmlns:p14="http://schemas.microsoft.com/office/powerpoint/2010/main" val="39856965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92271C9-2DD8-514A-A607-BCC28082F399}"/>
              </a:ext>
            </a:extLst>
          </p:cNvPr>
          <p:cNvSpPr>
            <a:spLocks noGrp="1" noChangeArrowheads="1"/>
          </p:cNvSpPr>
          <p:nvPr>
            <p:ph type="title"/>
          </p:nvPr>
        </p:nvSpPr>
        <p:spPr>
          <a:xfrm>
            <a:off x="104667" y="17837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ILOVEYOU Worm</a:t>
            </a:r>
          </a:p>
        </p:txBody>
      </p:sp>
      <p:sp>
        <p:nvSpPr>
          <p:cNvPr id="47106" name="Rectangle 3">
            <a:extLst>
              <a:ext uri="{FF2B5EF4-FFF2-40B4-BE49-F238E27FC236}">
                <a16:creationId xmlns:a16="http://schemas.microsoft.com/office/drawing/2014/main" id="{9998F447-BE5C-6B4F-A747-B965C20ADC11}"/>
              </a:ext>
            </a:extLst>
          </p:cNvPr>
          <p:cNvSpPr>
            <a:spLocks noGrp="1" noChangeArrowheads="1"/>
          </p:cNvSpPr>
          <p:nvPr>
            <p:ph type="body" idx="1"/>
          </p:nvPr>
        </p:nvSpPr>
        <p:spPr>
          <a:xfrm>
            <a:off x="262276" y="1028130"/>
            <a:ext cx="8594048" cy="4508500"/>
          </a:xfrm>
        </p:spPr>
        <p:txBody>
          <a:bodyPr/>
          <a:lstStyle/>
          <a:p>
            <a:pPr eaLnBrk="1" hangingPunct="1"/>
            <a:endParaRPr lang="en-US" altLang="en-US" sz="2000" dirty="0">
              <a:ea typeface="ＭＳ Ｐゴシック" panose="020B0600070205080204" pitchFamily="34" charset="-128"/>
            </a:endParaRPr>
          </a:p>
          <a:p>
            <a:pPr marL="0" indent="0" eaLnBrk="1" hangingPunct="1">
              <a:buNone/>
            </a:pPr>
            <a:endParaRPr lang="en-US" altLang="en-US" sz="2000" dirty="0">
              <a:ea typeface="ＭＳ Ｐゴシック" panose="020B0600070205080204" pitchFamily="34" charset="-128"/>
            </a:endParaRPr>
          </a:p>
          <a:p>
            <a:pPr marL="0" indent="0" eaLnBrk="1" hangingPunct="1">
              <a:buNone/>
            </a:pPr>
            <a:r>
              <a:rPr lang="en-US" altLang="en-US" sz="2000" dirty="0">
                <a:ea typeface="ＭＳ Ｐゴシック" panose="020B0600070205080204" pitchFamily="34" charset="-128"/>
              </a:rPr>
              <a:t>The ILOVEYOU worm spread in 2000.</a:t>
            </a:r>
          </a:p>
          <a:p>
            <a:pPr lvl="1" eaLnBrk="1" hangingPunct="1"/>
            <a:r>
              <a:rPr lang="en-US" altLang="en-US" sz="1667" dirty="0"/>
              <a:t>While the </a:t>
            </a:r>
            <a:r>
              <a:rPr lang="en-US" altLang="en-US" sz="1667" dirty="0" err="1"/>
              <a:t>Conficker</a:t>
            </a:r>
            <a:r>
              <a:rPr lang="en-US" altLang="en-US" sz="1667" dirty="0"/>
              <a:t> worm created a huge botnet, the ILOVEYOU worm instead destroyed lots of files on infected computers.</a:t>
            </a:r>
          </a:p>
          <a:p>
            <a:pPr lvl="1" eaLnBrk="1" hangingPunct="1"/>
            <a:r>
              <a:rPr lang="en-US" altLang="en-US" sz="1667" dirty="0"/>
              <a:t>the worm targeted JPEG, MP3 and other important files.</a:t>
            </a:r>
          </a:p>
          <a:p>
            <a:pPr lvl="1" eaLnBrk="1" hangingPunct="1"/>
            <a:r>
              <a:rPr lang="en-US" altLang="en-US" sz="1667" dirty="0"/>
              <a:t>To spread itself to other computers, ILOVEYOU utilized both IRC, an early form of instant messaging, as well as email.</a:t>
            </a:r>
          </a:p>
          <a:p>
            <a:pPr lvl="1" eaLnBrk="1" hangingPunct="1"/>
            <a:r>
              <a:rPr lang="en-US" altLang="en-US" sz="1667" dirty="0"/>
              <a:t>ILOVEYOU one-upped the Melissa virus by emailing everyone in a user's address book, rather than just the first 50.</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23976951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D36C3F0-008A-384D-B6C1-931012ADBAC9}"/>
              </a:ext>
            </a:extLst>
          </p:cNvPr>
          <p:cNvSpPr>
            <a:spLocks noGrp="1" noChangeArrowheads="1"/>
          </p:cNvSpPr>
          <p:nvPr>
            <p:ph type="title"/>
          </p:nvPr>
        </p:nvSpPr>
        <p:spPr>
          <a:xfrm>
            <a:off x="12521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a:t>
            </a:r>
            <a:r>
              <a:rPr lang="en-US" altLang="en-US" dirty="0" err="1">
                <a:latin typeface="Tahoma" panose="020B0604030504040204" pitchFamily="34" charset="0"/>
                <a:ea typeface="ＭＳ Ｐゴシック" panose="020B0600070205080204" pitchFamily="34" charset="-128"/>
              </a:rPr>
              <a:t>Fappening</a:t>
            </a:r>
            <a:endParaRPr lang="en-US" altLang="en-US" dirty="0">
              <a:latin typeface="Tahoma" panose="020B0604030504040204" pitchFamily="34" charset="0"/>
              <a:ea typeface="ＭＳ Ｐゴシック" panose="020B0600070205080204" pitchFamily="34" charset="-128"/>
            </a:endParaRPr>
          </a:p>
        </p:txBody>
      </p:sp>
      <p:sp>
        <p:nvSpPr>
          <p:cNvPr id="47106" name="Rectangle 3">
            <a:extLst>
              <a:ext uri="{FF2B5EF4-FFF2-40B4-BE49-F238E27FC236}">
                <a16:creationId xmlns:a16="http://schemas.microsoft.com/office/drawing/2014/main" id="{B632DFA9-DD97-4A41-9168-A03B007B94CE}"/>
              </a:ext>
            </a:extLst>
          </p:cNvPr>
          <p:cNvSpPr>
            <a:spLocks noGrp="1" noChangeArrowheads="1"/>
          </p:cNvSpPr>
          <p:nvPr>
            <p:ph type="body" idx="1"/>
          </p:nvPr>
        </p:nvSpPr>
        <p:spPr>
          <a:xfrm>
            <a:off x="246579" y="1079500"/>
            <a:ext cx="8578921" cy="4508500"/>
          </a:xfrm>
        </p:spPr>
        <p:txBody>
          <a:bodyPr/>
          <a:lstStyle/>
          <a:p>
            <a:pPr eaLnBrk="1" hangingPunct="1">
              <a:defRPr/>
            </a:pPr>
            <a:endParaRPr lang="en-US" altLang="en-US" sz="2000" dirty="0">
              <a:ea typeface="ＭＳ Ｐゴシック" panose="020B0600070205080204" pitchFamily="34" charset="-128"/>
            </a:endParaRPr>
          </a:p>
          <a:p>
            <a:pPr marL="0" indent="0" eaLnBrk="1" hangingPunct="1">
              <a:buNone/>
              <a:defRPr/>
            </a:pPr>
            <a:r>
              <a:rPr lang="en-US" altLang="en-US" sz="2000" dirty="0">
                <a:ea typeface="ＭＳ Ｐゴシック" panose="020B0600070205080204" pitchFamily="34" charset="-128"/>
              </a:rPr>
              <a:t>The </a:t>
            </a:r>
            <a:r>
              <a:rPr lang="en-US" altLang="en-US" sz="2000" dirty="0" err="1">
                <a:ea typeface="ＭＳ Ｐゴシック" panose="020B0600070205080204" pitchFamily="34" charset="-128"/>
              </a:rPr>
              <a:t>Fappening</a:t>
            </a:r>
            <a:r>
              <a:rPr lang="en-US" altLang="en-US" sz="2000" dirty="0">
                <a:ea typeface="ＭＳ Ｐゴシック" panose="020B0600070205080204" pitchFamily="34" charset="-128"/>
              </a:rPr>
              <a:t> was a successful brute force attack to obtain logins to Apple’s iCloud service in 2014.</a:t>
            </a:r>
            <a:endParaRPr lang="en-US" altLang="en-US" sz="1667" dirty="0">
              <a:ea typeface="ＭＳ Ｐゴシック" panose="020B0600070205080204" pitchFamily="34" charset="-128"/>
            </a:endParaRPr>
          </a:p>
          <a:p>
            <a:pPr lvl="1" eaLnBrk="1" hangingPunct="1">
              <a:defRPr/>
            </a:pPr>
            <a:r>
              <a:rPr lang="en-US" altLang="en-US" sz="1833" dirty="0">
                <a:ea typeface="ＭＳ Ｐゴシック" panose="020B0600070205080204" pitchFamily="34" charset="-128"/>
              </a:rPr>
              <a:t>Used Python script called “</a:t>
            </a:r>
            <a:r>
              <a:rPr lang="en-US" altLang="en-US" sz="1833" dirty="0" err="1">
                <a:ea typeface="ＭＳ Ｐゴシック" panose="020B0600070205080204" pitchFamily="34" charset="-128"/>
              </a:rPr>
              <a:t>iBrute</a:t>
            </a:r>
            <a:r>
              <a:rPr lang="en-US" altLang="en-US" sz="1833" dirty="0">
                <a:ea typeface="ＭＳ Ｐゴシック" panose="020B0600070205080204" pitchFamily="34" charset="-128"/>
              </a:rPr>
              <a:t>”.</a:t>
            </a:r>
          </a:p>
          <a:p>
            <a:pPr lvl="1" eaLnBrk="1" hangingPunct="1">
              <a:defRPr/>
            </a:pPr>
            <a:r>
              <a:rPr lang="en-US" altLang="en-US" sz="1833" dirty="0">
                <a:ea typeface="ＭＳ Ｐゴシック" panose="020B0600070205080204" pitchFamily="34" charset="-128"/>
              </a:rPr>
              <a:t>Tried common passwords “jordan1”, “charlie1”, etc..</a:t>
            </a:r>
          </a:p>
          <a:p>
            <a:pPr lvl="1" eaLnBrk="1" hangingPunct="1">
              <a:defRPr/>
            </a:pPr>
            <a:r>
              <a:rPr lang="en-US" altLang="en-US" sz="1833" dirty="0">
                <a:ea typeface="ＭＳ Ｐゴシック" panose="020B0600070205080204" pitchFamily="34" charset="-128"/>
              </a:rPr>
              <a:t>Perpetrated through ”Find My iPhone” app.</a:t>
            </a:r>
          </a:p>
          <a:p>
            <a:pPr lvl="1" eaLnBrk="1" hangingPunct="1">
              <a:defRPr/>
            </a:pPr>
            <a:r>
              <a:rPr lang="en-US" sz="1833" dirty="0"/>
              <a:t>iCloud did not take the precaution of blocking those accounts in which a login with repetitive attempts was being made.</a:t>
            </a:r>
          </a:p>
          <a:p>
            <a:pPr lvl="1" eaLnBrk="1" hangingPunct="1">
              <a:defRPr/>
            </a:pPr>
            <a:r>
              <a:rPr lang="en-US" altLang="en-US" sz="1833" dirty="0"/>
              <a:t>Intimate photographs of celebrities were hacked and published</a:t>
            </a:r>
          </a:p>
          <a:p>
            <a:pPr lvl="1" eaLnBrk="1" hangingPunct="1">
              <a:defRPr/>
            </a:pPr>
            <a:r>
              <a:rPr lang="en-US" altLang="en-US" sz="1833" dirty="0"/>
              <a:t>CEO Tim Cook forced to apologize and promise an improvement in security.</a:t>
            </a:r>
          </a:p>
          <a:p>
            <a:pPr lvl="1" eaLnBrk="1" hangingPunct="1">
              <a:defRPr/>
            </a:pPr>
            <a:r>
              <a:rPr lang="en-US" altLang="en-US" sz="1833" dirty="0"/>
              <a:t>Apple took a big financial and reputation hit right before iPhone6 was launched.</a:t>
            </a:r>
          </a:p>
          <a:p>
            <a:pPr marL="380985" lvl="1" indent="0">
              <a:buNone/>
              <a:defRPr/>
            </a:pPr>
            <a:endParaRPr lang="en-US" altLang="en-US" sz="1833" dirty="0"/>
          </a:p>
        </p:txBody>
      </p:sp>
    </p:spTree>
    <p:extLst>
      <p:ext uri="{BB962C8B-B14F-4D97-AF65-F5344CB8AC3E}">
        <p14:creationId xmlns:p14="http://schemas.microsoft.com/office/powerpoint/2010/main" val="7217209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BDE358D-E53A-9545-A59D-9E78D4EA9347}"/>
              </a:ext>
            </a:extLst>
          </p:cNvPr>
          <p:cNvSpPr>
            <a:spLocks noGrp="1" noChangeArrowheads="1"/>
          </p:cNvSpPr>
          <p:nvPr>
            <p:ph type="title"/>
          </p:nvPr>
        </p:nvSpPr>
        <p:spPr>
          <a:xfrm>
            <a:off x="102742"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Sessions</a:t>
            </a:r>
          </a:p>
        </p:txBody>
      </p:sp>
      <p:sp>
        <p:nvSpPr>
          <p:cNvPr id="55298" name="Rectangle 3">
            <a:extLst>
              <a:ext uri="{FF2B5EF4-FFF2-40B4-BE49-F238E27FC236}">
                <a16:creationId xmlns:a16="http://schemas.microsoft.com/office/drawing/2014/main" id="{020E9827-16F0-CA46-ACAA-8AC63681536C}"/>
              </a:ext>
            </a:extLst>
          </p:cNvPr>
          <p:cNvSpPr>
            <a:spLocks noGrp="1" noChangeArrowheads="1"/>
          </p:cNvSpPr>
          <p:nvPr>
            <p:ph type="body" idx="1"/>
          </p:nvPr>
        </p:nvSpPr>
        <p:spPr>
          <a:xfrm>
            <a:off x="215757" y="1079500"/>
            <a:ext cx="8507003"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When you log on a site, it uses cookies to remember you as you navigate to its different pages.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Logging on starts a browsing </a:t>
            </a:r>
            <a:r>
              <a:rPr lang="en-US" altLang="en-US" sz="2000" b="1" dirty="0">
                <a:latin typeface="Tahoma" panose="020B0604030504040204" pitchFamily="34" charset="0"/>
                <a:ea typeface="ＭＳ Ｐゴシック" panose="020B0600070205080204" pitchFamily="34" charset="-128"/>
              </a:rPr>
              <a:t>session</a:t>
            </a:r>
            <a:r>
              <a:rPr lang="en-US" altLang="en-US" sz="2000" dirty="0">
                <a:latin typeface="Tahoma" panose="020B0604030504040204" pitchFamily="34" charset="0"/>
                <a:ea typeface="ＭＳ Ｐゴシック" panose="020B0600070205080204" pitchFamily="34" charset="-128"/>
              </a:rPr>
              <a:t> that lasts until you log out or the session expired.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Each session has a unique identifier, usually generated randomly.</a:t>
            </a:r>
          </a:p>
          <a:p>
            <a:pPr lvl="1" eaLnBrk="1" hangingPunct="1"/>
            <a:r>
              <a:rPr lang="en-US" altLang="en-US" sz="1667" dirty="0">
                <a:latin typeface="Tahoma" panose="020B0604030504040204" pitchFamily="34" charset="0"/>
              </a:rPr>
              <a:t>Mike and Sara log on to their </a:t>
            </a:r>
            <a:r>
              <a:rPr lang="en-US" altLang="en-US" sz="1667" dirty="0" err="1">
                <a:latin typeface="Tahoma" panose="020B0604030504040204" pitchFamily="34" charset="0"/>
              </a:rPr>
              <a:t>facebook</a:t>
            </a:r>
            <a:r>
              <a:rPr lang="en-US" altLang="en-US" sz="1667" dirty="0">
                <a:latin typeface="Tahoma" panose="020B0604030504040204" pitchFamily="34" charset="0"/>
              </a:rPr>
              <a:t> accounts, Mike is given a session ID ABC123 and Sara the ID ABC456. This info is stored in a text file called a </a:t>
            </a:r>
            <a:r>
              <a:rPr lang="en-US" altLang="en-US" sz="1667" b="1" dirty="0">
                <a:latin typeface="Tahoma" panose="020B0604030504040204" pitchFamily="34" charset="0"/>
              </a:rPr>
              <a:t>cookie</a:t>
            </a:r>
            <a:r>
              <a:rPr lang="en-US" altLang="en-US" sz="1667" dirty="0">
                <a:latin typeface="Tahoma" panose="020B0604030504040204" pitchFamily="34" charset="0"/>
              </a:rPr>
              <a:t>.</a:t>
            </a:r>
          </a:p>
          <a:p>
            <a:pPr lvl="1" eaLnBrk="1" hangingPunct="1"/>
            <a:r>
              <a:rPr lang="en-US" altLang="en-US" sz="1667" dirty="0">
                <a:latin typeface="Tahoma" panose="020B0604030504040204" pitchFamily="34" charset="0"/>
              </a:rPr>
              <a:t>If the browser needs to inform who you are to the server, it reads the contents of this cookie file and sends the ID session without asking you to log in again. </a:t>
            </a:r>
          </a:p>
          <a:p>
            <a:pPr lvl="1" eaLnBrk="1" hangingPunct="1"/>
            <a:r>
              <a:rPr lang="en-US" altLang="en-US" sz="1667" dirty="0">
                <a:latin typeface="Tahoma" panose="020B0604030504040204" pitchFamily="34" charset="0"/>
              </a:rPr>
              <a:t>This can be done using the HTTP protocol.</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3159078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0B5715AF-2DEA-4640-A6B7-2FA5781DEDFF}"/>
              </a:ext>
            </a:extLst>
          </p:cNvPr>
          <p:cNvSpPr>
            <a:spLocks noGrp="1" noChangeArrowheads="1"/>
          </p:cNvSpPr>
          <p:nvPr>
            <p:ph type="title"/>
          </p:nvPr>
        </p:nvSpPr>
        <p:spPr>
          <a:xfrm>
            <a:off x="125216"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HTTP Cookie Header</a:t>
            </a:r>
          </a:p>
        </p:txBody>
      </p:sp>
      <p:sp>
        <p:nvSpPr>
          <p:cNvPr id="55298" name="Rectangle 3">
            <a:extLst>
              <a:ext uri="{FF2B5EF4-FFF2-40B4-BE49-F238E27FC236}">
                <a16:creationId xmlns:a16="http://schemas.microsoft.com/office/drawing/2014/main" id="{B14C6895-791B-8C40-83BE-AF2E66C66E6F}"/>
              </a:ext>
            </a:extLst>
          </p:cNvPr>
          <p:cNvSpPr>
            <a:spLocks noGrp="1" noChangeArrowheads="1"/>
          </p:cNvSpPr>
          <p:nvPr>
            <p:ph type="body" idx="1"/>
          </p:nvPr>
        </p:nvSpPr>
        <p:spPr>
          <a:xfrm>
            <a:off x="256854" y="1079500"/>
            <a:ext cx="8640566" cy="4508500"/>
          </a:xfrm>
        </p:spPr>
        <p:txBody>
          <a:bodyPr/>
          <a:lstStyle/>
          <a:p>
            <a:pPr eaLnBrk="1" hangingPunct="1">
              <a:defRPr/>
            </a:pPr>
            <a:r>
              <a:rPr lang="en-US" sz="2000" dirty="0">
                <a:latin typeface="Tahoma" charset="0"/>
                <a:cs typeface="Tahoma" charset="0"/>
              </a:rPr>
              <a:t>The HTTP request for a session ID uses the </a:t>
            </a:r>
            <a:r>
              <a:rPr lang="en-US" sz="2000" b="1" dirty="0">
                <a:latin typeface="Tahoma" charset="0"/>
                <a:cs typeface="Tahoma" charset="0"/>
              </a:rPr>
              <a:t>GET</a:t>
            </a:r>
            <a:r>
              <a:rPr lang="en-US" sz="2000" dirty="0">
                <a:latin typeface="Tahoma" charset="0"/>
                <a:cs typeface="Tahoma" charset="0"/>
              </a:rPr>
              <a:t> method.</a:t>
            </a:r>
          </a:p>
          <a:p>
            <a:pPr lvl="1" eaLnBrk="1" hangingPunct="1">
              <a:defRPr/>
            </a:pPr>
            <a:r>
              <a:rPr lang="en-US" sz="1667" b="1" dirty="0">
                <a:latin typeface="Tahoma" charset="0"/>
                <a:cs typeface="Tahoma" charset="0"/>
              </a:rPr>
              <a:t>GET</a:t>
            </a:r>
            <a:r>
              <a:rPr lang="en-US" sz="1667" dirty="0">
                <a:latin typeface="Tahoma" charset="0"/>
                <a:cs typeface="Tahoma" charset="0"/>
              </a:rPr>
              <a:t>: requests data from a specified source</a:t>
            </a:r>
          </a:p>
          <a:p>
            <a:pPr lvl="1" eaLnBrk="1" hangingPunct="1">
              <a:defRPr/>
            </a:pPr>
            <a:r>
              <a:rPr lang="en-US" sz="1667" b="1" dirty="0">
                <a:latin typeface="Tahoma" charset="0"/>
                <a:cs typeface="Tahoma" charset="0"/>
              </a:rPr>
              <a:t>POST</a:t>
            </a:r>
            <a:r>
              <a:rPr lang="en-US" sz="1667" dirty="0">
                <a:latin typeface="Tahoma" charset="0"/>
                <a:cs typeface="Tahoma" charset="0"/>
              </a:rPr>
              <a:t>: sends data to a specified source. </a:t>
            </a:r>
          </a:p>
          <a:p>
            <a:pPr eaLnBrk="1" hangingPunct="1">
              <a:defRPr/>
            </a:pPr>
            <a:r>
              <a:rPr lang="en-US" sz="2000" dirty="0">
                <a:latin typeface="Tahoma" charset="0"/>
                <a:cs typeface="Tahoma" charset="0"/>
              </a:rPr>
              <a:t>The HTTP cookie header looks something like this:</a:t>
            </a:r>
            <a:endParaRPr lang="en-US" sz="2000" dirty="0"/>
          </a:p>
          <a:p>
            <a:pPr marL="0" indent="0">
              <a:buNone/>
              <a:defRPr/>
            </a:pPr>
            <a:r>
              <a:rPr lang="en-US" sz="2000" dirty="0">
                <a:latin typeface="Courier New"/>
                <a:cs typeface="Courier New"/>
              </a:rPr>
              <a:t>GET /</a:t>
            </a:r>
            <a:r>
              <a:rPr lang="en-US" sz="2000" dirty="0" err="1">
                <a:latin typeface="Courier New"/>
                <a:cs typeface="Courier New"/>
              </a:rPr>
              <a:t>home.php</a:t>
            </a:r>
            <a:r>
              <a:rPr lang="en-US" sz="2000" dirty="0">
                <a:latin typeface="Courier New"/>
                <a:cs typeface="Courier New"/>
              </a:rPr>
              <a:t> HTTP/1.1</a:t>
            </a:r>
          </a:p>
          <a:p>
            <a:pPr marL="0" indent="0">
              <a:buNone/>
              <a:defRPr/>
            </a:pPr>
            <a:r>
              <a:rPr lang="en-US" sz="2000" dirty="0">
                <a:latin typeface="Courier New"/>
                <a:cs typeface="Courier New"/>
              </a:rPr>
              <a:t>Host: </a:t>
            </a:r>
            <a:r>
              <a:rPr lang="en-US" sz="2000" dirty="0" err="1">
                <a:latin typeface="Courier New"/>
                <a:cs typeface="Courier New"/>
              </a:rPr>
              <a:t>www.facebook.com</a:t>
            </a:r>
            <a:endParaRPr lang="en-US" sz="2000" dirty="0">
              <a:latin typeface="Courier New"/>
              <a:cs typeface="Courier New"/>
            </a:endParaRPr>
          </a:p>
          <a:p>
            <a:pPr marL="0" indent="0">
              <a:buNone/>
              <a:defRPr/>
            </a:pPr>
            <a:r>
              <a:rPr lang="en-US" sz="2000" dirty="0">
                <a:latin typeface="Courier New"/>
                <a:cs typeface="Courier New"/>
              </a:rPr>
              <a:t>Cookie: PHPSESSID=5153d29ed84c4</a:t>
            </a:r>
          </a:p>
          <a:p>
            <a:pPr marL="0" indent="0">
              <a:buNone/>
              <a:defRPr/>
            </a:pPr>
            <a:endParaRPr lang="en-US" sz="2000" dirty="0">
              <a:latin typeface="Tahoma" charset="0"/>
              <a:cs typeface="Tahoma" charset="0"/>
            </a:endParaRPr>
          </a:p>
          <a:p>
            <a:pPr eaLnBrk="1" hangingPunct="1">
              <a:defRPr/>
            </a:pPr>
            <a:r>
              <a:rPr lang="en-US" sz="2000" dirty="0">
                <a:latin typeface="Tahoma" charset="0"/>
                <a:cs typeface="Tahoma" charset="0"/>
              </a:rPr>
              <a:t>This session ID, for example, is </a:t>
            </a:r>
            <a:r>
              <a:rPr lang="en-US" sz="2000" dirty="0">
                <a:latin typeface="Courier New"/>
                <a:cs typeface="Courier New"/>
              </a:rPr>
              <a:t>5153d29ed84c4.</a:t>
            </a:r>
          </a:p>
          <a:p>
            <a:pPr lvl="1" eaLnBrk="1" hangingPunct="1">
              <a:defRPr/>
            </a:pPr>
            <a:r>
              <a:rPr lang="en-US" sz="1667" dirty="0">
                <a:latin typeface="Tahoma" charset="0"/>
                <a:cs typeface="Tahoma" charset="0"/>
              </a:rPr>
              <a:t>The PHP part of the </a:t>
            </a:r>
            <a:r>
              <a:rPr lang="en-US" sz="1667" dirty="0" err="1">
                <a:latin typeface="Tahoma" charset="0"/>
                <a:cs typeface="Tahoma" charset="0"/>
              </a:rPr>
              <a:t>cookier</a:t>
            </a:r>
            <a:r>
              <a:rPr lang="en-US" sz="1667" dirty="0">
                <a:latin typeface="Tahoma" charset="0"/>
                <a:cs typeface="Tahoma" charset="0"/>
              </a:rPr>
              <a:t> refers to the web programming language PHP.	</a:t>
            </a:r>
            <a:r>
              <a:rPr lang="en-US" sz="2000" dirty="0">
                <a:latin typeface="Tahoma" charset="0"/>
                <a:cs typeface="Tahoma" charset="0"/>
              </a:rPr>
              <a:t>					</a:t>
            </a:r>
          </a:p>
        </p:txBody>
      </p:sp>
    </p:spTree>
    <p:extLst>
      <p:ext uri="{BB962C8B-B14F-4D97-AF65-F5344CB8AC3E}">
        <p14:creationId xmlns:p14="http://schemas.microsoft.com/office/powerpoint/2010/main" val="7084169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529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2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86995B55-46FE-A44F-8BF4-6F8E602119CF}"/>
              </a:ext>
            </a:extLst>
          </p:cNvPr>
          <p:cNvSpPr>
            <a:spLocks noGrp="1" noChangeArrowheads="1"/>
          </p:cNvSpPr>
          <p:nvPr>
            <p:ph type="title"/>
          </p:nvPr>
        </p:nvSpPr>
        <p:spPr>
          <a:xfrm>
            <a:off x="135491"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HTTP Cookie Header</a:t>
            </a:r>
          </a:p>
        </p:txBody>
      </p:sp>
      <p:sp>
        <p:nvSpPr>
          <p:cNvPr id="55298" name="Rectangle 3">
            <a:extLst>
              <a:ext uri="{FF2B5EF4-FFF2-40B4-BE49-F238E27FC236}">
                <a16:creationId xmlns:a16="http://schemas.microsoft.com/office/drawing/2014/main" id="{54D9E0B1-333C-B248-988D-21D3EBBCE0F7}"/>
              </a:ext>
            </a:extLst>
          </p:cNvPr>
          <p:cNvSpPr>
            <a:spLocks noGrp="1" noChangeArrowheads="1"/>
          </p:cNvSpPr>
          <p:nvPr>
            <p:ph type="body" idx="1"/>
          </p:nvPr>
        </p:nvSpPr>
        <p:spPr>
          <a:xfrm>
            <a:off x="349321" y="1079500"/>
            <a:ext cx="8383713" cy="4508500"/>
          </a:xfrm>
        </p:spPr>
        <p:txBody>
          <a:bodyPr/>
          <a:lstStyle/>
          <a:p>
            <a:pPr marL="0" indent="0">
              <a:buNone/>
              <a:defRPr/>
            </a:pPr>
            <a:r>
              <a:rPr lang="en-US" sz="2000" dirty="0">
                <a:latin typeface="Courier New"/>
                <a:cs typeface="Courier New"/>
              </a:rPr>
              <a:t>GET /</a:t>
            </a:r>
            <a:r>
              <a:rPr lang="en-US" sz="2000" dirty="0" err="1">
                <a:latin typeface="Courier New"/>
                <a:cs typeface="Courier New"/>
              </a:rPr>
              <a:t>home.php</a:t>
            </a:r>
            <a:r>
              <a:rPr lang="en-US" sz="2000" dirty="0">
                <a:latin typeface="Courier New"/>
                <a:cs typeface="Courier New"/>
              </a:rPr>
              <a:t> HTTP/1.1</a:t>
            </a:r>
          </a:p>
          <a:p>
            <a:pPr marL="0" indent="0">
              <a:buNone/>
              <a:defRPr/>
            </a:pPr>
            <a:r>
              <a:rPr lang="en-US" sz="2000" dirty="0">
                <a:latin typeface="Courier New"/>
                <a:cs typeface="Courier New"/>
              </a:rPr>
              <a:t>Host: </a:t>
            </a:r>
            <a:r>
              <a:rPr lang="en-US" sz="2000" dirty="0" err="1">
                <a:latin typeface="Courier New"/>
                <a:cs typeface="Courier New"/>
              </a:rPr>
              <a:t>www.facebook.com</a:t>
            </a:r>
            <a:endParaRPr lang="en-US" sz="2000" dirty="0">
              <a:latin typeface="Courier New"/>
              <a:cs typeface="Courier New"/>
            </a:endParaRPr>
          </a:p>
          <a:p>
            <a:pPr marL="0" indent="0">
              <a:buNone/>
              <a:defRPr/>
            </a:pPr>
            <a:r>
              <a:rPr lang="en-US" sz="2000" dirty="0">
                <a:latin typeface="Courier New"/>
                <a:cs typeface="Courier New"/>
              </a:rPr>
              <a:t>Cookie: PHPSESSID=5153d29ed84c4</a:t>
            </a:r>
          </a:p>
          <a:p>
            <a:pPr marL="0" indent="0">
              <a:buNone/>
              <a:defRPr/>
            </a:pPr>
            <a:r>
              <a:rPr lang="en-US" sz="1667" dirty="0">
                <a:latin typeface="Tahoma" charset="0"/>
                <a:cs typeface="Tahoma" charset="0"/>
              </a:rPr>
              <a:t>	</a:t>
            </a:r>
          </a:p>
          <a:p>
            <a:pPr marL="0" indent="0" eaLnBrk="1" hangingPunct="1">
              <a:buNone/>
              <a:defRPr/>
            </a:pPr>
            <a:r>
              <a:rPr lang="en-US" sz="2000" dirty="0">
                <a:latin typeface="Tahoma" charset="0"/>
                <a:cs typeface="Tahoma" charset="0"/>
              </a:rPr>
              <a:t>The HTTP header above is transmitted as readable text and unfortunately can be read easily by programs such as </a:t>
            </a:r>
            <a:r>
              <a:rPr lang="en-US" sz="2000" dirty="0" err="1">
                <a:latin typeface="Tahoma" charset="0"/>
                <a:cs typeface="Tahoma" charset="0"/>
              </a:rPr>
              <a:t>Wireshark</a:t>
            </a:r>
            <a:r>
              <a:rPr lang="en-US" sz="2000" dirty="0">
                <a:latin typeface="Tahoma" charset="0"/>
                <a:cs typeface="Tahoma" charset="0"/>
              </a:rPr>
              <a:t> and </a:t>
            </a:r>
            <a:r>
              <a:rPr lang="en-US" sz="2000" dirty="0" err="1">
                <a:latin typeface="Tahoma" charset="0"/>
                <a:cs typeface="Tahoma" charset="0"/>
              </a:rPr>
              <a:t>TCPDump</a:t>
            </a:r>
            <a:r>
              <a:rPr lang="en-US" sz="2000" dirty="0">
                <a:latin typeface="Tahoma" charset="0"/>
                <a:cs typeface="Tahoma" charset="0"/>
              </a:rPr>
              <a:t>. </a:t>
            </a:r>
          </a:p>
          <a:p>
            <a:pPr marL="0" indent="0">
              <a:buNone/>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Hackers who have access to the session ID can hijack the session and be able to have unauthorized access. </a:t>
            </a:r>
          </a:p>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To transmit secure session IDs, HTTPS is used. </a:t>
            </a:r>
          </a:p>
          <a:p>
            <a:pPr eaLnBrk="1" hangingPunct="1">
              <a:defRPr/>
            </a:pPr>
            <a:endParaRPr lang="en-US" sz="2000" dirty="0">
              <a:latin typeface="Tahoma" charset="0"/>
              <a:cs typeface="Tahoma" charset="0"/>
            </a:endParaRPr>
          </a:p>
          <a:p>
            <a:pPr marL="0" indent="0">
              <a:buNone/>
              <a:defRPr/>
            </a:pPr>
            <a:r>
              <a:rPr lang="en-US" sz="3333" dirty="0">
                <a:solidFill>
                  <a:srgbClr val="008000"/>
                </a:solidFill>
                <a:latin typeface="Tahoma" charset="0"/>
                <a:cs typeface="Tahoma" charset="0"/>
              </a:rPr>
              <a:t>  			</a:t>
            </a:r>
          </a:p>
        </p:txBody>
      </p:sp>
    </p:spTree>
    <p:extLst>
      <p:ext uri="{BB962C8B-B14F-4D97-AF65-F5344CB8AC3E}">
        <p14:creationId xmlns:p14="http://schemas.microsoft.com/office/powerpoint/2010/main" val="28712889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4A060343-FBAD-BE4F-938F-5A2BFA84881F}"/>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HTTPS</a:t>
            </a:r>
          </a:p>
        </p:txBody>
      </p:sp>
      <p:sp>
        <p:nvSpPr>
          <p:cNvPr id="55298" name="Rectangle 3">
            <a:extLst>
              <a:ext uri="{FF2B5EF4-FFF2-40B4-BE49-F238E27FC236}">
                <a16:creationId xmlns:a16="http://schemas.microsoft.com/office/drawing/2014/main" id="{B92B0E3E-483C-1744-86E8-33F09D5C770F}"/>
              </a:ext>
            </a:extLst>
          </p:cNvPr>
          <p:cNvSpPr>
            <a:spLocks noGrp="1" noChangeArrowheads="1"/>
          </p:cNvSpPr>
          <p:nvPr>
            <p:ph type="body" idx="1"/>
          </p:nvPr>
        </p:nvSpPr>
        <p:spPr>
          <a:xfrm>
            <a:off x="349321" y="1079500"/>
            <a:ext cx="8618092" cy="4508500"/>
          </a:xfrm>
        </p:spPr>
        <p:txBody>
          <a:bodyPr/>
          <a:lstStyle/>
          <a:p>
            <a:pPr marL="0" indent="0">
              <a:buNone/>
              <a:defRPr/>
            </a:pPr>
            <a:r>
              <a:rPr lang="en-US" sz="2000" dirty="0">
                <a:latin typeface="Tahoma"/>
                <a:cs typeface="Tahoma"/>
              </a:rPr>
              <a:t>Sites like Facebook and Google use HTTPS to transmit information such as session IDs. Note the green padlock below.</a:t>
            </a:r>
          </a:p>
          <a:p>
            <a:pPr marL="0" indent="0">
              <a:buNone/>
              <a:defRPr/>
            </a:pPr>
            <a:endParaRPr lang="en-US" sz="2000" dirty="0">
              <a:latin typeface="Tahoma"/>
              <a:cs typeface="Tahoma"/>
            </a:endParaRPr>
          </a:p>
          <a:p>
            <a:pPr marL="0" indent="0">
              <a:buNone/>
              <a:defRPr/>
            </a:pPr>
            <a:endParaRPr lang="en-US" sz="2000" dirty="0">
              <a:latin typeface="Tahoma"/>
              <a:cs typeface="Tahoma"/>
            </a:endParaRPr>
          </a:p>
          <a:p>
            <a:pPr marL="0" indent="0">
              <a:buNone/>
              <a:defRPr/>
            </a:pPr>
            <a:r>
              <a:rPr lang="en-US" sz="2000" dirty="0">
                <a:latin typeface="Tahoma"/>
                <a:cs typeface="Tahoma"/>
              </a:rPr>
              <a:t>HTTPS is the protocol that combines HTTP with </a:t>
            </a:r>
            <a:r>
              <a:rPr lang="en-US" sz="2000" b="1" dirty="0">
                <a:latin typeface="Tahoma"/>
                <a:cs typeface="Tahoma"/>
              </a:rPr>
              <a:t>Transport Layer Security(TLS)</a:t>
            </a:r>
            <a:r>
              <a:rPr lang="en-US" sz="2000" dirty="0">
                <a:latin typeface="Tahoma"/>
                <a:cs typeface="Tahoma"/>
              </a:rPr>
              <a:t>.(also called </a:t>
            </a:r>
            <a:r>
              <a:rPr lang="en-US" sz="2000" b="1" dirty="0">
                <a:latin typeface="Tahoma"/>
                <a:cs typeface="Tahoma"/>
              </a:rPr>
              <a:t>TLS/SSL</a:t>
            </a:r>
            <a:r>
              <a:rPr lang="en-US" sz="2000" dirty="0">
                <a:latin typeface="Tahoma"/>
                <a:cs typeface="Tahoma"/>
              </a:rPr>
              <a:t>, </a:t>
            </a:r>
            <a:r>
              <a:rPr lang="en-US" sz="2000" b="1" dirty="0">
                <a:latin typeface="Tahoma"/>
                <a:cs typeface="Tahoma"/>
              </a:rPr>
              <a:t>Secure Socket Layer(SSL)</a:t>
            </a:r>
            <a:r>
              <a:rPr lang="en-US" sz="2000" dirty="0">
                <a:latin typeface="Tahoma"/>
                <a:cs typeface="Tahoma"/>
              </a:rPr>
              <a:t> is the older standard)</a:t>
            </a:r>
          </a:p>
          <a:p>
            <a:pPr marL="0" indent="0">
              <a:buNone/>
              <a:defRPr/>
            </a:pPr>
            <a:r>
              <a:rPr lang="en-US" sz="2000" dirty="0">
                <a:latin typeface="Tahoma"/>
                <a:cs typeface="Tahoma"/>
              </a:rPr>
              <a:t>Sending session IDs with HTTPS look like this instead:</a:t>
            </a:r>
          </a:p>
          <a:p>
            <a:pPr marL="0" indent="0">
              <a:buNone/>
              <a:defRPr/>
            </a:pPr>
            <a:r>
              <a:rPr lang="en-US" sz="1667" dirty="0">
                <a:solidFill>
                  <a:srgbClr val="008000"/>
                </a:solidFill>
                <a:latin typeface="Tahoma" charset="0"/>
                <a:cs typeface="Tahoma" charset="0"/>
              </a:rPr>
              <a:t>	</a:t>
            </a:r>
            <a:r>
              <a:rPr lang="en-US" sz="1667" dirty="0">
                <a:solidFill>
                  <a:srgbClr val="008000"/>
                </a:solidFill>
              </a:rPr>
              <a:t>d2VsbCBhcmVuJ3QgeW91IGNsZXZlcg</a:t>
            </a:r>
          </a:p>
          <a:p>
            <a:pPr marL="0" indent="0">
              <a:buNone/>
              <a:defRPr/>
            </a:pPr>
            <a:endParaRPr lang="en-US" sz="2000" dirty="0">
              <a:latin typeface="Tahoma" charset="0"/>
              <a:cs typeface="Tahoma" charset="0"/>
            </a:endParaRPr>
          </a:p>
          <a:p>
            <a:pPr marL="0" indent="0">
              <a:buNone/>
              <a:defRPr/>
            </a:pPr>
            <a:r>
              <a:rPr lang="en-US" sz="2000" dirty="0">
                <a:latin typeface="Tahoma" charset="0"/>
                <a:cs typeface="Tahoma" charset="0"/>
              </a:rPr>
              <a:t>In addition to HTTPS, wireless security protocols such as </a:t>
            </a:r>
            <a:r>
              <a:rPr lang="en-US" sz="2000" b="1" dirty="0">
                <a:latin typeface="Tahoma" charset="0"/>
                <a:cs typeface="Tahoma" charset="0"/>
              </a:rPr>
              <a:t>WEP, WPA and WPA2</a:t>
            </a:r>
            <a:r>
              <a:rPr lang="en-US" sz="2000" dirty="0">
                <a:latin typeface="Tahoma" charset="0"/>
                <a:cs typeface="Tahoma" charset="0"/>
              </a:rPr>
              <a:t> are used to encrypt network traffic. </a:t>
            </a:r>
          </a:p>
          <a:p>
            <a:pPr lvl="1">
              <a:defRPr/>
            </a:pPr>
            <a:r>
              <a:rPr lang="en-US" sz="1667" dirty="0">
                <a:latin typeface="Tahoma" charset="0"/>
                <a:cs typeface="Tahoma" charset="0"/>
              </a:rPr>
              <a:t>WEP has been cracked. WPA2(Wi-Fi Protected Access 2) is the newer version of WPA and is the current standard for wireless connection.</a:t>
            </a:r>
            <a:endParaRPr lang="en-US" sz="1667" dirty="0">
              <a:latin typeface="Tahoma"/>
              <a:cs typeface="Tahoma"/>
            </a:endParaRPr>
          </a:p>
        </p:txBody>
      </p:sp>
      <p:pic>
        <p:nvPicPr>
          <p:cNvPr id="69635" name="Picture 1">
            <a:extLst>
              <a:ext uri="{FF2B5EF4-FFF2-40B4-BE49-F238E27FC236}">
                <a16:creationId xmlns:a16="http://schemas.microsoft.com/office/drawing/2014/main" id="{99882A2D-28E7-6E4C-A567-EC33735D86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980" y="1717146"/>
            <a:ext cx="4200261" cy="600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8642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5298">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52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544C8C43-A3E3-9A4F-AB96-96AF295B8177}"/>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Attack Vectors</a:t>
            </a:r>
          </a:p>
        </p:txBody>
      </p:sp>
      <p:sp>
        <p:nvSpPr>
          <p:cNvPr id="16386" name="Rectangle 3">
            <a:extLst>
              <a:ext uri="{FF2B5EF4-FFF2-40B4-BE49-F238E27FC236}">
                <a16:creationId xmlns:a16="http://schemas.microsoft.com/office/drawing/2014/main" id="{B4FAA9A9-3526-A248-B96B-1DCAE1421572}"/>
              </a:ext>
            </a:extLst>
          </p:cNvPr>
          <p:cNvSpPr>
            <a:spLocks noGrp="1" noChangeArrowheads="1"/>
          </p:cNvSpPr>
          <p:nvPr>
            <p:ph type="body" idx="1"/>
          </p:nvPr>
        </p:nvSpPr>
        <p:spPr>
          <a:xfrm>
            <a:off x="308225" y="1079500"/>
            <a:ext cx="8496728" cy="4508500"/>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To achieve those three goals, security experts need a formal definition of who the “enemy” is. This specification is called a </a:t>
            </a:r>
            <a:r>
              <a:rPr lang="en-US" altLang="en-US" sz="1833" b="1" dirty="0">
                <a:latin typeface="Tahoma" panose="020B0604030504040204" pitchFamily="34" charset="0"/>
                <a:ea typeface="ＭＳ Ｐゴシック" panose="020B0600070205080204" pitchFamily="34" charset="-128"/>
              </a:rPr>
              <a:t>threat model</a:t>
            </a:r>
            <a:r>
              <a:rPr lang="en-US" altLang="en-US" sz="1833" dirty="0">
                <a:latin typeface="Tahoma" panose="020B0604030504040204" pitchFamily="34" charset="0"/>
                <a:ea typeface="ＭＳ Ｐゴシック" panose="020B0600070205080204" pitchFamily="34" charset="-128"/>
              </a:rPr>
              <a: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Many types of cybersecurity breaches that affect the three principles of security fall into different </a:t>
            </a:r>
            <a:r>
              <a:rPr lang="en-US" altLang="en-US" sz="1833" b="1" dirty="0">
                <a:latin typeface="Tahoma" panose="020B0604030504040204" pitchFamily="34" charset="0"/>
                <a:ea typeface="ＭＳ Ｐゴシック" panose="020B0600070205080204" pitchFamily="34" charset="-128"/>
              </a:rPr>
              <a:t>attack vectors</a:t>
            </a:r>
            <a:r>
              <a:rPr lang="en-US" altLang="en-US" sz="1833" dirty="0">
                <a:latin typeface="Tahoma" panose="020B0604030504040204" pitchFamily="34" charset="0"/>
                <a:ea typeface="ＭＳ Ｐゴシック" panose="020B0600070205080204" pitchFamily="34" charset="-128"/>
              </a:rPr>
              <a:t>: </a:t>
            </a:r>
          </a:p>
          <a:p>
            <a:pPr lvl="1"/>
            <a:r>
              <a:rPr lang="en-US" altLang="en-US" sz="1667" dirty="0">
                <a:latin typeface="Tahoma" panose="020B0604030504040204" pitchFamily="34" charset="0"/>
              </a:rPr>
              <a:t>Phishing Attacks security</a:t>
            </a:r>
          </a:p>
          <a:p>
            <a:pPr lvl="1"/>
            <a:r>
              <a:rPr lang="en-US" altLang="en-US" sz="1667" b="1" dirty="0">
                <a:latin typeface="Tahoma" panose="020B0604030504040204" pitchFamily="34" charset="0"/>
              </a:rPr>
              <a:t>SQL injection</a:t>
            </a:r>
            <a:r>
              <a:rPr lang="en-US" altLang="en-US" sz="1667" dirty="0">
                <a:latin typeface="Tahoma" panose="020B0604030504040204" pitchFamily="34" charset="0"/>
              </a:rPr>
              <a:t>: use Structured Query Language(SQL) to send database manipulation code through username/password text fields.  </a:t>
            </a:r>
          </a:p>
          <a:p>
            <a:pPr lvl="1"/>
            <a:r>
              <a:rPr lang="en-US" altLang="en-US" sz="1667" b="1" dirty="0">
                <a:latin typeface="Tahoma" panose="020B0604030504040204" pitchFamily="34" charset="0"/>
              </a:rPr>
              <a:t>DDoS</a:t>
            </a:r>
            <a:r>
              <a:rPr lang="en-US" altLang="en-US" sz="1667" dirty="0">
                <a:latin typeface="Tahoma" panose="020B0604030504040204" pitchFamily="34" charset="0"/>
              </a:rPr>
              <a:t> Attacks: </a:t>
            </a:r>
            <a:r>
              <a:rPr lang="en-US" altLang="en-US" sz="1667" b="1" dirty="0">
                <a:latin typeface="Tahoma" panose="020B0604030504040204" pitchFamily="34" charset="0"/>
              </a:rPr>
              <a:t>Distributed denial-of-service (DDoS)</a:t>
            </a:r>
            <a:r>
              <a:rPr lang="en-US" altLang="en-US" sz="1667" dirty="0">
                <a:latin typeface="Tahoma" panose="020B0604030504040204" pitchFamily="34" charset="0"/>
              </a:rPr>
              <a:t> attacks impact information availability. The attack comes when a bad actor creates a slew of traffic requests on a website at once in order to crash it or severely cripple it for a period of time.</a:t>
            </a:r>
            <a:endParaRPr lang="en-US" altLang="en-US" sz="1833" dirty="0">
              <a:latin typeface="Tahoma" panose="020B0604030504040204" pitchFamily="34" charset="0"/>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An </a:t>
            </a:r>
            <a:r>
              <a:rPr lang="en-US" altLang="en-US" sz="1667" b="1" dirty="0">
                <a:latin typeface="Tahoma" panose="020B0604030504040204" pitchFamily="34" charset="0"/>
                <a:ea typeface="ＭＳ Ｐゴシック" panose="020B0600070205080204" pitchFamily="34" charset="-128"/>
              </a:rPr>
              <a:t>attack vector</a:t>
            </a:r>
            <a:r>
              <a:rPr lang="en-US" altLang="en-US" sz="1667" dirty="0">
                <a:latin typeface="Tahoma" panose="020B0604030504040204" pitchFamily="34" charset="0"/>
                <a:ea typeface="ＭＳ Ｐゴシック" panose="020B0600070205080204" pitchFamily="34" charset="-128"/>
              </a:rPr>
              <a:t> is a path or means by which a hacker can gain access to a computer or network server in order to deliver a payload or malicious outcome.</a:t>
            </a:r>
          </a:p>
          <a:p>
            <a:pPr eaLnBrk="1" hangingPunct="1"/>
            <a:endParaRPr lang="en-US" altLang="en-US" sz="1500" dirty="0">
              <a:latin typeface="Tahoma" panose="020B0604030504040204" pitchFamily="34" charset="0"/>
              <a:ea typeface="ＭＳ Ｐゴシック" panose="020B0600070205080204" pitchFamily="34" charset="-128"/>
            </a:endParaRPr>
          </a:p>
          <a:p>
            <a:pPr lvl="1" eaLnBrk="1" hangingPunct="1">
              <a:buFontTx/>
              <a:buNone/>
            </a:pPr>
            <a:br>
              <a:rPr lang="en-US" altLang="en-US" sz="1500" dirty="0">
                <a:latin typeface="Tahoma" panose="020B0604030504040204" pitchFamily="34" charset="0"/>
              </a:rPr>
            </a:br>
            <a:r>
              <a:rPr lang="en-US" altLang="en-US" sz="1500" dirty="0">
                <a:latin typeface="Tahoma" panose="020B0604030504040204" pitchFamily="34" charset="0"/>
              </a:rPr>
              <a:t>	</a:t>
            </a:r>
          </a:p>
          <a:p>
            <a:pPr lvl="1" eaLnBrk="1" hangingPunct="1">
              <a:buFontTx/>
              <a:buNone/>
            </a:pPr>
            <a:r>
              <a:rPr lang="en-US" altLang="en-US" sz="1833"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2780129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B393C55-EBA8-BB49-9E6E-F9FFDA027C4D}"/>
              </a:ext>
            </a:extLst>
          </p:cNvPr>
          <p:cNvSpPr>
            <a:spLocks noGrp="1" noChangeArrowheads="1"/>
          </p:cNvSpPr>
          <p:nvPr>
            <p:ph type="title"/>
          </p:nvPr>
        </p:nvSpPr>
        <p:spPr>
          <a:xfrm>
            <a:off x="112978" y="101203"/>
            <a:ext cx="7886700" cy="1104636"/>
          </a:xfrm>
        </p:spPr>
        <p:txBody>
          <a:bodyPr/>
          <a:lstStyle/>
          <a:p>
            <a:pPr eaLnBrk="1" hangingPunct="1"/>
            <a:r>
              <a:rPr lang="en-US" altLang="en-US" sz="2500" dirty="0">
                <a:latin typeface="Tahoma" panose="020B0604030504040204" pitchFamily="34" charset="0"/>
                <a:ea typeface="ＭＳ Ｐゴシック" panose="020B0600070205080204" pitchFamily="34" charset="-128"/>
              </a:rPr>
              <a:t>Uniform Resource Locator(URL)</a:t>
            </a:r>
          </a:p>
        </p:txBody>
      </p:sp>
      <p:sp>
        <p:nvSpPr>
          <p:cNvPr id="55298" name="Rectangle 3">
            <a:extLst>
              <a:ext uri="{FF2B5EF4-FFF2-40B4-BE49-F238E27FC236}">
                <a16:creationId xmlns:a16="http://schemas.microsoft.com/office/drawing/2014/main" id="{4EA3A88C-BF61-AB44-A6BF-87D2EE1308AB}"/>
              </a:ext>
            </a:extLst>
          </p:cNvPr>
          <p:cNvSpPr>
            <a:spLocks noGrp="1" noChangeArrowheads="1"/>
          </p:cNvSpPr>
          <p:nvPr>
            <p:ph type="body" idx="1"/>
          </p:nvPr>
        </p:nvSpPr>
        <p:spPr>
          <a:xfrm>
            <a:off x="246580" y="1079500"/>
            <a:ext cx="8135420" cy="4508500"/>
          </a:xfrm>
        </p:spPr>
        <p:txBody>
          <a:bodyPr/>
          <a:lstStyle/>
          <a:p>
            <a:pPr marL="0" indent="0">
              <a:buNone/>
              <a:defRPr/>
            </a:pPr>
            <a:r>
              <a:rPr lang="en-US" sz="2000" b="1" dirty="0">
                <a:latin typeface="Tahoma"/>
                <a:cs typeface="Tahoma"/>
              </a:rPr>
              <a:t>Uniform Resource Locator(URL)</a:t>
            </a:r>
            <a:r>
              <a:rPr lang="en-US" sz="2000" dirty="0">
                <a:latin typeface="Tahoma"/>
                <a:cs typeface="Tahoma"/>
              </a:rPr>
              <a:t> also known as a web address is a reference to a web resource that specifies its location on a computer network and a mechanism for retrieving it.</a:t>
            </a:r>
          </a:p>
          <a:p>
            <a:pPr>
              <a:defRPr/>
            </a:pPr>
            <a:endParaRPr lang="en-US" sz="2000" dirty="0">
              <a:latin typeface="Tahoma"/>
              <a:cs typeface="Tahoma"/>
            </a:endParaRPr>
          </a:p>
          <a:p>
            <a:pPr>
              <a:defRPr/>
            </a:pPr>
            <a:endParaRPr lang="en-US" sz="2000" dirty="0">
              <a:latin typeface="Tahoma"/>
              <a:cs typeface="Tahoma"/>
            </a:endParaRPr>
          </a:p>
          <a:p>
            <a:pPr>
              <a:defRPr/>
            </a:pPr>
            <a:endParaRPr lang="en-US" sz="2000" dirty="0">
              <a:latin typeface="Tahoma"/>
              <a:cs typeface="Tahoma"/>
            </a:endParaRPr>
          </a:p>
          <a:p>
            <a:pPr>
              <a:defRPr/>
            </a:pPr>
            <a:endParaRPr lang="en-US" sz="2000" dirty="0">
              <a:latin typeface="Tahoma"/>
              <a:cs typeface="Tahoma"/>
            </a:endParaRPr>
          </a:p>
          <a:p>
            <a:pPr>
              <a:defRPr/>
            </a:pPr>
            <a:endParaRPr lang="en-US" sz="2000" dirty="0">
              <a:latin typeface="Tahoma"/>
              <a:cs typeface="Tahoma"/>
            </a:endParaRPr>
          </a:p>
          <a:p>
            <a:pPr marL="0" indent="0">
              <a:buNone/>
              <a:defRPr/>
            </a:pPr>
            <a:endParaRPr lang="en-US" sz="2000" dirty="0">
              <a:latin typeface="Tahoma"/>
              <a:cs typeface="Tahoma"/>
            </a:endParaRPr>
          </a:p>
          <a:p>
            <a:pPr marL="0" indent="0">
              <a:buNone/>
              <a:defRPr/>
            </a:pPr>
            <a:r>
              <a:rPr lang="en-US" sz="2000" dirty="0">
                <a:latin typeface="Tahoma"/>
                <a:cs typeface="Tahoma"/>
              </a:rPr>
              <a:t>the www is one of many subdomains(www., secure., blog., webmail.)</a:t>
            </a:r>
          </a:p>
          <a:p>
            <a:pPr marL="0" indent="0">
              <a:buNone/>
              <a:defRPr/>
            </a:pPr>
            <a:r>
              <a:rPr lang="en-US" sz="2000" dirty="0">
                <a:latin typeface="Tahoma"/>
                <a:cs typeface="Tahoma"/>
              </a:rPr>
              <a:t>Some URL may include a port number. </a:t>
            </a:r>
          </a:p>
          <a:p>
            <a:pPr>
              <a:defRPr/>
            </a:pPr>
            <a:endParaRPr lang="en-US" sz="2000" dirty="0">
              <a:latin typeface="Tahoma"/>
              <a:cs typeface="Tahoma"/>
            </a:endParaRPr>
          </a:p>
        </p:txBody>
      </p:sp>
      <p:pic>
        <p:nvPicPr>
          <p:cNvPr id="7" name="Picture 6">
            <a:extLst>
              <a:ext uri="{FF2B5EF4-FFF2-40B4-BE49-F238E27FC236}">
                <a16:creationId xmlns:a16="http://schemas.microsoft.com/office/drawing/2014/main" id="{0573338C-32FB-FD46-8595-84B2CDB8A2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011" y="2436813"/>
            <a:ext cx="6307667" cy="1471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6308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B2E2414B-8607-E34A-BD1F-FF1F372A28FC}"/>
              </a:ext>
            </a:extLst>
          </p:cNvPr>
          <p:cNvSpPr>
            <a:spLocks noGrp="1" noChangeArrowheads="1"/>
          </p:cNvSpPr>
          <p:nvPr>
            <p:ph type="title"/>
          </p:nvPr>
        </p:nvSpPr>
        <p:spPr>
          <a:xfrm>
            <a:off x="145764" y="127000"/>
            <a:ext cx="7886700" cy="1104636"/>
          </a:xfrm>
        </p:spPr>
        <p:txBody>
          <a:bodyPr/>
          <a:lstStyle/>
          <a:p>
            <a:pPr eaLnBrk="1" hangingPunct="1"/>
            <a:r>
              <a:rPr lang="en-US" altLang="en-US" sz="2500" dirty="0">
                <a:latin typeface="Tahoma" panose="020B0604030504040204" pitchFamily="34" charset="0"/>
                <a:ea typeface="ＭＳ Ｐゴシック" panose="020B0600070205080204" pitchFamily="34" charset="-128"/>
              </a:rPr>
              <a:t>Uniform Resource Locator(URL)</a:t>
            </a:r>
          </a:p>
        </p:txBody>
      </p:sp>
      <p:sp>
        <p:nvSpPr>
          <p:cNvPr id="55298" name="Rectangle 3">
            <a:extLst>
              <a:ext uri="{FF2B5EF4-FFF2-40B4-BE49-F238E27FC236}">
                <a16:creationId xmlns:a16="http://schemas.microsoft.com/office/drawing/2014/main" id="{20236EC3-827C-5447-863B-517514A65152}"/>
              </a:ext>
            </a:extLst>
          </p:cNvPr>
          <p:cNvSpPr>
            <a:spLocks noGrp="1" noChangeArrowheads="1"/>
          </p:cNvSpPr>
          <p:nvPr>
            <p:ph type="body" idx="1"/>
          </p:nvPr>
        </p:nvSpPr>
        <p:spPr>
          <a:xfrm>
            <a:off x="328773" y="1079500"/>
            <a:ext cx="8507002" cy="4508500"/>
          </a:xfrm>
        </p:spPr>
        <p:txBody>
          <a:bodyPr/>
          <a:lstStyle/>
          <a:p>
            <a:pPr marL="0" indent="0">
              <a:buNone/>
            </a:pPr>
            <a:r>
              <a:rPr lang="en-US" altLang="en-US" sz="2000" dirty="0">
                <a:latin typeface="Tahoma" panose="020B0604030504040204" pitchFamily="34" charset="0"/>
                <a:ea typeface="ＭＳ Ｐゴシック" panose="020B0600070205080204" pitchFamily="34" charset="-128"/>
              </a:rPr>
              <a:t>The URL can have </a:t>
            </a:r>
            <a:r>
              <a:rPr lang="en-US" altLang="en-US" sz="2000" b="1" dirty="0">
                <a:latin typeface="Tahoma" panose="020B0604030504040204" pitchFamily="34" charset="0"/>
                <a:ea typeface="ＭＳ Ｐゴシック" panose="020B0600070205080204" pitchFamily="34" charset="-128"/>
              </a:rPr>
              <a:t>query string parameters</a:t>
            </a:r>
            <a:r>
              <a:rPr lang="en-US" altLang="en-US" sz="2000" dirty="0">
                <a:latin typeface="Tahoma" panose="020B0604030504040204" pitchFamily="34" charset="0"/>
                <a:ea typeface="ＭＳ Ｐゴシック" panose="020B0600070205080204" pitchFamily="34" charset="-128"/>
              </a:rPr>
              <a:t> to send additional information to the server. </a:t>
            </a:r>
          </a:p>
          <a:p>
            <a:pPr lvl="1"/>
            <a:r>
              <a:rPr lang="en-US" altLang="en-US" sz="1667" dirty="0">
                <a:latin typeface="Tahoma" panose="020B0604030504040204" pitchFamily="34" charset="0"/>
              </a:rPr>
              <a:t>after the path, ? begins a query string. </a:t>
            </a:r>
          </a:p>
          <a:p>
            <a:pPr lvl="1"/>
            <a:r>
              <a:rPr lang="en-US" altLang="en-US" sz="1667" dirty="0">
                <a:latin typeface="Tahoma" panose="020B0604030504040204" pitchFamily="34" charset="0"/>
              </a:rPr>
              <a:t>Uses key-value pairs.</a:t>
            </a:r>
          </a:p>
          <a:p>
            <a:pPr lvl="1"/>
            <a:r>
              <a:rPr lang="en-US" altLang="en-US" sz="1667" dirty="0">
                <a:latin typeface="Tahoma" panose="020B0604030504040204" pitchFamily="34" charset="0"/>
              </a:rPr>
              <a:t>Uses + for string concatenation. </a:t>
            </a:r>
          </a:p>
          <a:p>
            <a:pPr lvl="1"/>
            <a:r>
              <a:rPr lang="en-US" altLang="en-US" sz="1667" dirty="0">
                <a:latin typeface="Tahoma" panose="020B0604030504040204" pitchFamily="34" charset="0"/>
              </a:rPr>
              <a:t>Uses &amp; for multiple parameters.</a:t>
            </a:r>
            <a:endParaRPr lang="en-US" altLang="en-US" sz="2000" dirty="0">
              <a:latin typeface="Tahoma" panose="020B0604030504040204" pitchFamily="34" charset="0"/>
            </a:endParaRPr>
          </a:p>
          <a:p>
            <a:pPr>
              <a:buFontTx/>
              <a:buNone/>
            </a:pPr>
            <a:r>
              <a:rPr lang="en-US" altLang="en-US" sz="2000" dirty="0">
                <a:latin typeface="Tahoma" panose="020B0604030504040204" pitchFamily="34" charset="0"/>
                <a:ea typeface="ＭＳ Ｐゴシック" panose="020B0600070205080204" pitchFamily="34" charset="-128"/>
              </a:rPr>
              <a:t>Example: The following URL has three query parameters.</a:t>
            </a:r>
          </a:p>
          <a:p>
            <a:pPr>
              <a:buFontTx/>
              <a:buNone/>
            </a:pPr>
            <a:r>
              <a:rPr lang="en-US" altLang="en-US" sz="2000" dirty="0">
                <a:solidFill>
                  <a:srgbClr val="3366FF"/>
                </a:solidFill>
                <a:latin typeface="Tahoma" panose="020B0604030504040204" pitchFamily="34" charset="0"/>
                <a:ea typeface="ＭＳ Ｐゴシック" panose="020B0600070205080204" pitchFamily="34" charset="-128"/>
              </a:rPr>
              <a:t>http://</a:t>
            </a:r>
            <a:r>
              <a:rPr lang="en-US" altLang="en-US" sz="2000" dirty="0" err="1">
                <a:solidFill>
                  <a:srgbClr val="3366FF"/>
                </a:solidFill>
                <a:latin typeface="Tahoma" panose="020B0604030504040204" pitchFamily="34" charset="0"/>
                <a:ea typeface="ＭＳ Ｐゴシック" panose="020B0600070205080204" pitchFamily="34" charset="-128"/>
              </a:rPr>
              <a:t>www.example.com</a:t>
            </a:r>
            <a:r>
              <a:rPr lang="en-US" altLang="en-US" sz="2000" dirty="0">
                <a:solidFill>
                  <a:srgbClr val="3366FF"/>
                </a:solidFill>
                <a:latin typeface="Tahoma" panose="020B0604030504040204" pitchFamily="34" charset="0"/>
                <a:ea typeface="ＭＳ Ｐゴシック" panose="020B0600070205080204" pitchFamily="34" charset="-128"/>
              </a:rPr>
              <a:t>/products/search/?q=</a:t>
            </a:r>
            <a:r>
              <a:rPr lang="en-US" altLang="en-US" sz="2000" dirty="0" err="1">
                <a:solidFill>
                  <a:srgbClr val="3366FF"/>
                </a:solidFill>
                <a:latin typeface="Tahoma" panose="020B0604030504040204" pitchFamily="34" charset="0"/>
                <a:ea typeface="ＭＳ Ｐゴシック" panose="020B0600070205080204" pitchFamily="34" charset="-128"/>
              </a:rPr>
              <a:t>chinese+food&amp;sessionID</a:t>
            </a:r>
            <a:r>
              <a:rPr lang="en-US" altLang="en-US" sz="2000" dirty="0">
                <a:solidFill>
                  <a:srgbClr val="3366FF"/>
                </a:solidFill>
                <a:latin typeface="Tahoma" panose="020B0604030504040204" pitchFamily="34" charset="0"/>
                <a:ea typeface="ＭＳ Ｐゴシック" panose="020B0600070205080204" pitchFamily="34" charset="-128"/>
              </a:rPr>
              <a:t>=1234&amp;p=true</a:t>
            </a:r>
          </a:p>
          <a:p>
            <a:pPr>
              <a:buFontTx/>
              <a:buNone/>
            </a:pPr>
            <a:endParaRPr lang="en-US" altLang="en-US" sz="2000" dirty="0">
              <a:latin typeface="Tahoma" panose="020B0604030504040204" pitchFamily="34" charset="0"/>
              <a:ea typeface="ＭＳ Ｐゴシック" panose="020B0600070205080204" pitchFamily="34" charset="-128"/>
            </a:endParaRPr>
          </a:p>
          <a:p>
            <a:pPr>
              <a:buFontTx/>
              <a:buNone/>
            </a:pPr>
            <a:r>
              <a:rPr lang="en-US" altLang="en-US" sz="2000" dirty="0">
                <a:latin typeface="Tahoma" panose="020B0604030504040204" pitchFamily="34" charset="0"/>
                <a:ea typeface="ＭＳ Ｐゴシック" panose="020B0600070205080204" pitchFamily="34" charset="-128"/>
              </a:rPr>
              <a:t>Above, q is the key and “</a:t>
            </a:r>
            <a:r>
              <a:rPr lang="en-US" altLang="ja-JP" sz="2000" dirty="0" err="1">
                <a:latin typeface="Tahoma" panose="020B0604030504040204" pitchFamily="34" charset="0"/>
                <a:ea typeface="ＭＳ Ｐゴシック" panose="020B0600070205080204" pitchFamily="34" charset="-128"/>
              </a:rPr>
              <a:t>chinese</a:t>
            </a:r>
            <a:r>
              <a:rPr lang="en-US" altLang="ja-JP" sz="2000" dirty="0">
                <a:latin typeface="Tahoma" panose="020B0604030504040204" pitchFamily="34" charset="0"/>
                <a:ea typeface="ＭＳ Ｐゴシック" panose="020B0600070205080204" pitchFamily="34" charset="-128"/>
              </a:rPr>
              <a:t> food</a:t>
            </a:r>
            <a:r>
              <a:rPr lang="en-US" altLang="en-US" sz="2000" dirty="0">
                <a:latin typeface="Tahoma" panose="020B0604030504040204" pitchFamily="34" charset="0"/>
                <a:ea typeface="ＭＳ Ｐゴシック" panose="020B0600070205080204" pitchFamily="34" charset="-128"/>
              </a:rPr>
              <a:t>”</a:t>
            </a:r>
            <a:r>
              <a:rPr lang="en-US" altLang="ja-JP" sz="2000" dirty="0">
                <a:latin typeface="Tahoma" panose="020B0604030504040204" pitchFamily="34" charset="0"/>
                <a:ea typeface="ＭＳ Ｐゴシック" panose="020B0600070205080204" pitchFamily="34" charset="-128"/>
              </a:rPr>
              <a:t> is the value.</a:t>
            </a:r>
          </a:p>
          <a:p>
            <a:pPr marL="0" indent="0">
              <a:buNone/>
            </a:pPr>
            <a:r>
              <a:rPr lang="en-US" altLang="en-US" sz="2000" b="1" dirty="0">
                <a:latin typeface="Tahoma" panose="020B0604030504040204" pitchFamily="34" charset="0"/>
                <a:ea typeface="ＭＳ Ｐゴシック" panose="020B0600070205080204" pitchFamily="34" charset="-128"/>
              </a:rPr>
              <a:t>Try to use query string parameters to search for something without going to the Google homepage. </a:t>
            </a:r>
          </a:p>
          <a:p>
            <a:endParaRPr lang="en-US" altLang="en-US" sz="2000" dirty="0">
              <a:latin typeface="Tahoma" panose="020B0604030504040204" pitchFamily="34" charset="0"/>
              <a:ea typeface="ＭＳ Ｐゴシック" panose="020B0600070205080204" pitchFamily="34" charset="-128"/>
            </a:endParaRPr>
          </a:p>
          <a:p>
            <a:endParaRPr lang="en-US" altLang="en-US" sz="2000" dirty="0">
              <a:latin typeface="Tahoma" panose="020B0604030504040204" pitchFamily="34" charset="0"/>
              <a:ea typeface="ＭＳ Ｐゴシック" panose="020B0600070205080204" pitchFamily="34" charset="-128"/>
            </a:endParaRPr>
          </a:p>
          <a:p>
            <a:endParaRPr lang="en-US" altLang="en-US" sz="2000" dirty="0">
              <a:latin typeface="Tahoma" panose="020B0604030504040204" pitchFamily="34" charset="0"/>
              <a:ea typeface="ＭＳ Ｐゴシック" panose="020B0600070205080204" pitchFamily="34" charset="-128"/>
            </a:endParaRPr>
          </a:p>
          <a:p>
            <a:endParaRPr lang="en-US" altLang="en-US" sz="2000" dirty="0">
              <a:latin typeface="Tahoma" panose="020B0604030504040204" pitchFamily="34" charset="0"/>
              <a:ea typeface="ＭＳ Ｐゴシック" panose="020B0600070205080204" pitchFamily="34" charset="-128"/>
            </a:endParaRPr>
          </a:p>
          <a:p>
            <a:pPr>
              <a:buFontTx/>
              <a:buNone/>
            </a:pPr>
            <a:endParaRPr lang="en-US" altLang="en-US" sz="2000" dirty="0">
              <a:latin typeface="Tahoma" panose="020B0604030504040204" pitchFamily="34" charset="0"/>
              <a:ea typeface="ＭＳ Ｐゴシック" panose="020B0600070205080204" pitchFamily="34" charset="-128"/>
            </a:endParaRPr>
          </a:p>
          <a:p>
            <a:endParaRPr lang="en-US" altLang="en-US" sz="20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256681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529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5298">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529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D590A386-5CF2-D141-A736-177004798D9C}"/>
              </a:ext>
            </a:extLst>
          </p:cNvPr>
          <p:cNvSpPr>
            <a:spLocks noGrp="1" noChangeArrowheads="1"/>
          </p:cNvSpPr>
          <p:nvPr>
            <p:ph type="title"/>
          </p:nvPr>
        </p:nvSpPr>
        <p:spPr>
          <a:xfrm>
            <a:off x="186861" y="127000"/>
            <a:ext cx="7886700" cy="1104636"/>
          </a:xfrm>
        </p:spPr>
        <p:txBody>
          <a:bodyPr/>
          <a:lstStyle/>
          <a:p>
            <a:pPr eaLnBrk="1" hangingPunct="1"/>
            <a:r>
              <a:rPr lang="en-US" altLang="en-US" sz="2500" dirty="0">
                <a:latin typeface="Tahoma" panose="020B0604030504040204" pitchFamily="34" charset="0"/>
                <a:ea typeface="ＭＳ Ｐゴシック" panose="020B0600070205080204" pitchFamily="34" charset="-128"/>
              </a:rPr>
              <a:t>Cross-Site Request Forgery(CSRF)</a:t>
            </a:r>
          </a:p>
        </p:txBody>
      </p:sp>
      <p:sp>
        <p:nvSpPr>
          <p:cNvPr id="55298" name="Rectangle 3">
            <a:extLst>
              <a:ext uri="{FF2B5EF4-FFF2-40B4-BE49-F238E27FC236}">
                <a16:creationId xmlns:a16="http://schemas.microsoft.com/office/drawing/2014/main" id="{D3A06001-AE83-4940-97DA-A7B79E6C54E5}"/>
              </a:ext>
            </a:extLst>
          </p:cNvPr>
          <p:cNvSpPr>
            <a:spLocks noGrp="1" noChangeArrowheads="1"/>
          </p:cNvSpPr>
          <p:nvPr>
            <p:ph type="body" idx="1"/>
          </p:nvPr>
        </p:nvSpPr>
        <p:spPr>
          <a:xfrm>
            <a:off x="287675" y="1079500"/>
            <a:ext cx="8527551" cy="4508500"/>
          </a:xfrm>
        </p:spPr>
        <p:txBody>
          <a:bodyPr/>
          <a:lstStyle/>
          <a:p>
            <a:pPr>
              <a:defRPr/>
            </a:pPr>
            <a:r>
              <a:rPr lang="en-US" sz="2000" dirty="0">
                <a:latin typeface="Tahoma"/>
                <a:cs typeface="Tahoma"/>
              </a:rPr>
              <a:t>Hackers can use sessions and URLs to exploit users. One such attach is </a:t>
            </a:r>
            <a:r>
              <a:rPr lang="en-US" sz="2000" b="1" dirty="0">
                <a:latin typeface="Tahoma"/>
                <a:cs typeface="Tahoma"/>
              </a:rPr>
              <a:t>cross-site request forgery(CSRF).</a:t>
            </a:r>
          </a:p>
          <a:p>
            <a:pPr>
              <a:defRPr/>
            </a:pPr>
            <a:r>
              <a:rPr lang="en-US" sz="2000" dirty="0">
                <a:latin typeface="Tahoma"/>
                <a:cs typeface="Tahoma"/>
              </a:rPr>
              <a:t>A user who logs into his bank account on a browser tab and then visit CNN still has not logged out of his bank account!</a:t>
            </a:r>
          </a:p>
          <a:p>
            <a:pPr>
              <a:defRPr/>
            </a:pPr>
            <a:r>
              <a:rPr lang="en-US" sz="2000" dirty="0">
                <a:latin typeface="Tahoma"/>
                <a:cs typeface="Tahoma"/>
              </a:rPr>
              <a:t>Suppose you log into your bank account and transfer your money to a savings account(#67890). A possible URL:</a:t>
            </a:r>
            <a:endParaRPr lang="en-US" sz="2000" dirty="0"/>
          </a:p>
          <a:p>
            <a:pPr marL="0" indent="0">
              <a:buNone/>
              <a:defRPr/>
            </a:pPr>
            <a:r>
              <a:rPr lang="en-US" sz="2000" dirty="0">
                <a:solidFill>
                  <a:srgbClr val="3366FF"/>
                </a:solidFill>
              </a:rPr>
              <a:t>https://</a:t>
            </a:r>
            <a:r>
              <a:rPr lang="en-US" sz="2000" dirty="0" err="1">
                <a:solidFill>
                  <a:srgbClr val="3366FF"/>
                </a:solidFill>
              </a:rPr>
              <a:t>bank.com</a:t>
            </a:r>
            <a:r>
              <a:rPr lang="en-US" sz="2000" dirty="0">
                <a:solidFill>
                  <a:srgbClr val="3366FF"/>
                </a:solidFill>
              </a:rPr>
              <a:t>/money/</a:t>
            </a:r>
            <a:r>
              <a:rPr lang="en-US" sz="2000" dirty="0" err="1">
                <a:solidFill>
                  <a:srgbClr val="3366FF"/>
                </a:solidFill>
              </a:rPr>
              <a:t>transfer?to</a:t>
            </a:r>
            <a:r>
              <a:rPr lang="en-US" sz="2000" dirty="0">
                <a:solidFill>
                  <a:srgbClr val="3366FF"/>
                </a:solidFill>
              </a:rPr>
              <a:t>=67890&amp;amount=100</a:t>
            </a:r>
          </a:p>
          <a:p>
            <a:pPr>
              <a:defRPr/>
            </a:pPr>
            <a:endParaRPr lang="en-US" sz="2000" dirty="0">
              <a:latin typeface="Tahoma"/>
              <a:cs typeface="Tahoma"/>
            </a:endParaRPr>
          </a:p>
          <a:p>
            <a:pPr>
              <a:defRPr/>
            </a:pPr>
            <a:r>
              <a:rPr lang="en-US" sz="2000" dirty="0">
                <a:latin typeface="Tahoma"/>
                <a:cs typeface="Tahoma"/>
              </a:rPr>
              <a:t>That URL doesn't need to include the account number the money is coming from, since the server assumes that the account you're currently logged into is the source of the funds.</a:t>
            </a:r>
          </a:p>
          <a:p>
            <a:pPr>
              <a:defRPr/>
            </a:pPr>
            <a:endParaRPr lang="en-US" sz="2000" dirty="0"/>
          </a:p>
          <a:p>
            <a:pPr>
              <a:defRPr/>
            </a:pPr>
            <a:endParaRPr lang="en-US" sz="2000" dirty="0">
              <a:latin typeface="Tahoma"/>
              <a:cs typeface="Tahoma"/>
            </a:endParaRPr>
          </a:p>
        </p:txBody>
      </p:sp>
    </p:spTree>
    <p:extLst>
      <p:ext uri="{BB962C8B-B14F-4D97-AF65-F5344CB8AC3E}">
        <p14:creationId xmlns:p14="http://schemas.microsoft.com/office/powerpoint/2010/main" val="20776915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C5BE553F-9430-D641-97E2-4E586E4E287F}"/>
              </a:ext>
            </a:extLst>
          </p:cNvPr>
          <p:cNvSpPr>
            <a:spLocks noGrp="1" noChangeArrowheads="1"/>
          </p:cNvSpPr>
          <p:nvPr>
            <p:ph type="title"/>
          </p:nvPr>
        </p:nvSpPr>
        <p:spPr>
          <a:xfrm>
            <a:off x="114942" y="127000"/>
            <a:ext cx="7886700" cy="1104636"/>
          </a:xfrm>
        </p:spPr>
        <p:txBody>
          <a:bodyPr/>
          <a:lstStyle/>
          <a:p>
            <a:pPr eaLnBrk="1" hangingPunct="1"/>
            <a:r>
              <a:rPr lang="en-US" altLang="en-US" sz="2500" dirty="0">
                <a:latin typeface="Tahoma" panose="020B0604030504040204" pitchFamily="34" charset="0"/>
                <a:ea typeface="ＭＳ Ｐゴシック" panose="020B0600070205080204" pitchFamily="34" charset="-128"/>
              </a:rPr>
              <a:t>Cross-Site Request Forgery(CSRF)</a:t>
            </a:r>
          </a:p>
        </p:txBody>
      </p:sp>
      <p:sp>
        <p:nvSpPr>
          <p:cNvPr id="55298" name="Rectangle 3">
            <a:extLst>
              <a:ext uri="{FF2B5EF4-FFF2-40B4-BE49-F238E27FC236}">
                <a16:creationId xmlns:a16="http://schemas.microsoft.com/office/drawing/2014/main" id="{590B01C6-C78F-9C4D-AF10-BA0184182AF5}"/>
              </a:ext>
            </a:extLst>
          </p:cNvPr>
          <p:cNvSpPr>
            <a:spLocks noGrp="1" noChangeArrowheads="1"/>
          </p:cNvSpPr>
          <p:nvPr>
            <p:ph type="body" idx="1"/>
          </p:nvPr>
        </p:nvSpPr>
        <p:spPr>
          <a:xfrm>
            <a:off x="267127" y="1079500"/>
            <a:ext cx="8527551" cy="4508500"/>
          </a:xfrm>
        </p:spPr>
        <p:txBody>
          <a:bodyPr/>
          <a:lstStyle/>
          <a:p>
            <a:pPr>
              <a:defRPr/>
            </a:pPr>
            <a:r>
              <a:rPr lang="en-US" sz="2000" dirty="0">
                <a:latin typeface="Tahoma"/>
                <a:cs typeface="Tahoma"/>
              </a:rPr>
              <a:t>A hacker can send out a phishing email, asks the user to log on to his bank account and click on a link to reset his password:</a:t>
            </a:r>
          </a:p>
          <a:p>
            <a:pPr marL="0" indent="0">
              <a:buNone/>
              <a:defRPr/>
            </a:pPr>
            <a:r>
              <a:rPr lang="en-US" sz="2000" dirty="0">
                <a:solidFill>
                  <a:srgbClr val="3366FF"/>
                </a:solidFill>
                <a:latin typeface="Tahoma"/>
                <a:cs typeface="Tahoma"/>
                <a:hlinkClick r:id="rId3"/>
              </a:rPr>
              <a:t>https://bank.com/password/reset</a:t>
            </a:r>
            <a:endParaRPr lang="en-US" sz="2000" dirty="0">
              <a:solidFill>
                <a:srgbClr val="3366FF"/>
              </a:solidFill>
              <a:latin typeface="Tahoma"/>
              <a:cs typeface="Tahoma"/>
            </a:endParaRPr>
          </a:p>
          <a:p>
            <a:pPr marL="0" indent="0">
              <a:buNone/>
              <a:defRPr/>
            </a:pPr>
            <a:endParaRPr lang="en-US" sz="2000" dirty="0">
              <a:latin typeface="Tahoma"/>
              <a:cs typeface="Tahoma"/>
            </a:endParaRPr>
          </a:p>
          <a:p>
            <a:pPr>
              <a:defRPr/>
            </a:pPr>
            <a:r>
              <a:rPr lang="en-US" sz="2000" dirty="0">
                <a:latin typeface="Tahoma"/>
                <a:cs typeface="Tahoma"/>
              </a:rPr>
              <a:t>The URL above, however, actually redirects to:</a:t>
            </a:r>
          </a:p>
          <a:p>
            <a:pPr marL="0" indent="0">
              <a:buNone/>
              <a:defRPr/>
            </a:pPr>
            <a:r>
              <a:rPr lang="en-US" sz="2000" dirty="0">
                <a:solidFill>
                  <a:srgbClr val="3366FF"/>
                </a:solidFill>
                <a:latin typeface="Tahoma"/>
                <a:cs typeface="Tahoma"/>
              </a:rPr>
              <a:t> </a:t>
            </a:r>
            <a:r>
              <a:rPr lang="en-US" sz="2000" dirty="0">
                <a:solidFill>
                  <a:srgbClr val="3366FF"/>
                </a:solidFill>
              </a:rPr>
              <a:t>https://</a:t>
            </a:r>
            <a:r>
              <a:rPr lang="en-US" sz="2000" dirty="0" err="1">
                <a:solidFill>
                  <a:srgbClr val="3366FF"/>
                </a:solidFill>
              </a:rPr>
              <a:t>bank.com</a:t>
            </a:r>
            <a:r>
              <a:rPr lang="en-US" sz="2000" dirty="0">
                <a:solidFill>
                  <a:srgbClr val="3366FF"/>
                </a:solidFill>
              </a:rPr>
              <a:t>/money/</a:t>
            </a:r>
            <a:r>
              <a:rPr lang="en-US" sz="2000" dirty="0" err="1">
                <a:solidFill>
                  <a:srgbClr val="3366FF"/>
                </a:solidFill>
              </a:rPr>
              <a:t>transfer?to</a:t>
            </a:r>
            <a:r>
              <a:rPr lang="en-US" sz="2000" dirty="0">
                <a:solidFill>
                  <a:srgbClr val="3366FF"/>
                </a:solidFill>
              </a:rPr>
              <a:t>=12345&amp;amount=100</a:t>
            </a:r>
            <a:endParaRPr lang="en-US" sz="2000" dirty="0">
              <a:latin typeface="Tahoma"/>
              <a:cs typeface="Tahoma"/>
            </a:endParaRPr>
          </a:p>
          <a:p>
            <a:pPr marL="0" indent="0">
              <a:buNone/>
              <a:defRPr/>
            </a:pPr>
            <a:r>
              <a:rPr lang="en-US" sz="2000" dirty="0">
                <a:latin typeface="Tahoma"/>
                <a:cs typeface="Tahoma"/>
              </a:rPr>
              <a:t>which transfers money to a different account(#12345).</a:t>
            </a:r>
          </a:p>
          <a:p>
            <a:pPr marL="0" indent="0">
              <a:buNone/>
              <a:defRPr/>
            </a:pPr>
            <a:endParaRPr lang="en-US" sz="2000" dirty="0">
              <a:latin typeface="Tahoma"/>
              <a:cs typeface="Tahoma"/>
            </a:endParaRPr>
          </a:p>
          <a:p>
            <a:pPr>
              <a:defRPr/>
            </a:pPr>
            <a:r>
              <a:rPr lang="en-US" sz="2000" dirty="0">
                <a:latin typeface="Tahoma"/>
                <a:cs typeface="Tahoma"/>
              </a:rPr>
              <a:t>Most banks safeguards from such CSRF attacks by generating random tokens. </a:t>
            </a:r>
          </a:p>
          <a:p>
            <a:pPr marL="0" indent="0">
              <a:buNone/>
              <a:defRPr/>
            </a:pPr>
            <a:r>
              <a:rPr lang="en-US" sz="2000" dirty="0">
                <a:solidFill>
                  <a:srgbClr val="3366FF"/>
                </a:solidFill>
              </a:rPr>
              <a:t>https://</a:t>
            </a:r>
            <a:r>
              <a:rPr lang="en-US" sz="2000" dirty="0" err="1">
                <a:solidFill>
                  <a:srgbClr val="3366FF"/>
                </a:solidFill>
              </a:rPr>
              <a:t>bank.com</a:t>
            </a:r>
            <a:r>
              <a:rPr lang="en-US" sz="2000" dirty="0">
                <a:solidFill>
                  <a:srgbClr val="3366FF"/>
                </a:solidFill>
              </a:rPr>
              <a:t>/money/</a:t>
            </a:r>
            <a:r>
              <a:rPr lang="en-US" sz="2000" dirty="0" err="1">
                <a:solidFill>
                  <a:srgbClr val="3366FF"/>
                </a:solidFill>
              </a:rPr>
              <a:t>transfer?to</a:t>
            </a:r>
            <a:r>
              <a:rPr lang="en-US" sz="2000" dirty="0">
                <a:solidFill>
                  <a:srgbClr val="3366FF"/>
                </a:solidFill>
              </a:rPr>
              <a:t>=67890&amp;amount=100&amp;token=8549ba93417cdef85</a:t>
            </a:r>
          </a:p>
          <a:p>
            <a:pPr>
              <a:defRPr/>
            </a:pPr>
            <a:endParaRPr lang="en-US" sz="2000" dirty="0">
              <a:latin typeface="Tahoma"/>
              <a:cs typeface="Tahoma"/>
            </a:endParaRPr>
          </a:p>
        </p:txBody>
      </p:sp>
    </p:spTree>
    <p:extLst>
      <p:ext uri="{BB962C8B-B14F-4D97-AF65-F5344CB8AC3E}">
        <p14:creationId xmlns:p14="http://schemas.microsoft.com/office/powerpoint/2010/main" val="2197618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8">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2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BC040687-CE0E-854C-8F7D-E8A23D7BA19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79874" name="Content Placeholder 2">
            <a:extLst>
              <a:ext uri="{FF2B5EF4-FFF2-40B4-BE49-F238E27FC236}">
                <a16:creationId xmlns:a16="http://schemas.microsoft.com/office/drawing/2014/main" id="{912D2B09-41A0-3340-8C91-199EE2B83410}"/>
              </a:ext>
            </a:extLst>
          </p:cNvPr>
          <p:cNvSpPr>
            <a:spLocks noGrp="1" noChangeArrowheads="1"/>
          </p:cNvSpPr>
          <p:nvPr>
            <p:ph idx="1"/>
          </p:nvPr>
        </p:nvSpPr>
        <p:spPr>
          <a:xfrm>
            <a:off x="267128" y="1333500"/>
            <a:ext cx="8630292"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Read and reread these lecture notes.</a:t>
            </a:r>
          </a:p>
          <a:p>
            <a:pPr marL="0" indent="0">
              <a:buFontTx/>
              <a:buAutoNum type="arabicParenR"/>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Read:</a:t>
            </a:r>
          </a:p>
          <a:p>
            <a:pPr marL="571477" lvl="1"/>
            <a:r>
              <a:rPr lang="en-US" altLang="en-US" sz="1500" dirty="0">
                <a:latin typeface="Tahoma" panose="020B0604030504040204" pitchFamily="34" charset="0"/>
                <a:hlinkClick r:id="rId2"/>
              </a:rPr>
              <a:t>https://www.huffingtonpost.com/2012/06/08/linkedin-password-leak-infographic_n_1581620.html</a:t>
            </a:r>
            <a:endParaRPr lang="en-US" altLang="en-US" sz="1500" dirty="0">
              <a:latin typeface="Tahoma" panose="020B0604030504040204" pitchFamily="34" charset="0"/>
            </a:endParaRPr>
          </a:p>
          <a:p>
            <a:pPr marL="571477" lvl="1"/>
            <a:r>
              <a:rPr lang="en-US" altLang="en-US" sz="1500" dirty="0">
                <a:latin typeface="Tahoma" panose="020B0604030504040204" pitchFamily="34" charset="0"/>
                <a:hlinkClick r:id="rId3"/>
              </a:rPr>
              <a:t>https://www.npr.org/2011/09/27/140704494/the-worm-that-could-bring-down-the-internet</a:t>
            </a:r>
            <a:endParaRPr lang="en-US" altLang="en-US" sz="1500" dirty="0">
              <a:latin typeface="Tahoma" panose="020B0604030504040204" pitchFamily="34" charset="0"/>
            </a:endParaRPr>
          </a:p>
          <a:p>
            <a:pPr marL="571477" lvl="1"/>
            <a:r>
              <a:rPr lang="en-US" altLang="en-US" sz="1500" dirty="0">
                <a:latin typeface="Tahoma" panose="020B0604030504040204" pitchFamily="34" charset="0"/>
                <a:hlinkClick r:id="rId4"/>
              </a:rPr>
              <a:t>http://fortune.com/2017/06/22/cybersecurity-hacks-history/</a:t>
            </a:r>
            <a:endParaRPr lang="en-US" altLang="en-US" sz="1500" dirty="0">
              <a:latin typeface="Tahoma" panose="020B0604030504040204" pitchFamily="34" charset="0"/>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3)Net neutrality:</a:t>
            </a:r>
          </a:p>
          <a:p>
            <a:pPr marL="571477" lvl="1"/>
            <a:r>
              <a:rPr lang="en-US" altLang="en-US" sz="1500" dirty="0">
                <a:latin typeface="Tahoma" panose="020B0604030504040204" pitchFamily="34" charset="0"/>
                <a:hlinkClick r:id="rId5"/>
              </a:rPr>
              <a:t>http://theopeninter.net/</a:t>
            </a:r>
            <a:endParaRPr lang="en-US" altLang="en-US" sz="1500" dirty="0">
              <a:latin typeface="Tahoma" panose="020B0604030504040204" pitchFamily="34" charset="0"/>
            </a:endParaRPr>
          </a:p>
          <a:p>
            <a:pPr marL="571477" lvl="1"/>
            <a:r>
              <a:rPr lang="en-US" altLang="en-US" sz="1500" dirty="0">
                <a:latin typeface="Tahoma" panose="020B0604030504040204" pitchFamily="34" charset="0"/>
                <a:hlinkClick r:id="rId6"/>
              </a:rPr>
              <a:t>https://arstechnica.com/tech-policy/2011/01/huge-isps-want-per-gb-payments-from-netflix-youtube/</a:t>
            </a:r>
            <a:endParaRPr lang="en-US" altLang="en-US" sz="1500" dirty="0">
              <a:latin typeface="Tahoma" panose="020B0604030504040204" pitchFamily="34" charset="0"/>
            </a:endParaRPr>
          </a:p>
          <a:p>
            <a:pPr marL="571477" lvl="1"/>
            <a:endParaRPr lang="en-US" altLang="en-US" sz="1500" dirty="0">
              <a:latin typeface="Tahoma" panose="020B0604030504040204" pitchFamily="34" charset="0"/>
            </a:endParaRPr>
          </a:p>
          <a:p>
            <a:pPr marL="571477" lvl="1">
              <a:buNone/>
            </a:pPr>
            <a:endParaRPr lang="en-US" altLang="en-US" sz="1500" dirty="0">
              <a:latin typeface="Tahoma" panose="020B0604030504040204" pitchFamily="34" charset="0"/>
            </a:endParaRPr>
          </a:p>
          <a:p>
            <a:pPr marL="571477" lvl="1"/>
            <a:endParaRPr lang="en-US" altLang="en-US" sz="1500" dirty="0">
              <a:latin typeface="Tahoma" panose="020B0604030504040204" pitchFamily="34" charset="0"/>
            </a:endParaRPr>
          </a:p>
          <a:p>
            <a:pPr marL="571477" lvl="1"/>
            <a:endParaRPr lang="en-US" altLang="en-US" sz="1500" dirty="0">
              <a:latin typeface="Tahoma" panose="020B0604030504040204" pitchFamily="34" charset="0"/>
            </a:endParaRPr>
          </a:p>
          <a:p>
            <a:pPr marL="571477" lvl="1">
              <a:buFontTx/>
              <a:buAutoNum type="arabicParenR"/>
            </a:pPr>
            <a:endParaRPr lang="en-US" altLang="en-US" sz="1500" dirty="0">
              <a:latin typeface="Tahoma" panose="020B0604030504040204" pitchFamily="34" charset="0"/>
            </a:endParaRPr>
          </a:p>
          <a:p>
            <a:pPr marL="571477" lvl="1"/>
            <a:endParaRPr lang="en-US" altLang="en-US" sz="1333" dirty="0">
              <a:latin typeface="Tahoma" panose="020B0604030504040204" pitchFamily="34" charset="0"/>
            </a:endParaRPr>
          </a:p>
          <a:p>
            <a:pPr marL="571477" lvl="1">
              <a:buNone/>
            </a:pPr>
            <a:endParaRPr lang="en-US" altLang="en-US" sz="1500" dirty="0">
              <a:latin typeface="Tahoma" panose="020B0604030504040204" pitchFamily="34" charset="0"/>
            </a:endParaRPr>
          </a:p>
          <a:p>
            <a:pPr marL="571477" lvl="1"/>
            <a:endParaRPr lang="en-US" altLang="en-US" sz="1333" dirty="0">
              <a:latin typeface="Tahoma" panose="020B0604030504040204" pitchFamily="34" charset="0"/>
            </a:endParaRPr>
          </a:p>
          <a:p>
            <a:pPr marL="571477" lvl="1"/>
            <a:endParaRPr lang="en-US" altLang="en-US" sz="1333" dirty="0">
              <a:latin typeface="Tahoma" panose="020B0604030504040204" pitchFamily="34" charset="0"/>
            </a:endParaRPr>
          </a:p>
          <a:p>
            <a:pPr marL="571477" lvl="1"/>
            <a:endParaRPr lang="en-US" altLang="en-US" sz="1333" dirty="0">
              <a:latin typeface="Tahoma" panose="020B0604030504040204" pitchFamily="34" charset="0"/>
            </a:endParaRPr>
          </a:p>
          <a:p>
            <a:pPr marL="571477" lvl="1"/>
            <a:endParaRPr lang="en-US" altLang="en-US" sz="1333" dirty="0">
              <a:latin typeface="Tahoma" panose="020B0604030504040204" pitchFamily="34" charset="0"/>
            </a:endParaRPr>
          </a:p>
          <a:p>
            <a:pPr marL="571477" lvl="1"/>
            <a:endParaRPr lang="en-US" altLang="en-US" sz="1333" dirty="0">
              <a:latin typeface="Tahoma" panose="020B0604030504040204" pitchFamily="34" charset="0"/>
            </a:endParaRPr>
          </a:p>
          <a:p>
            <a:pPr marL="0" indent="0"/>
            <a:endParaRPr lang="en-US" altLang="en-US" sz="1333" dirty="0">
              <a:latin typeface="Tahoma" panose="020B0604030504040204" pitchFamily="34" charset="0"/>
              <a:ea typeface="ＭＳ Ｐゴシック" panose="020B0600070205080204" pitchFamily="34" charset="-128"/>
            </a:endParaRPr>
          </a:p>
          <a:p>
            <a:pPr marL="571477" lvl="1">
              <a:buFontTx/>
              <a:buAutoNum type="alphaLcPeriod"/>
            </a:pPr>
            <a:endParaRPr lang="en-US" altLang="en-US" sz="1500" dirty="0">
              <a:latin typeface="Tahoma" panose="020B0604030504040204" pitchFamily="34" charset="0"/>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049666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9633B806-8DFF-384F-A4D7-742ED14BAD7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80898" name="Content Placeholder 2">
            <a:extLst>
              <a:ext uri="{FF2B5EF4-FFF2-40B4-BE49-F238E27FC236}">
                <a16:creationId xmlns:a16="http://schemas.microsoft.com/office/drawing/2014/main" id="{C01654CD-9CFF-1B48-B79E-C1123EA6DF16}"/>
              </a:ext>
            </a:extLst>
          </p:cNvPr>
          <p:cNvSpPr>
            <a:spLocks noGrp="1" noChangeArrowheads="1"/>
          </p:cNvSpPr>
          <p:nvPr>
            <p:ph idx="1"/>
          </p:nvPr>
        </p:nvSpPr>
        <p:spPr>
          <a:xfrm>
            <a:off x="339047" y="1333500"/>
            <a:ext cx="8558373"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1) Part of this lecture </a:t>
            </a:r>
            <a:r>
              <a:rPr lang="en-US" altLang="en-US" sz="1833">
                <a:latin typeface="Tahoma" panose="020B0604030504040204" pitchFamily="34" charset="0"/>
                <a:ea typeface="ＭＳ Ｐゴシック" panose="020B0600070205080204" pitchFamily="34" charset="-128"/>
              </a:rPr>
              <a:t>is a </a:t>
            </a:r>
            <a:r>
              <a:rPr lang="en-US" altLang="en-US" sz="1833" dirty="0">
                <a:latin typeface="Tahoma" panose="020B0604030504040204" pitchFamily="34" charset="0"/>
                <a:ea typeface="ＭＳ Ｐゴシック" panose="020B0600070205080204" pitchFamily="34" charset="-128"/>
              </a:rPr>
              <a:t>recap of the following an episode from PBS Crash Course in Computer Science series. </a:t>
            </a:r>
          </a:p>
          <a:p>
            <a:pPr marL="0" indent="0">
              <a:buNone/>
            </a:pPr>
            <a:r>
              <a:rPr lang="en-US" altLang="en-US" sz="1833" dirty="0">
                <a:latin typeface="Tahoma" panose="020B0604030504040204" pitchFamily="34" charset="0"/>
                <a:ea typeface="ＭＳ Ｐゴシック" panose="020B0600070205080204" pitchFamily="34" charset="-128"/>
              </a:rPr>
              <a:t>PBS Crash Course in Computer Science. Cybersecurity. Retrieved from </a:t>
            </a:r>
            <a:r>
              <a:rPr lang="en-US" altLang="en-US" sz="1833" dirty="0">
                <a:latin typeface="Tahoma" panose="020B0604030504040204" pitchFamily="34" charset="0"/>
                <a:ea typeface="ＭＳ Ｐゴシック" panose="020B0600070205080204" pitchFamily="34" charset="-128"/>
                <a:hlinkClick r:id="rId2"/>
              </a:rPr>
              <a:t>https://www.youtube.com/watch?v=bPVaOlJ6ln0</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a:t>
            </a:r>
            <a:r>
              <a:rPr lang="en-US" altLang="en-US" sz="1667" dirty="0">
                <a:latin typeface="Tahoma" panose="020B0604030504040204" pitchFamily="34" charset="0"/>
                <a:ea typeface="ＭＳ Ｐゴシック" panose="020B0600070205080204" pitchFamily="34" charset="-128"/>
              </a:rPr>
              <a:t> Computer Science E-1 at Harvard Extension School</a:t>
            </a:r>
          </a:p>
          <a:p>
            <a:pPr marL="0" indent="0">
              <a:buNone/>
            </a:pPr>
            <a:r>
              <a:rPr lang="en-US" altLang="en-US" sz="1667" dirty="0">
                <a:latin typeface="Tahoma" panose="020B0604030504040204" pitchFamily="34" charset="0"/>
                <a:ea typeface="ＭＳ Ｐゴシック" panose="020B0600070205080204" pitchFamily="34" charset="-128"/>
              </a:rPr>
              <a:t>Understanding Computers and the Internet by Tommy </a:t>
            </a:r>
            <a:r>
              <a:rPr lang="en-US" altLang="en-US" sz="1667" dirty="0" err="1">
                <a:latin typeface="Tahoma" panose="020B0604030504040204" pitchFamily="34" charset="0"/>
                <a:ea typeface="ＭＳ Ｐゴシック" panose="020B0600070205080204" pitchFamily="34" charset="-128"/>
              </a:rPr>
              <a:t>MacWilliam</a:t>
            </a:r>
            <a:r>
              <a:rPr lang="en-US" altLang="en-US" sz="1667" dirty="0">
                <a:latin typeface="Tahoma" panose="020B0604030504040204" pitchFamily="34" charset="0"/>
                <a:ea typeface="ＭＳ Ｐゴシック" panose="020B0600070205080204" pitchFamily="34" charset="-128"/>
              </a:rPr>
              <a:t>. Retrieved from </a:t>
            </a:r>
            <a:r>
              <a:rPr lang="en-US" altLang="en-US" sz="1667" dirty="0">
                <a:latin typeface="Tahoma" panose="020B0604030504040204" pitchFamily="34" charset="0"/>
                <a:ea typeface="ＭＳ Ｐゴシック" panose="020B0600070205080204" pitchFamily="34" charset="-128"/>
                <a:hlinkClick r:id="rId3"/>
              </a:rPr>
              <a:t>http://cse1.net/video?v=lectures/6/lecture6</a:t>
            </a:r>
            <a:endParaRPr lang="en-US" altLang="en-US" sz="1667"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60540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2A6AB6-AD55-584E-9437-58A5F134C771}"/>
              </a:ext>
            </a:extLst>
          </p:cNvPr>
          <p:cNvSpPr>
            <a:spLocks noGrp="1" noChangeArrowheads="1"/>
          </p:cNvSpPr>
          <p:nvPr>
            <p:ph type="title"/>
          </p:nvPr>
        </p:nvSpPr>
        <p:spPr>
          <a:xfrm>
            <a:off x="8412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Phishing Attacks</a:t>
            </a:r>
          </a:p>
        </p:txBody>
      </p:sp>
      <p:sp>
        <p:nvSpPr>
          <p:cNvPr id="16386" name="Rectangle 3">
            <a:extLst>
              <a:ext uri="{FF2B5EF4-FFF2-40B4-BE49-F238E27FC236}">
                <a16:creationId xmlns:a16="http://schemas.microsoft.com/office/drawing/2014/main" id="{842B05C2-DFA8-F84D-AEF8-C43D6277D764}"/>
              </a:ext>
            </a:extLst>
          </p:cNvPr>
          <p:cNvSpPr>
            <a:spLocks noGrp="1" noChangeArrowheads="1"/>
          </p:cNvSpPr>
          <p:nvPr>
            <p:ph type="body" idx="1"/>
          </p:nvPr>
        </p:nvSpPr>
        <p:spPr>
          <a:xfrm>
            <a:off x="297951" y="1079500"/>
            <a:ext cx="8517276" cy="4508500"/>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Phishing</a:t>
            </a:r>
            <a:r>
              <a:rPr lang="en-US" altLang="en-US" sz="1667" dirty="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eaLnBrk="1" hangingPunct="1"/>
            <a:r>
              <a:rPr lang="en-US" altLang="en-US" sz="1700" dirty="0">
                <a:latin typeface="Tahoma" panose="020B0604030504040204" pitchFamily="34" charset="0"/>
              </a:rPr>
              <a:t>Phisher spoofs the logo or website of a well-known corporation or individual so their email request appears legitimate.</a:t>
            </a:r>
          </a:p>
          <a:p>
            <a:pPr lvl="1" eaLnBrk="1" hangingPunct="1"/>
            <a:endParaRPr lang="en-US" altLang="en-US" sz="1700" dirty="0">
              <a:latin typeface="Tahoma" panose="020B0604030504040204" pitchFamily="34" charset="0"/>
            </a:endParaRPr>
          </a:p>
          <a:p>
            <a:pPr lvl="1"/>
            <a:r>
              <a:rPr lang="en-US" altLang="en-US" sz="1700" dirty="0">
                <a:latin typeface="Tahoma" panose="020B0604030504040204" pitchFamily="34" charset="0"/>
                <a:ea typeface="ＭＳ Ｐゴシック" panose="020B0600070205080204" pitchFamily="34" charset="-128"/>
              </a:rPr>
              <a:t>Contact HR department, posing as a trusted source, to get info(W2, SS#, etc..)</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link within an email. For example, if an employee is contacted by their bank and encouraged to reset a password, it’s best to go directly to the bank’s website.</a:t>
            </a:r>
          </a:p>
          <a:p>
            <a:pPr lvl="1" eaLnBrk="1" hangingPunct="1">
              <a:buFontTx/>
              <a:buNone/>
            </a:pPr>
            <a:r>
              <a:rPr lang="en-US" altLang="en-US" sz="1700" dirty="0">
                <a:latin typeface="Tahoma" panose="020B0604030504040204" pitchFamily="34" charset="0"/>
              </a:rPr>
              <a:t>	</a:t>
            </a: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9119880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28924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339047" y="304271"/>
            <a:ext cx="8176303"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3439430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AE62191C-926C-2A47-A024-502F4873CCC3}"/>
              </a:ext>
            </a:extLst>
          </p:cNvPr>
          <p:cNvSpPr>
            <a:spLocks noGrp="1" noChangeArrowheads="1"/>
          </p:cNvSpPr>
          <p:nvPr>
            <p:ph type="title"/>
          </p:nvPr>
        </p:nvSpPr>
        <p:spPr>
          <a:xfrm>
            <a:off x="156038" y="127000"/>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Coding Injection</a:t>
            </a:r>
          </a:p>
        </p:txBody>
      </p:sp>
      <p:sp>
        <p:nvSpPr>
          <p:cNvPr id="16386" name="Rectangle 3">
            <a:extLst>
              <a:ext uri="{FF2B5EF4-FFF2-40B4-BE49-F238E27FC236}">
                <a16:creationId xmlns:a16="http://schemas.microsoft.com/office/drawing/2014/main" id="{27F7404D-3407-3048-949E-7075AA7AE6F2}"/>
              </a:ext>
            </a:extLst>
          </p:cNvPr>
          <p:cNvSpPr>
            <a:spLocks noGrp="1" noChangeArrowheads="1"/>
          </p:cNvSpPr>
          <p:nvPr>
            <p:ph type="body" idx="1"/>
          </p:nvPr>
        </p:nvSpPr>
        <p:spPr>
          <a:xfrm>
            <a:off x="308225" y="1079500"/>
            <a:ext cx="857892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hackers can use text fields to inject code to manipulate database info on the server. </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Tahoma" panose="020B0604030504040204" pitchFamily="34" charset="0"/>
                <a:ea typeface="ＭＳ Ｐゴシック" panose="020B0600070205080204" pitchFamily="34" charset="-128"/>
              </a:rPr>
              <a:t>Enter username: ‘john’; DROP TABLE users;</a:t>
            </a:r>
          </a:p>
          <a:p>
            <a:pPr eaLnBrk="1" hangingPunct="1">
              <a:buFontTx/>
              <a:buNone/>
            </a:pPr>
            <a:r>
              <a:rPr lang="en-US" altLang="en-US" sz="2000" dirty="0">
                <a:latin typeface="Tahoma" panose="020B0604030504040204" pitchFamily="34" charset="0"/>
                <a:ea typeface="ＭＳ Ｐゴシック" panose="020B0600070205080204" pitchFamily="34" charset="-128"/>
              </a:rPr>
              <a:t>Enter password: ‘password123’</a:t>
            </a:r>
          </a:p>
          <a:p>
            <a:pPr eaLnBrk="1" hangingPunct="1"/>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SQL command DROP TABLE users; instructs the SQL database to delete all users.   </a:t>
            </a:r>
          </a:p>
          <a:p>
            <a:pPr lvl="1" eaLnBrk="1" hangingPunct="1"/>
            <a:r>
              <a:rPr lang="en-US" altLang="en-US" sz="1667" dirty="0">
                <a:latin typeface="Tahoma" panose="020B0604030504040204" pitchFamily="34" charset="0"/>
              </a:rPr>
              <a:t>This is the reason why special characters like semicolons are not allowed in text fields. Client-side </a:t>
            </a:r>
            <a:r>
              <a:rPr lang="en-US" altLang="en-US" sz="1667" dirty="0" err="1">
                <a:latin typeface="Tahoma" panose="020B0604030504040204" pitchFamily="34" charset="0"/>
              </a:rPr>
              <a:t>Javascript</a:t>
            </a:r>
            <a:r>
              <a:rPr lang="en-US" altLang="en-US" sz="1667" dirty="0">
                <a:latin typeface="Tahoma" panose="020B0604030504040204" pitchFamily="34" charset="0"/>
              </a:rPr>
              <a:t> will catch this error and block it from being sent to the server. </a:t>
            </a:r>
          </a:p>
          <a:p>
            <a:pPr marL="0" indent="0" eaLnBrk="1" hangingPunct="1">
              <a:buNone/>
            </a:pPr>
            <a:r>
              <a:rPr lang="en-US" altLang="en-US" sz="2000" dirty="0">
                <a:latin typeface="Tahoma" panose="020B0604030504040204" pitchFamily="34" charset="0"/>
                <a:ea typeface="ＭＳ Ｐゴシック" panose="020B0600070205080204" pitchFamily="34" charset="-128"/>
              </a:rPr>
              <a:t>With more sophisticated attacks, hackers can add new admin accounts, get access to confidential data. </a:t>
            </a: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5457747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549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287675" y="1079500"/>
            <a:ext cx="8558373"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lvl="1" eaLnBrk="1" hangingPunct="1"/>
            <a:endParaRPr lang="en-US" altLang="en-US" sz="1667"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eaLnBrk="1" hangingPunct="1"/>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 differentiate between authorized/unauthorized personnel, we use </a:t>
            </a:r>
            <a:r>
              <a:rPr lang="en-US" altLang="en-US" sz="2000" b="1" dirty="0">
                <a:latin typeface="Tahoma" panose="020B0604030504040204" pitchFamily="34" charset="0"/>
                <a:ea typeface="ＭＳ Ｐゴシック" panose="020B0600070205080204" pitchFamily="34" charset="-128"/>
              </a:rPr>
              <a:t>authentication, </a:t>
            </a:r>
            <a:r>
              <a:rPr lang="en-US" altLang="en-US" sz="2000" dirty="0">
                <a:latin typeface="Tahoma" panose="020B0604030504040204" pitchFamily="34" charset="0"/>
                <a:ea typeface="ＭＳ Ｐゴシック" panose="020B0600070205080204" pitchFamily="34" charset="-128"/>
              </a:rPr>
              <a:t>the process by which the computer understand who it’s interacting with. </a:t>
            </a:r>
          </a:p>
          <a:p>
            <a:pPr eaLnBrk="1" hangingPunct="1"/>
            <a:endParaRPr lang="en-US" altLang="en-US" sz="2000" dirty="0">
              <a:latin typeface="Tahoma" panose="020B0604030504040204" pitchFamily="34" charset="0"/>
              <a:ea typeface="ＭＳ Ｐゴシック" panose="020B0600070205080204" pitchFamily="34" charset="-128"/>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729423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145765"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sp>
        <p:nvSpPr>
          <p:cNvPr id="16386" name="Rectangle 3">
            <a:extLst>
              <a:ext uri="{FF2B5EF4-FFF2-40B4-BE49-F238E27FC236}">
                <a16:creationId xmlns:a16="http://schemas.microsoft.com/office/drawing/2014/main" id="{E6DB08E6-2B6C-614E-98C5-6D5039F16767}"/>
              </a:ext>
            </a:extLst>
          </p:cNvPr>
          <p:cNvSpPr>
            <a:spLocks noGrp="1" noChangeArrowheads="1"/>
          </p:cNvSpPr>
          <p:nvPr>
            <p:ph type="body" idx="1"/>
          </p:nvPr>
        </p:nvSpPr>
        <p:spPr>
          <a:xfrm>
            <a:off x="297951" y="1079500"/>
            <a:ext cx="8558373" cy="4508500"/>
          </a:xfrm>
        </p:spPr>
        <p:txBody>
          <a:bodyPr/>
          <a:lstStyle/>
          <a:p>
            <a:pPr marL="0" indent="0" eaLnBrk="1" hangingPunct="1">
              <a:buNone/>
              <a:defRPr/>
            </a:pPr>
            <a:r>
              <a:rPr lang="en-US" sz="2000" dirty="0">
                <a:latin typeface="Tahoma"/>
                <a:cs typeface="Tahoma"/>
              </a:rPr>
              <a:t>There are three types of </a:t>
            </a:r>
            <a:r>
              <a:rPr lang="en-US" sz="2000" b="1" dirty="0">
                <a:latin typeface="Tahoma"/>
                <a:cs typeface="Tahoma"/>
              </a:rPr>
              <a:t>authentication</a:t>
            </a:r>
            <a:r>
              <a:rPr lang="en-US" sz="2000" dirty="0">
                <a:latin typeface="Tahoma"/>
                <a:cs typeface="Tahoma"/>
              </a:rPr>
              <a:t>.</a:t>
            </a:r>
          </a:p>
          <a:p>
            <a:pPr lvl="1" eaLnBrk="1" hangingPunct="1">
              <a:defRPr/>
            </a:pPr>
            <a:r>
              <a:rPr lang="en-US" sz="2000" dirty="0">
                <a:latin typeface="Tahoma"/>
                <a:cs typeface="Tahoma"/>
              </a:rPr>
              <a:t>What you know: based on a secret knowledge known only to the real user and the computer. For example, username and password.  </a:t>
            </a:r>
          </a:p>
          <a:p>
            <a:pPr lvl="1" eaLnBrk="1" hangingPunct="1">
              <a:defRPr/>
            </a:pPr>
            <a:endParaRPr lang="en-US" sz="2000" dirty="0">
              <a:latin typeface="Tahoma"/>
              <a:cs typeface="Tahoma"/>
            </a:endParaRPr>
          </a:p>
          <a:p>
            <a:pPr lvl="1" eaLnBrk="1" hangingPunct="1">
              <a:defRPr/>
            </a:pPr>
            <a:r>
              <a:rPr lang="en-US" sz="2000" dirty="0">
                <a:latin typeface="Tahoma"/>
                <a:cs typeface="Tahoma"/>
              </a:rPr>
              <a:t>What you have: based on the possession of a secret token that only the real user has. For example, a physical key and lock.</a:t>
            </a:r>
          </a:p>
          <a:p>
            <a:pPr marL="380985" lvl="1" indent="0">
              <a:buNone/>
              <a:defRPr/>
            </a:pPr>
            <a:endParaRPr lang="en-US" sz="2000" dirty="0">
              <a:latin typeface="Tahoma"/>
              <a:cs typeface="Tahoma"/>
            </a:endParaRPr>
          </a:p>
          <a:p>
            <a:pPr lvl="1" eaLnBrk="1" hangingPunct="1">
              <a:defRPr/>
            </a:pPr>
            <a:r>
              <a:rPr lang="en-US" sz="2000" dirty="0">
                <a:latin typeface="Tahoma"/>
                <a:cs typeface="Tahoma"/>
              </a:rPr>
              <a:t>What you are: based on YOU! You authenticate by presenting yourself to the computer. </a:t>
            </a:r>
          </a:p>
          <a:p>
            <a:pPr lvl="2" eaLnBrk="1" hangingPunct="1">
              <a:defRPr/>
            </a:pPr>
            <a:r>
              <a:rPr lang="en-US" sz="1667" b="1" dirty="0">
                <a:latin typeface="Tahoma"/>
                <a:cs typeface="Tahoma"/>
              </a:rPr>
              <a:t>Biometric authenticators</a:t>
            </a:r>
            <a:r>
              <a:rPr lang="en-US" sz="1667" dirty="0">
                <a:latin typeface="Tahoma"/>
                <a:cs typeface="Tahoma"/>
              </a:rPr>
              <a:t>: e.g. fingerprint readers and iris scanners.</a:t>
            </a:r>
          </a:p>
          <a:p>
            <a:pPr eaLnBrk="1" hangingPunct="1">
              <a:defRPr/>
            </a:pPr>
            <a:endParaRPr lang="en-US" sz="2000" dirty="0">
              <a:latin typeface="Tahoma"/>
              <a:cs typeface="Tahoma"/>
            </a:endParaRPr>
          </a:p>
        </p:txBody>
      </p:sp>
    </p:spTree>
    <p:extLst>
      <p:ext uri="{BB962C8B-B14F-4D97-AF65-F5344CB8AC3E}">
        <p14:creationId xmlns:p14="http://schemas.microsoft.com/office/powerpoint/2010/main" val="196802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6916</TotalTime>
  <Words>3830</Words>
  <Application>Microsoft Macintosh PowerPoint</Application>
  <PresentationFormat>On-screen Show (16:10)</PresentationFormat>
  <Paragraphs>412</Paragraphs>
  <Slides>35</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Gill Sans MT</vt:lpstr>
      <vt:lpstr>Tahoma</vt:lpstr>
      <vt:lpstr>Office Theme</vt:lpstr>
      <vt:lpstr>Cybersecurity</vt:lpstr>
      <vt:lpstr>Cybersecurity</vt:lpstr>
      <vt:lpstr>Attack Vectors</vt:lpstr>
      <vt:lpstr>Phishing Attacks</vt:lpstr>
      <vt:lpstr>A Personal Example of Phishing</vt:lpstr>
      <vt:lpstr>A Personal Example of Phishing</vt:lpstr>
      <vt:lpstr>Coding Injection</vt:lpstr>
      <vt:lpstr>Security</vt:lpstr>
      <vt:lpstr>Authentication</vt:lpstr>
      <vt:lpstr>What You Know</vt:lpstr>
      <vt:lpstr>Nand Mirroring</vt:lpstr>
      <vt:lpstr>What You have</vt:lpstr>
      <vt:lpstr>What You are</vt:lpstr>
      <vt:lpstr>What You are</vt:lpstr>
      <vt:lpstr>Access Control</vt:lpstr>
      <vt:lpstr>Permissions</vt:lpstr>
      <vt:lpstr>Permissions</vt:lpstr>
      <vt:lpstr>Hackers</vt:lpstr>
      <vt:lpstr>How Hackers Hack</vt:lpstr>
      <vt:lpstr>Malware</vt:lpstr>
      <vt:lpstr>The Melissa Virus</vt:lpstr>
      <vt:lpstr>Worms and Botnets</vt:lpstr>
      <vt:lpstr>The Conflicker Worm</vt:lpstr>
      <vt:lpstr>ILOVEYOU Worm</vt:lpstr>
      <vt:lpstr>The Fappening</vt:lpstr>
      <vt:lpstr>Sessions</vt:lpstr>
      <vt:lpstr>HTTP Cookie Header</vt:lpstr>
      <vt:lpstr>HTTP Cookie Header</vt:lpstr>
      <vt:lpstr>HTTPS</vt:lpstr>
      <vt:lpstr>Uniform Resource Locator(URL)</vt:lpstr>
      <vt:lpstr>Uniform Resource Locator(URL)</vt:lpstr>
      <vt:lpstr>Cross-Site Request Forgery(CSRF)</vt:lpstr>
      <vt:lpstr>Cross-Site Request Forgery(CSRF)</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2020-04-06T10:44:11Z</dcterms:modified>
</cp:coreProperties>
</file>