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DA9A-BFEA-0A48-93A2-5F1590075D7B}" v="316" dt="2022-02-15T18:00:04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29"/>
    <p:restoredTop sz="94521"/>
  </p:normalViewPr>
  <p:slideViewPr>
    <p:cSldViewPr snapToGrid="0" snapToObjects="1">
      <p:cViewPr varScale="1">
        <p:scale>
          <a:sx n="98" d="100"/>
          <a:sy n="98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5T18:00:04.097" v="388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15T18:00:04.097" v="388" actId="20577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15T18:00:04.097" v="388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44" y="2249291"/>
            <a:ext cx="3060809" cy="83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78" y="3194324"/>
            <a:ext cx="6103533" cy="206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</a:t>
            </a:r>
            <a:r>
              <a:rPr lang="en-US" altLang="en-US" sz="2000" b="1">
                <a:latin typeface="Inconsolata" panose="020B0609030003000000" pitchFamily="49" charset="77"/>
                <a:ea typeface="ＭＳ Ｐゴシック" panose="020B0600070205080204" pitchFamily="34" charset="-128"/>
              </a:rPr>
              <a:t>:, 2] 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4398</TotalTime>
  <Words>2703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2022-02-15T18:00:32Z</dcterms:modified>
</cp:coreProperties>
</file>