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349" r:id="rId2"/>
    <p:sldId id="350" r:id="rId3"/>
    <p:sldId id="313" r:id="rId4"/>
    <p:sldId id="314" r:id="rId5"/>
    <p:sldId id="317" r:id="rId6"/>
    <p:sldId id="348" r:id="rId7"/>
    <p:sldId id="315" r:id="rId8"/>
    <p:sldId id="316" r:id="rId9"/>
    <p:sldId id="345" r:id="rId10"/>
    <p:sldId id="652" r:id="rId11"/>
    <p:sldId id="654" r:id="rId12"/>
    <p:sldId id="650" r:id="rId13"/>
    <p:sldId id="323" r:id="rId14"/>
    <p:sldId id="320" r:id="rId15"/>
    <p:sldId id="321" r:id="rId16"/>
    <p:sldId id="322" r:id="rId17"/>
    <p:sldId id="343" r:id="rId18"/>
    <p:sldId id="342" r:id="rId19"/>
    <p:sldId id="643" r:id="rId20"/>
    <p:sldId id="647" r:id="rId21"/>
    <p:sldId id="648" r:id="rId22"/>
    <p:sldId id="351" r:id="rId23"/>
    <p:sldId id="626" r:id="rId24"/>
    <p:sldId id="627" r:id="rId25"/>
    <p:sldId id="328" r:id="rId26"/>
    <p:sldId id="329" r:id="rId27"/>
    <p:sldId id="335" r:id="rId28"/>
    <p:sldId id="336" r:id="rId29"/>
    <p:sldId id="337" r:id="rId30"/>
    <p:sldId id="628" r:id="rId31"/>
    <p:sldId id="629" r:id="rId32"/>
    <p:sldId id="598" r:id="rId33"/>
    <p:sldId id="649"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56BDE-1760-9E47-86E5-1948DE91DAB5}" v="858" dt="2024-11-18T04:33:54.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95416"/>
  </p:normalViewPr>
  <p:slideViewPr>
    <p:cSldViewPr snapToGrid="0" snapToObjects="1">
      <p:cViewPr varScale="1">
        <p:scale>
          <a:sx n="116" d="100"/>
          <a:sy n="116" d="100"/>
        </p:scale>
        <p:origin x="1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8FB70B1A-2045-594F-B9FC-1F74F57CD7C4}"/>
    <pc:docChg chg="modSld">
      <pc:chgData name="Long Nguyen" userId="f59fb8f3-a021-417a-8bc1-65c8d471c621" providerId="ADAL" clId="{8FB70B1A-2045-594F-B9FC-1F74F57CD7C4}" dt="2023-02-06T16:50:11.068" v="63" actId="20577"/>
      <pc:docMkLst>
        <pc:docMk/>
      </pc:docMkLst>
      <pc:sldChg chg="modSp modAnim">
        <pc:chgData name="Long Nguyen" userId="f59fb8f3-a021-417a-8bc1-65c8d471c621" providerId="ADAL" clId="{8FB70B1A-2045-594F-B9FC-1F74F57CD7C4}" dt="2023-02-06T15:42:55.871" v="1" actId="20577"/>
        <pc:sldMkLst>
          <pc:docMk/>
          <pc:sldMk cId="3866550465" sldId="335"/>
        </pc:sldMkLst>
      </pc:sldChg>
      <pc:sldChg chg="modSp modAnim">
        <pc:chgData name="Long Nguyen" userId="f59fb8f3-a021-417a-8bc1-65c8d471c621" providerId="ADAL" clId="{8FB70B1A-2045-594F-B9FC-1F74F57CD7C4}" dt="2023-02-06T15:42:50.262" v="0" actId="20577"/>
        <pc:sldMkLst>
          <pc:docMk/>
          <pc:sldMk cId="3749436800" sldId="336"/>
        </pc:sldMkLst>
      </pc:sldChg>
      <pc:sldChg chg="modSp mod">
        <pc:chgData name="Long Nguyen" userId="f59fb8f3-a021-417a-8bc1-65c8d471c621" providerId="ADAL" clId="{8FB70B1A-2045-594F-B9FC-1F74F57CD7C4}" dt="2023-02-06T16:50:11.068" v="63" actId="20577"/>
        <pc:sldMkLst>
          <pc:docMk/>
          <pc:sldMk cId="3668115397" sldId="643"/>
        </pc:sldMkLst>
      </pc:sldChg>
    </pc:docChg>
  </pc:docChgLst>
  <pc:docChgLst>
    <pc:chgData name="Long Nguyen" userId="f59fb8f3-a021-417a-8bc1-65c8d471c621" providerId="ADAL" clId="{C6ABB480-C010-584A-AC18-3EA8C44B919D}"/>
    <pc:docChg chg="custSel addSld delSld modSld">
      <pc:chgData name="Long Nguyen" userId="f59fb8f3-a021-417a-8bc1-65c8d471c621" providerId="ADAL" clId="{C6ABB480-C010-584A-AC18-3EA8C44B919D}" dt="2022-02-08T18:27:04.387" v="79"/>
      <pc:docMkLst>
        <pc:docMk/>
      </pc:docMkLst>
      <pc:sldChg chg="del">
        <pc:chgData name="Long Nguyen" userId="f59fb8f3-a021-417a-8bc1-65c8d471c621" providerId="ADAL" clId="{C6ABB480-C010-584A-AC18-3EA8C44B919D}" dt="2022-02-07T17:38:23.423" v="0" actId="2696"/>
        <pc:sldMkLst>
          <pc:docMk/>
          <pc:sldMk cId="1694859685" sldId="319"/>
        </pc:sldMkLst>
      </pc:sldChg>
      <pc:sldChg chg="add">
        <pc:chgData name="Long Nguyen" userId="f59fb8f3-a021-417a-8bc1-65c8d471c621" providerId="ADAL" clId="{C6ABB480-C010-584A-AC18-3EA8C44B919D}" dt="2022-02-08T15:34:04.824" v="6"/>
        <pc:sldMkLst>
          <pc:docMk/>
          <pc:sldMk cId="55574211" sldId="329"/>
        </pc:sldMkLst>
      </pc:sldChg>
      <pc:sldChg chg="del">
        <pc:chgData name="Long Nguyen" userId="f59fb8f3-a021-417a-8bc1-65c8d471c621" providerId="ADAL" clId="{C6ABB480-C010-584A-AC18-3EA8C44B919D}" dt="2022-02-08T15:34:02.373" v="5" actId="2696"/>
        <pc:sldMkLst>
          <pc:docMk/>
          <pc:sldMk cId="1447299358" sldId="329"/>
        </pc:sldMkLst>
      </pc:sldChg>
      <pc:sldChg chg="modSp add mod modAnim">
        <pc:chgData name="Long Nguyen" userId="f59fb8f3-a021-417a-8bc1-65c8d471c621" providerId="ADAL" clId="{C6ABB480-C010-584A-AC18-3EA8C44B919D}" dt="2022-02-08T15:36:21.423" v="18" actId="27636"/>
        <pc:sldMkLst>
          <pc:docMk/>
          <pc:sldMk cId="3866550465" sldId="335"/>
        </pc:sldMkLst>
      </pc:sldChg>
      <pc:sldChg chg="modSp add mod modAnim">
        <pc:chgData name="Long Nguyen" userId="f59fb8f3-a021-417a-8bc1-65c8d471c621" providerId="ADAL" clId="{C6ABB480-C010-584A-AC18-3EA8C44B919D}" dt="2022-02-08T15:37:07.783" v="29" actId="14100"/>
        <pc:sldMkLst>
          <pc:docMk/>
          <pc:sldMk cId="3749436800" sldId="336"/>
        </pc:sldMkLst>
      </pc:sldChg>
      <pc:sldChg chg="addSp modSp add mod modAnim">
        <pc:chgData name="Long Nguyen" userId="f59fb8f3-a021-417a-8bc1-65c8d471c621" providerId="ADAL" clId="{C6ABB480-C010-584A-AC18-3EA8C44B919D}" dt="2022-02-08T15:38:08.553" v="68"/>
        <pc:sldMkLst>
          <pc:docMk/>
          <pc:sldMk cId="461704868" sldId="337"/>
        </pc:sldMkLst>
      </pc:sldChg>
      <pc:sldChg chg="add del">
        <pc:chgData name="Long Nguyen" userId="f59fb8f3-a021-417a-8bc1-65c8d471c621" providerId="ADAL" clId="{C6ABB480-C010-584A-AC18-3EA8C44B919D}" dt="2022-02-08T15:38:11.977" v="69" actId="2696"/>
        <pc:sldMkLst>
          <pc:docMk/>
          <pc:sldMk cId="545386500" sldId="338"/>
        </pc:sldMkLst>
      </pc:sldChg>
      <pc:sldChg chg="del">
        <pc:chgData name="Long Nguyen" userId="f59fb8f3-a021-417a-8bc1-65c8d471c621" providerId="ADAL" clId="{C6ABB480-C010-584A-AC18-3EA8C44B919D}" dt="2022-02-07T17:38:44.101" v="1" actId="2696"/>
        <pc:sldMkLst>
          <pc:docMk/>
          <pc:sldMk cId="1270247652" sldId="344"/>
        </pc:sldMkLst>
      </pc:sldChg>
      <pc:sldChg chg="modSp mod">
        <pc:chgData name="Long Nguyen" userId="f59fb8f3-a021-417a-8bc1-65c8d471c621" providerId="ADAL" clId="{C6ABB480-C010-584A-AC18-3EA8C44B919D}" dt="2022-02-08T15:33:46.376" v="4" actId="27636"/>
        <pc:sldMkLst>
          <pc:docMk/>
          <pc:sldMk cId="1173183267" sldId="350"/>
        </pc:sldMkLst>
      </pc:sldChg>
      <pc:sldChg chg="modSp mod modAnim">
        <pc:chgData name="Long Nguyen" userId="f59fb8f3-a021-417a-8bc1-65c8d471c621" providerId="ADAL" clId="{C6ABB480-C010-584A-AC18-3EA8C44B919D}" dt="2022-02-08T18:26:15.943" v="76"/>
        <pc:sldMkLst>
          <pc:docMk/>
          <pc:sldMk cId="781734240" sldId="628"/>
        </pc:sldMkLst>
      </pc:sldChg>
      <pc:sldChg chg="modAnim">
        <pc:chgData name="Long Nguyen" userId="f59fb8f3-a021-417a-8bc1-65c8d471c621" providerId="ADAL" clId="{C6ABB480-C010-584A-AC18-3EA8C44B919D}" dt="2022-02-08T18:27:04.387" v="79"/>
        <pc:sldMkLst>
          <pc:docMk/>
          <pc:sldMk cId="4189100123" sldId="6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ldChg>
      <pc:sldChg chg="modSp modAnim">
        <pc:chgData name="Long B Nguyen" userId="f59fb8f3-a021-417a-8bc1-65c8d471c621" providerId="ADAL" clId="{A54A5039-9BC6-1548-AC61-7314DB675A9D}" dt="2019-09-24T11:45:26.007" v="2185" actId="20577"/>
        <pc:sldMkLst>
          <pc:docMk/>
          <pc:sldMk cId="1438711869" sldId="284"/>
        </pc:sldMkLst>
      </pc:sldChg>
      <pc:sldChg chg="modSp">
        <pc:chgData name="Long B Nguyen" userId="f59fb8f3-a021-417a-8bc1-65c8d471c621" providerId="ADAL" clId="{A54A5039-9BC6-1548-AC61-7314DB675A9D}" dt="2019-09-19T14:18:56.959" v="28" actId="20577"/>
        <pc:sldMkLst>
          <pc:docMk/>
          <pc:sldMk cId="131840209" sldId="286"/>
        </pc:sldMkLst>
      </pc:sldChg>
      <pc:sldChg chg="modSp add del modAnim">
        <pc:chgData name="Long B Nguyen" userId="f59fb8f3-a021-417a-8bc1-65c8d471c621" providerId="ADAL" clId="{A54A5039-9BC6-1548-AC61-7314DB675A9D}" dt="2019-09-24T11:43:26.738" v="2146" actId="2696"/>
        <pc:sldMkLst>
          <pc:docMk/>
          <pc:sldMk cId="3439768680" sldId="294"/>
        </pc:sldMkLst>
      </pc:sldChg>
      <pc:sldChg chg="addSp modSp modAnim">
        <pc:chgData name="Long B Nguyen" userId="f59fb8f3-a021-417a-8bc1-65c8d471c621" providerId="ADAL" clId="{A54A5039-9BC6-1548-AC61-7314DB675A9D}" dt="2019-09-23T12:04:10.373" v="1911"/>
        <pc:sldMkLst>
          <pc:docMk/>
          <pc:sldMk cId="1816941262" sldId="295"/>
        </pc:sldMkLst>
      </pc:sldChg>
      <pc:sldChg chg="modSp modAnim">
        <pc:chgData name="Long B Nguyen" userId="f59fb8f3-a021-417a-8bc1-65c8d471c621" providerId="ADAL" clId="{A54A5039-9BC6-1548-AC61-7314DB675A9D}" dt="2019-09-23T11:59:17.508" v="1794"/>
        <pc:sldMkLst>
          <pc:docMk/>
          <pc:sldMk cId="553003360" sldId="296"/>
        </pc:sldMkLst>
      </pc:sldChg>
      <pc:sldChg chg="modSp modAnim">
        <pc:chgData name="Long B Nguyen" userId="f59fb8f3-a021-417a-8bc1-65c8d471c621" providerId="ADAL" clId="{A54A5039-9BC6-1548-AC61-7314DB675A9D}" dt="2019-09-23T11:59:34.632" v="1798"/>
        <pc:sldMkLst>
          <pc:docMk/>
          <pc:sldMk cId="3006175481" sldId="297"/>
        </pc:sldMkLst>
      </pc:sldChg>
      <pc:sldChg chg="modSp modAnim">
        <pc:chgData name="Long B Nguyen" userId="f59fb8f3-a021-417a-8bc1-65c8d471c621" providerId="ADAL" clId="{A54A5039-9BC6-1548-AC61-7314DB675A9D}" dt="2019-09-23T12:06:41.861" v="1992"/>
        <pc:sldMkLst>
          <pc:docMk/>
          <pc:sldMk cId="3150557076" sldId="298"/>
        </pc:sldMkLst>
      </pc:sldChg>
      <pc:sldChg chg="addSp delSp modSp modAnim">
        <pc:chgData name="Long B Nguyen" userId="f59fb8f3-a021-417a-8bc1-65c8d471c621" providerId="ADAL" clId="{A54A5039-9BC6-1548-AC61-7314DB675A9D}" dt="2019-09-23T12:01:44.436" v="1840"/>
        <pc:sldMkLst>
          <pc:docMk/>
          <pc:sldMk cId="128704095" sldId="302"/>
        </pc:sldMkLst>
      </pc:sldChg>
      <pc:sldChg chg="modSp add modAnim">
        <pc:chgData name="Long B Nguyen" userId="f59fb8f3-a021-417a-8bc1-65c8d471c621" providerId="ADAL" clId="{A54A5039-9BC6-1548-AC61-7314DB675A9D}" dt="2019-09-23T12:00:26.516" v="1826" actId="20577"/>
        <pc:sldMkLst>
          <pc:docMk/>
          <pc:sldMk cId="3275945509" sldId="303"/>
        </pc:sldMkLst>
      </pc:sldChg>
      <pc:sldChg chg="modSp add modAnim">
        <pc:chgData name="Long B Nguyen" userId="f59fb8f3-a021-417a-8bc1-65c8d471c621" providerId="ADAL" clId="{A54A5039-9BC6-1548-AC61-7314DB675A9D}" dt="2019-09-23T12:00:38.314" v="1827"/>
        <pc:sldMkLst>
          <pc:docMk/>
          <pc:sldMk cId="406772024" sldId="304"/>
        </pc:sldMkLst>
      </pc:sldChg>
      <pc:sldChg chg="modSp add modAnim">
        <pc:chgData name="Long B Nguyen" userId="f59fb8f3-a021-417a-8bc1-65c8d471c621" providerId="ADAL" clId="{A54A5039-9BC6-1548-AC61-7314DB675A9D}" dt="2019-09-23T13:27:58.707" v="2000" actId="20577"/>
        <pc:sldMkLst>
          <pc:docMk/>
          <pc:sldMk cId="1703902501" sldId="305"/>
        </pc:sldMkLst>
      </pc:sldChg>
      <pc:sldChg chg="modSp add modAnim">
        <pc:chgData name="Long B Nguyen" userId="f59fb8f3-a021-417a-8bc1-65c8d471c621" providerId="ADAL" clId="{A54A5039-9BC6-1548-AC61-7314DB675A9D}" dt="2019-09-23T12:01:58.728" v="1843"/>
        <pc:sldMkLst>
          <pc:docMk/>
          <pc:sldMk cId="3614829039" sldId="306"/>
        </pc:sldMkLst>
      </pc:sldChg>
      <pc:sldChg chg="modSp add modAnim">
        <pc:chgData name="Long B Nguyen" userId="f59fb8f3-a021-417a-8bc1-65c8d471c621" providerId="ADAL" clId="{A54A5039-9BC6-1548-AC61-7314DB675A9D}" dt="2019-09-23T12:02:15.154" v="1846"/>
        <pc:sldMkLst>
          <pc:docMk/>
          <pc:sldMk cId="295911327" sldId="307"/>
        </pc:sldMkLst>
      </pc:sldChg>
      <pc:sldChg chg="modSp add modAnim">
        <pc:chgData name="Long B Nguyen" userId="f59fb8f3-a021-417a-8bc1-65c8d471c621" providerId="ADAL" clId="{A54A5039-9BC6-1548-AC61-7314DB675A9D}" dt="2019-09-23T12:01:05.311" v="1832"/>
        <pc:sldMkLst>
          <pc:docMk/>
          <pc:sldMk cId="67957925" sldId="308"/>
        </pc:sldMkLst>
      </pc:sldChg>
      <pc:sldChg chg="modSp add modAnim">
        <pc:chgData name="Long B Nguyen" userId="f59fb8f3-a021-417a-8bc1-65c8d471c621" providerId="ADAL" clId="{A54A5039-9BC6-1548-AC61-7314DB675A9D}" dt="2019-09-23T12:01:18.117" v="1835"/>
        <pc:sldMkLst>
          <pc:docMk/>
          <pc:sldMk cId="1872435103" sldId="309"/>
        </pc:sldMkLst>
      </pc:sldChg>
      <pc:sldChg chg="modSp add">
        <pc:chgData name="Long B Nguyen" userId="f59fb8f3-a021-417a-8bc1-65c8d471c621" providerId="ADAL" clId="{A54A5039-9BC6-1548-AC61-7314DB675A9D}" dt="2019-09-20T12:40:48.118" v="1409" actId="20577"/>
        <pc:sldMkLst>
          <pc:docMk/>
          <pc:sldMk cId="4088965571" sldId="310"/>
        </pc:sldMkLst>
      </pc:sldChg>
      <pc:sldChg chg="modSp add modAnim">
        <pc:chgData name="Long B Nguyen" userId="f59fb8f3-a021-417a-8bc1-65c8d471c621" providerId="ADAL" clId="{A54A5039-9BC6-1548-AC61-7314DB675A9D}" dt="2019-09-23T12:01:26.997" v="1836"/>
        <pc:sldMkLst>
          <pc:docMk/>
          <pc:sldMk cId="2255846137" sldId="311"/>
        </pc:sldMkLst>
      </pc:sldChg>
      <pc:sldChg chg="modSp add">
        <pc:chgData name="Long B Nguyen" userId="f59fb8f3-a021-417a-8bc1-65c8d471c621" providerId="ADAL" clId="{A54A5039-9BC6-1548-AC61-7314DB675A9D}" dt="2019-09-23T11:49:40.764" v="1759" actId="20577"/>
        <pc:sldMkLst>
          <pc:docMk/>
          <pc:sldMk cId="1513627164" sldId="312"/>
        </pc:sldMkLst>
      </pc:sldChg>
      <pc:sldChg chg="modSp add modAnim">
        <pc:chgData name="Long B Nguyen" userId="f59fb8f3-a021-417a-8bc1-65c8d471c621" providerId="ADAL" clId="{A54A5039-9BC6-1548-AC61-7314DB675A9D}" dt="2019-09-23T11:58:57.499" v="1789"/>
        <pc:sldMkLst>
          <pc:docMk/>
          <pc:sldMk cId="2097059918" sldId="313"/>
        </pc:sldMkLst>
      </pc:sldChg>
      <pc:sldChg chg="modSp add del">
        <pc:chgData name="Long B Nguyen" userId="f59fb8f3-a021-417a-8bc1-65c8d471c621" providerId="ADAL" clId="{A54A5039-9BC6-1548-AC61-7314DB675A9D}" dt="2019-09-24T11:43:27.284" v="2147" actId="2696"/>
        <pc:sldMkLst>
          <pc:docMk/>
          <pc:sldMk cId="3916896519" sldId="314"/>
        </pc:sldMkLst>
      </pc:sldChg>
      <pc:sldChg chg="modSp add del">
        <pc:chgData name="Long B Nguyen" userId="f59fb8f3-a021-417a-8bc1-65c8d471c621" providerId="ADAL" clId="{A54A5039-9BC6-1548-AC61-7314DB675A9D}" dt="2019-09-24T14:05:24.942" v="2839" actId="2696"/>
        <pc:sldMkLst>
          <pc:docMk/>
          <pc:sldMk cId="2798321153" sldId="315"/>
        </pc:sldMkLst>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ldChg>
      <pc:sldChg chg="modSp add">
        <pc:chgData name="Long B Nguyen" userId="f59fb8f3-a021-417a-8bc1-65c8d471c621" providerId="ADAL" clId="{A54A5039-9BC6-1548-AC61-7314DB675A9D}" dt="2019-09-24T13:44:10.963" v="2838" actId="20577"/>
        <pc:sldMkLst>
          <pc:docMk/>
          <pc:sldMk cId="1215229427" sldId="318"/>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ldChg>
      <pc:sldChg chg="modSp add modAnim">
        <pc:chgData name="Long B Nguyen" userId="f59fb8f3-a021-417a-8bc1-65c8d471c621" providerId="ADAL" clId="{6AC26564-89E3-E046-BFB4-F80582D7E17B}" dt="2020-01-16T12:46:51.559" v="758" actId="255"/>
        <pc:sldMkLst>
          <pc:docMk/>
          <pc:sldMk cId="2054265466" sldId="314"/>
        </pc:sldMkLst>
      </pc:sldChg>
      <pc:sldChg chg="modSp add modAnim">
        <pc:chgData name="Long B Nguyen" userId="f59fb8f3-a021-417a-8bc1-65c8d471c621" providerId="ADAL" clId="{6AC26564-89E3-E046-BFB4-F80582D7E17B}" dt="2020-01-16T12:49:13.049" v="816" actId="255"/>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ldChg>
      <pc:sldChg chg="addSp delSp modSp add">
        <pc:chgData name="Long B Nguyen" userId="f59fb8f3-a021-417a-8bc1-65c8d471c621" providerId="ADAL" clId="{6AC26564-89E3-E046-BFB4-F80582D7E17B}" dt="2020-01-16T12:48:56.620" v="814" actId="20577"/>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ldChg>
      <pc:sldChg chg="modSp add modAnim">
        <pc:chgData name="Long B Nguyen" userId="f59fb8f3-a021-417a-8bc1-65c8d471c621" providerId="ADAL" clId="{6AC26564-89E3-E046-BFB4-F80582D7E17B}" dt="2020-01-16T12:53:13.597" v="1127"/>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ldChg>
      <pc:sldChg chg="modSp add modAnim">
        <pc:chgData name="Long B Nguyen" userId="f59fb8f3-a021-417a-8bc1-65c8d471c621" providerId="ADAL" clId="{6AC26564-89E3-E046-BFB4-F80582D7E17B}" dt="2020-01-13T14:19:32.433" v="590" actId="20577"/>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ldChg>
      <pc:sldChg chg="modSp add">
        <pc:chgData name="Long B Nguyen" userId="f59fb8f3-a021-417a-8bc1-65c8d471c621" providerId="ADAL" clId="{6AC26564-89E3-E046-BFB4-F80582D7E17B}" dt="2020-01-13T13:52:32.924" v="99" actId="2711"/>
        <pc:sldMkLst>
          <pc:docMk/>
          <pc:sldMk cId="1270247652" sldId="344"/>
        </pc:sldMkLst>
      </pc:sldChg>
      <pc:sldChg chg="modSp add modAnim">
        <pc:chgData name="Long B Nguyen" userId="f59fb8f3-a021-417a-8bc1-65c8d471c621" providerId="ADAL" clId="{6AC26564-89E3-E046-BFB4-F80582D7E17B}" dt="2020-01-16T12:52:56.169" v="1124"/>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ldChg>
      <pc:sldChg chg="addSp delSp modSp add">
        <pc:chgData name="Long B Nguyen" userId="f59fb8f3-a021-417a-8bc1-65c8d471c621" providerId="ADAL" clId="{6AC26564-89E3-E046-BFB4-F80582D7E17B}" dt="2020-01-16T12:48:48.788" v="791" actId="20577"/>
        <pc:sldMkLst>
          <pc:docMk/>
          <pc:sldMk cId="3512088914" sldId="348"/>
        </pc:sldMkLst>
      </pc:sldChg>
    </pc:docChg>
  </pc:docChgLst>
  <pc:docChgLst>
    <pc:chgData name="Long B Nguyen" userId="f59fb8f3-a021-417a-8bc1-65c8d471c621" providerId="ADAL" clId="{63956BDE-1760-9E47-86E5-1948DE91DAB5}"/>
    <pc:docChg chg="undo custSel addSld delSld modSld">
      <pc:chgData name="Long B Nguyen" userId="f59fb8f3-a021-417a-8bc1-65c8d471c621" providerId="ADAL" clId="{63956BDE-1760-9E47-86E5-1948DE91DAB5}" dt="2024-11-18T04:33:54.074" v="2164"/>
      <pc:docMkLst>
        <pc:docMk/>
      </pc:docMkLst>
      <pc:sldChg chg="addSp modSp">
        <pc:chgData name="Long B Nguyen" userId="f59fb8f3-a021-417a-8bc1-65c8d471c621" providerId="ADAL" clId="{63956BDE-1760-9E47-86E5-1948DE91DAB5}" dt="2024-11-18T04:33:54.074" v="2164"/>
        <pc:sldMkLst>
          <pc:docMk/>
          <pc:sldMk cId="833801237" sldId="313"/>
        </pc:sldMkLst>
        <pc:spChg chg="add mod">
          <ac:chgData name="Long B Nguyen" userId="f59fb8f3-a021-417a-8bc1-65c8d471c621" providerId="ADAL" clId="{63956BDE-1760-9E47-86E5-1948DE91DAB5}" dt="2024-11-18T04:33:54.074" v="2164"/>
          <ac:spMkLst>
            <pc:docMk/>
            <pc:sldMk cId="833801237" sldId="313"/>
            <ac:spMk id="2" creationId="{AF7A9A84-11FD-EB67-6EC6-8EBF8151A866}"/>
          </ac:spMkLst>
        </pc:spChg>
      </pc:sldChg>
      <pc:sldChg chg="addSp modSp">
        <pc:chgData name="Long B Nguyen" userId="f59fb8f3-a021-417a-8bc1-65c8d471c621" providerId="ADAL" clId="{63956BDE-1760-9E47-86E5-1948DE91DAB5}" dt="2024-11-18T04:33:54.074" v="2164"/>
        <pc:sldMkLst>
          <pc:docMk/>
          <pc:sldMk cId="4199940570" sldId="314"/>
        </pc:sldMkLst>
        <pc:spChg chg="add mod">
          <ac:chgData name="Long B Nguyen" userId="f59fb8f3-a021-417a-8bc1-65c8d471c621" providerId="ADAL" clId="{63956BDE-1760-9E47-86E5-1948DE91DAB5}" dt="2024-11-18T04:33:54.074" v="2164"/>
          <ac:spMkLst>
            <pc:docMk/>
            <pc:sldMk cId="4199940570" sldId="314"/>
            <ac:spMk id="2" creationId="{7EDDC462-A425-109E-0985-6F60BD2ED21D}"/>
          </ac:spMkLst>
        </pc:spChg>
      </pc:sldChg>
      <pc:sldChg chg="addSp modSp mod">
        <pc:chgData name="Long B Nguyen" userId="f59fb8f3-a021-417a-8bc1-65c8d471c621" providerId="ADAL" clId="{63956BDE-1760-9E47-86E5-1948DE91DAB5}" dt="2024-11-18T04:33:54.074" v="2164"/>
        <pc:sldMkLst>
          <pc:docMk/>
          <pc:sldMk cId="1902012464" sldId="315"/>
        </pc:sldMkLst>
        <pc:spChg chg="add mod">
          <ac:chgData name="Long B Nguyen" userId="f59fb8f3-a021-417a-8bc1-65c8d471c621" providerId="ADAL" clId="{63956BDE-1760-9E47-86E5-1948DE91DAB5}" dt="2024-11-18T04:33:54.074" v="2164"/>
          <ac:spMkLst>
            <pc:docMk/>
            <pc:sldMk cId="1902012464" sldId="315"/>
            <ac:spMk id="2" creationId="{24550C3C-35B9-352D-5454-CBB554166E98}"/>
          </ac:spMkLst>
        </pc:spChg>
        <pc:spChg chg="mod">
          <ac:chgData name="Long B Nguyen" userId="f59fb8f3-a021-417a-8bc1-65c8d471c621" providerId="ADAL" clId="{63956BDE-1760-9E47-86E5-1948DE91DAB5}" dt="2024-11-18T03:19:46.661" v="404" actId="20577"/>
          <ac:spMkLst>
            <pc:docMk/>
            <pc:sldMk cId="1902012464" sldId="315"/>
            <ac:spMk id="3" creationId="{1749D47C-23C2-834A-9FE9-50A8E8BE40E7}"/>
          </ac:spMkLst>
        </pc:spChg>
        <pc:spChg chg="mod">
          <ac:chgData name="Long B Nguyen" userId="f59fb8f3-a021-417a-8bc1-65c8d471c621" providerId="ADAL" clId="{63956BDE-1760-9E47-86E5-1948DE91DAB5}" dt="2024-11-18T03:20:03.837" v="427" actId="20577"/>
          <ac:spMkLst>
            <pc:docMk/>
            <pc:sldMk cId="1902012464" sldId="315"/>
            <ac:spMk id="24577" creationId="{44A4C074-C74F-714A-A8EE-ABAB5BC20626}"/>
          </ac:spMkLst>
        </pc:spChg>
      </pc:sldChg>
      <pc:sldChg chg="addSp modSp mod modAnim">
        <pc:chgData name="Long B Nguyen" userId="f59fb8f3-a021-417a-8bc1-65c8d471c621" providerId="ADAL" clId="{63956BDE-1760-9E47-86E5-1948DE91DAB5}" dt="2024-11-18T04:33:54.074" v="2164"/>
        <pc:sldMkLst>
          <pc:docMk/>
          <pc:sldMk cId="1824894821" sldId="316"/>
        </pc:sldMkLst>
        <pc:spChg chg="add mod">
          <ac:chgData name="Long B Nguyen" userId="f59fb8f3-a021-417a-8bc1-65c8d471c621" providerId="ADAL" clId="{63956BDE-1760-9E47-86E5-1948DE91DAB5}" dt="2024-11-18T04:33:54.074" v="2164"/>
          <ac:spMkLst>
            <pc:docMk/>
            <pc:sldMk cId="1824894821" sldId="316"/>
            <ac:spMk id="2" creationId="{DC8C1805-439F-F6B1-28F3-A5389A6F5BF0}"/>
          </ac:spMkLst>
        </pc:spChg>
        <pc:spChg chg="mod">
          <ac:chgData name="Long B Nguyen" userId="f59fb8f3-a021-417a-8bc1-65c8d471c621" providerId="ADAL" clId="{63956BDE-1760-9E47-86E5-1948DE91DAB5}" dt="2024-11-18T03:25:48.662" v="881" actId="20577"/>
          <ac:spMkLst>
            <pc:docMk/>
            <pc:sldMk cId="1824894821" sldId="316"/>
            <ac:spMk id="3" creationId="{C1BB7D3F-3A2C-0E43-B723-6E892A40421F}"/>
          </ac:spMkLst>
        </pc:spChg>
      </pc:sldChg>
      <pc:sldChg chg="addSp modSp">
        <pc:chgData name="Long B Nguyen" userId="f59fb8f3-a021-417a-8bc1-65c8d471c621" providerId="ADAL" clId="{63956BDE-1760-9E47-86E5-1948DE91DAB5}" dt="2024-11-18T04:33:54.074" v="2164"/>
        <pc:sldMkLst>
          <pc:docMk/>
          <pc:sldMk cId="1105327036" sldId="317"/>
        </pc:sldMkLst>
        <pc:spChg chg="add mod">
          <ac:chgData name="Long B Nguyen" userId="f59fb8f3-a021-417a-8bc1-65c8d471c621" providerId="ADAL" clId="{63956BDE-1760-9E47-86E5-1948DE91DAB5}" dt="2024-11-18T04:33:54.074" v="2164"/>
          <ac:spMkLst>
            <pc:docMk/>
            <pc:sldMk cId="1105327036" sldId="317"/>
            <ac:spMk id="3" creationId="{A74C6077-B3F5-03FD-63B9-A0916C43634F}"/>
          </ac:spMkLst>
        </pc:spChg>
      </pc:sldChg>
      <pc:sldChg chg="addSp modSp">
        <pc:chgData name="Long B Nguyen" userId="f59fb8f3-a021-417a-8bc1-65c8d471c621" providerId="ADAL" clId="{63956BDE-1760-9E47-86E5-1948DE91DAB5}" dt="2024-11-18T04:33:54.074" v="2164"/>
        <pc:sldMkLst>
          <pc:docMk/>
          <pc:sldMk cId="3981954340" sldId="320"/>
        </pc:sldMkLst>
        <pc:spChg chg="add mod">
          <ac:chgData name="Long B Nguyen" userId="f59fb8f3-a021-417a-8bc1-65c8d471c621" providerId="ADAL" clId="{63956BDE-1760-9E47-86E5-1948DE91DAB5}" dt="2024-11-18T04:33:54.074" v="2164"/>
          <ac:spMkLst>
            <pc:docMk/>
            <pc:sldMk cId="3981954340" sldId="320"/>
            <ac:spMk id="2" creationId="{E3B95BA2-8C28-DC49-A39D-87488E345AEF}"/>
          </ac:spMkLst>
        </pc:spChg>
      </pc:sldChg>
      <pc:sldChg chg="addSp modSp">
        <pc:chgData name="Long B Nguyen" userId="f59fb8f3-a021-417a-8bc1-65c8d471c621" providerId="ADAL" clId="{63956BDE-1760-9E47-86E5-1948DE91DAB5}" dt="2024-11-18T04:33:54.074" v="2164"/>
        <pc:sldMkLst>
          <pc:docMk/>
          <pc:sldMk cId="3869412028" sldId="321"/>
        </pc:sldMkLst>
        <pc:spChg chg="add mod">
          <ac:chgData name="Long B Nguyen" userId="f59fb8f3-a021-417a-8bc1-65c8d471c621" providerId="ADAL" clId="{63956BDE-1760-9E47-86E5-1948DE91DAB5}" dt="2024-11-18T04:33:54.074" v="2164"/>
          <ac:spMkLst>
            <pc:docMk/>
            <pc:sldMk cId="3869412028" sldId="321"/>
            <ac:spMk id="2" creationId="{3A7B7FF1-BA78-51F7-67AD-FED529A863D7}"/>
          </ac:spMkLst>
        </pc:spChg>
      </pc:sldChg>
      <pc:sldChg chg="addSp modSp">
        <pc:chgData name="Long B Nguyen" userId="f59fb8f3-a021-417a-8bc1-65c8d471c621" providerId="ADAL" clId="{63956BDE-1760-9E47-86E5-1948DE91DAB5}" dt="2024-11-18T04:33:54.074" v="2164"/>
        <pc:sldMkLst>
          <pc:docMk/>
          <pc:sldMk cId="545779161" sldId="322"/>
        </pc:sldMkLst>
        <pc:spChg chg="add mod">
          <ac:chgData name="Long B Nguyen" userId="f59fb8f3-a021-417a-8bc1-65c8d471c621" providerId="ADAL" clId="{63956BDE-1760-9E47-86E5-1948DE91DAB5}" dt="2024-11-18T04:33:54.074" v="2164"/>
          <ac:spMkLst>
            <pc:docMk/>
            <pc:sldMk cId="545779161" sldId="322"/>
            <ac:spMk id="2" creationId="{58F78315-6BE6-3221-BA3C-C26E28870277}"/>
          </ac:spMkLst>
        </pc:spChg>
      </pc:sldChg>
      <pc:sldChg chg="addSp modSp">
        <pc:chgData name="Long B Nguyen" userId="f59fb8f3-a021-417a-8bc1-65c8d471c621" providerId="ADAL" clId="{63956BDE-1760-9E47-86E5-1948DE91DAB5}" dt="2024-11-18T04:33:54.074" v="2164"/>
        <pc:sldMkLst>
          <pc:docMk/>
          <pc:sldMk cId="3176068915" sldId="323"/>
        </pc:sldMkLst>
        <pc:spChg chg="add mod">
          <ac:chgData name="Long B Nguyen" userId="f59fb8f3-a021-417a-8bc1-65c8d471c621" providerId="ADAL" clId="{63956BDE-1760-9E47-86E5-1948DE91DAB5}" dt="2024-11-18T04:33:54.074" v="2164"/>
          <ac:spMkLst>
            <pc:docMk/>
            <pc:sldMk cId="3176068915" sldId="323"/>
            <ac:spMk id="2" creationId="{B575DD88-7752-4E95-D55C-7F03AE8EDBB5}"/>
          </ac:spMkLst>
        </pc:spChg>
      </pc:sldChg>
      <pc:sldChg chg="addSp modSp">
        <pc:chgData name="Long B Nguyen" userId="f59fb8f3-a021-417a-8bc1-65c8d471c621" providerId="ADAL" clId="{63956BDE-1760-9E47-86E5-1948DE91DAB5}" dt="2024-11-18T04:33:54.074" v="2164"/>
        <pc:sldMkLst>
          <pc:docMk/>
          <pc:sldMk cId="2087798247" sldId="328"/>
        </pc:sldMkLst>
        <pc:spChg chg="add mod">
          <ac:chgData name="Long B Nguyen" userId="f59fb8f3-a021-417a-8bc1-65c8d471c621" providerId="ADAL" clId="{63956BDE-1760-9E47-86E5-1948DE91DAB5}" dt="2024-11-18T04:33:54.074" v="2164"/>
          <ac:spMkLst>
            <pc:docMk/>
            <pc:sldMk cId="2087798247" sldId="328"/>
            <ac:spMk id="2" creationId="{FBB3A191-31BC-59AC-C6F0-FC4DBC70A836}"/>
          </ac:spMkLst>
        </pc:spChg>
      </pc:sldChg>
      <pc:sldChg chg="addSp modSp">
        <pc:chgData name="Long B Nguyen" userId="f59fb8f3-a021-417a-8bc1-65c8d471c621" providerId="ADAL" clId="{63956BDE-1760-9E47-86E5-1948DE91DAB5}" dt="2024-11-18T04:33:54.074" v="2164"/>
        <pc:sldMkLst>
          <pc:docMk/>
          <pc:sldMk cId="55574211" sldId="329"/>
        </pc:sldMkLst>
        <pc:spChg chg="add mod">
          <ac:chgData name="Long B Nguyen" userId="f59fb8f3-a021-417a-8bc1-65c8d471c621" providerId="ADAL" clId="{63956BDE-1760-9E47-86E5-1948DE91DAB5}" dt="2024-11-18T04:33:54.074" v="2164"/>
          <ac:spMkLst>
            <pc:docMk/>
            <pc:sldMk cId="55574211" sldId="329"/>
            <ac:spMk id="2" creationId="{F979DED4-19E0-7833-1341-15E48B9D0AE8}"/>
          </ac:spMkLst>
        </pc:spChg>
      </pc:sldChg>
      <pc:sldChg chg="addSp modSp">
        <pc:chgData name="Long B Nguyen" userId="f59fb8f3-a021-417a-8bc1-65c8d471c621" providerId="ADAL" clId="{63956BDE-1760-9E47-86E5-1948DE91DAB5}" dt="2024-11-18T04:33:54.074" v="2164"/>
        <pc:sldMkLst>
          <pc:docMk/>
          <pc:sldMk cId="3866550465" sldId="335"/>
        </pc:sldMkLst>
        <pc:spChg chg="add mod">
          <ac:chgData name="Long B Nguyen" userId="f59fb8f3-a021-417a-8bc1-65c8d471c621" providerId="ADAL" clId="{63956BDE-1760-9E47-86E5-1948DE91DAB5}" dt="2024-11-18T04:33:54.074" v="2164"/>
          <ac:spMkLst>
            <pc:docMk/>
            <pc:sldMk cId="3866550465" sldId="335"/>
            <ac:spMk id="2" creationId="{ED6BFE49-98D9-57E5-F83F-46B6AABBA507}"/>
          </ac:spMkLst>
        </pc:spChg>
      </pc:sldChg>
      <pc:sldChg chg="addSp modSp">
        <pc:chgData name="Long B Nguyen" userId="f59fb8f3-a021-417a-8bc1-65c8d471c621" providerId="ADAL" clId="{63956BDE-1760-9E47-86E5-1948DE91DAB5}" dt="2024-11-18T04:33:54.074" v="2164"/>
        <pc:sldMkLst>
          <pc:docMk/>
          <pc:sldMk cId="3749436800" sldId="336"/>
        </pc:sldMkLst>
        <pc:spChg chg="add mod">
          <ac:chgData name="Long B Nguyen" userId="f59fb8f3-a021-417a-8bc1-65c8d471c621" providerId="ADAL" clId="{63956BDE-1760-9E47-86E5-1948DE91DAB5}" dt="2024-11-18T04:33:54.074" v="2164"/>
          <ac:spMkLst>
            <pc:docMk/>
            <pc:sldMk cId="3749436800" sldId="336"/>
            <ac:spMk id="2" creationId="{51581ECF-AAD8-80ED-F588-7694BDD6C2B6}"/>
          </ac:spMkLst>
        </pc:spChg>
      </pc:sldChg>
      <pc:sldChg chg="addSp modSp">
        <pc:chgData name="Long B Nguyen" userId="f59fb8f3-a021-417a-8bc1-65c8d471c621" providerId="ADAL" clId="{63956BDE-1760-9E47-86E5-1948DE91DAB5}" dt="2024-11-18T04:33:54.074" v="2164"/>
        <pc:sldMkLst>
          <pc:docMk/>
          <pc:sldMk cId="461704868" sldId="337"/>
        </pc:sldMkLst>
        <pc:spChg chg="add mod">
          <ac:chgData name="Long B Nguyen" userId="f59fb8f3-a021-417a-8bc1-65c8d471c621" providerId="ADAL" clId="{63956BDE-1760-9E47-86E5-1948DE91DAB5}" dt="2024-11-18T04:33:54.074" v="2164"/>
          <ac:spMkLst>
            <pc:docMk/>
            <pc:sldMk cId="461704868" sldId="337"/>
            <ac:spMk id="2" creationId="{161C1759-1CD1-C726-B41B-4CEB12A16F73}"/>
          </ac:spMkLst>
        </pc:spChg>
      </pc:sldChg>
      <pc:sldChg chg="addSp modSp">
        <pc:chgData name="Long B Nguyen" userId="f59fb8f3-a021-417a-8bc1-65c8d471c621" providerId="ADAL" clId="{63956BDE-1760-9E47-86E5-1948DE91DAB5}" dt="2024-11-18T04:33:54.074" v="2164"/>
        <pc:sldMkLst>
          <pc:docMk/>
          <pc:sldMk cId="1830555247" sldId="342"/>
        </pc:sldMkLst>
        <pc:spChg chg="add mod">
          <ac:chgData name="Long B Nguyen" userId="f59fb8f3-a021-417a-8bc1-65c8d471c621" providerId="ADAL" clId="{63956BDE-1760-9E47-86E5-1948DE91DAB5}" dt="2024-11-18T04:33:54.074" v="2164"/>
          <ac:spMkLst>
            <pc:docMk/>
            <pc:sldMk cId="1830555247" sldId="342"/>
            <ac:spMk id="2" creationId="{0D7842DB-A133-B51A-E77C-6A15FE945AE5}"/>
          </ac:spMkLst>
        </pc:spChg>
      </pc:sldChg>
      <pc:sldChg chg="addSp modSp">
        <pc:chgData name="Long B Nguyen" userId="f59fb8f3-a021-417a-8bc1-65c8d471c621" providerId="ADAL" clId="{63956BDE-1760-9E47-86E5-1948DE91DAB5}" dt="2024-11-18T04:33:54.074" v="2164"/>
        <pc:sldMkLst>
          <pc:docMk/>
          <pc:sldMk cId="2861772922" sldId="343"/>
        </pc:sldMkLst>
        <pc:spChg chg="add mod">
          <ac:chgData name="Long B Nguyen" userId="f59fb8f3-a021-417a-8bc1-65c8d471c621" providerId="ADAL" clId="{63956BDE-1760-9E47-86E5-1948DE91DAB5}" dt="2024-11-18T04:33:54.074" v="2164"/>
          <ac:spMkLst>
            <pc:docMk/>
            <pc:sldMk cId="2861772922" sldId="343"/>
            <ac:spMk id="2" creationId="{EB2BFA89-3E10-EFA0-CBCA-7556CFD0AFAD}"/>
          </ac:spMkLst>
        </pc:spChg>
      </pc:sldChg>
      <pc:sldChg chg="addSp delSp modSp mod modAnim">
        <pc:chgData name="Long B Nguyen" userId="f59fb8f3-a021-417a-8bc1-65c8d471c621" providerId="ADAL" clId="{63956BDE-1760-9E47-86E5-1948DE91DAB5}" dt="2024-11-18T04:33:54.074" v="2164"/>
        <pc:sldMkLst>
          <pc:docMk/>
          <pc:sldMk cId="2130219534" sldId="345"/>
        </pc:sldMkLst>
        <pc:spChg chg="add mod">
          <ac:chgData name="Long B Nguyen" userId="f59fb8f3-a021-417a-8bc1-65c8d471c621" providerId="ADAL" clId="{63956BDE-1760-9E47-86E5-1948DE91DAB5}" dt="2024-11-18T04:33:54.074" v="2164"/>
          <ac:spMkLst>
            <pc:docMk/>
            <pc:sldMk cId="2130219534" sldId="345"/>
            <ac:spMk id="3" creationId="{A4DFFC7E-7B31-A773-C54C-E4ADAA3A93C3}"/>
          </ac:spMkLst>
        </pc:spChg>
        <pc:spChg chg="mod">
          <ac:chgData name="Long B Nguyen" userId="f59fb8f3-a021-417a-8bc1-65c8d471c621" providerId="ADAL" clId="{63956BDE-1760-9E47-86E5-1948DE91DAB5}" dt="2024-11-18T04:12:17.407" v="908" actId="20577"/>
          <ac:spMkLst>
            <pc:docMk/>
            <pc:sldMk cId="2130219534" sldId="345"/>
            <ac:spMk id="26625" creationId="{EEE37393-73E7-7A42-A21D-4773DC200BF6}"/>
          </ac:spMkLst>
        </pc:spChg>
        <pc:spChg chg="mod">
          <ac:chgData name="Long B Nguyen" userId="f59fb8f3-a021-417a-8bc1-65c8d471c621" providerId="ADAL" clId="{63956BDE-1760-9E47-86E5-1948DE91DAB5}" dt="2024-11-18T04:23:38.412" v="1539" actId="20577"/>
          <ac:spMkLst>
            <pc:docMk/>
            <pc:sldMk cId="2130219534" sldId="345"/>
            <ac:spMk id="26626" creationId="{EBDCF6EE-E392-F04F-9B69-A1B47BE13E5F}"/>
          </ac:spMkLst>
        </pc:spChg>
        <pc:graphicFrameChg chg="add mod modGraphic">
          <ac:chgData name="Long B Nguyen" userId="f59fb8f3-a021-417a-8bc1-65c8d471c621" providerId="ADAL" clId="{63956BDE-1760-9E47-86E5-1948DE91DAB5}" dt="2024-11-18T04:19:36.747" v="1387" actId="1076"/>
          <ac:graphicFrameMkLst>
            <pc:docMk/>
            <pc:sldMk cId="2130219534" sldId="345"/>
            <ac:graphicFrameMk id="2" creationId="{17729940-62AC-1D01-AA18-D3078CC59D28}"/>
          </ac:graphicFrameMkLst>
        </pc:graphicFrameChg>
        <pc:picChg chg="del mod">
          <ac:chgData name="Long B Nguyen" userId="f59fb8f3-a021-417a-8bc1-65c8d471c621" providerId="ADAL" clId="{63956BDE-1760-9E47-86E5-1948DE91DAB5}" dt="2024-11-18T04:12:06.477" v="903" actId="478"/>
          <ac:picMkLst>
            <pc:docMk/>
            <pc:sldMk cId="2130219534" sldId="345"/>
            <ac:picMk id="26627" creationId="{4CB819D5-BF58-EF49-ADC3-C5DAC8299BED}"/>
          </ac:picMkLst>
        </pc:picChg>
      </pc:sldChg>
      <pc:sldChg chg="addSp modSp">
        <pc:chgData name="Long B Nguyen" userId="f59fb8f3-a021-417a-8bc1-65c8d471c621" providerId="ADAL" clId="{63956BDE-1760-9E47-86E5-1948DE91DAB5}" dt="2024-11-18T04:33:54.074" v="2164"/>
        <pc:sldMkLst>
          <pc:docMk/>
          <pc:sldMk cId="2921473555" sldId="348"/>
        </pc:sldMkLst>
        <pc:spChg chg="add mod">
          <ac:chgData name="Long B Nguyen" userId="f59fb8f3-a021-417a-8bc1-65c8d471c621" providerId="ADAL" clId="{63956BDE-1760-9E47-86E5-1948DE91DAB5}" dt="2024-11-18T04:33:54.074" v="2164"/>
          <ac:spMkLst>
            <pc:docMk/>
            <pc:sldMk cId="2921473555" sldId="348"/>
            <ac:spMk id="2" creationId="{D30FFA42-75F8-F1C8-E54D-0B8CF7846FE0}"/>
          </ac:spMkLst>
        </pc:spChg>
      </pc:sldChg>
      <pc:sldChg chg="addSp modSp">
        <pc:chgData name="Long B Nguyen" userId="f59fb8f3-a021-417a-8bc1-65c8d471c621" providerId="ADAL" clId="{63956BDE-1760-9E47-86E5-1948DE91DAB5}" dt="2024-11-18T04:33:54.074" v="2164"/>
        <pc:sldMkLst>
          <pc:docMk/>
          <pc:sldMk cId="1685712336" sldId="349"/>
        </pc:sldMkLst>
        <pc:spChg chg="add mod">
          <ac:chgData name="Long B Nguyen" userId="f59fb8f3-a021-417a-8bc1-65c8d471c621" providerId="ADAL" clId="{63956BDE-1760-9E47-86E5-1948DE91DAB5}" dt="2024-11-18T04:33:54.074" v="2164"/>
          <ac:spMkLst>
            <pc:docMk/>
            <pc:sldMk cId="1685712336" sldId="349"/>
            <ac:spMk id="5" creationId="{E17C1383-2C77-99C0-D265-1BAB8FC9F021}"/>
          </ac:spMkLst>
        </pc:spChg>
      </pc:sldChg>
      <pc:sldChg chg="addSp modSp">
        <pc:chgData name="Long B Nguyen" userId="f59fb8f3-a021-417a-8bc1-65c8d471c621" providerId="ADAL" clId="{63956BDE-1760-9E47-86E5-1948DE91DAB5}" dt="2024-11-18T04:33:54.074" v="2164"/>
        <pc:sldMkLst>
          <pc:docMk/>
          <pc:sldMk cId="1173183267" sldId="350"/>
        </pc:sldMkLst>
        <pc:spChg chg="add mod">
          <ac:chgData name="Long B Nguyen" userId="f59fb8f3-a021-417a-8bc1-65c8d471c621" providerId="ADAL" clId="{63956BDE-1760-9E47-86E5-1948DE91DAB5}" dt="2024-11-18T04:33:54.074" v="2164"/>
          <ac:spMkLst>
            <pc:docMk/>
            <pc:sldMk cId="1173183267" sldId="350"/>
            <ac:spMk id="2" creationId="{407C4AD2-1CE4-84C8-2CB9-EE9395A3AC2A}"/>
          </ac:spMkLst>
        </pc:spChg>
        <pc:spChg chg="mod">
          <ac:chgData name="Long B Nguyen" userId="f59fb8f3-a021-417a-8bc1-65c8d471c621" providerId="ADAL" clId="{63956BDE-1760-9E47-86E5-1948DE91DAB5}" dt="2024-11-18T03:11:45.539" v="103" actId="20577"/>
          <ac:spMkLst>
            <pc:docMk/>
            <pc:sldMk cId="1173183267" sldId="350"/>
            <ac:spMk id="3" creationId="{44A58473-3189-0C44-8A5E-E353CDFB3E5C}"/>
          </ac:spMkLst>
        </pc:spChg>
      </pc:sldChg>
      <pc:sldChg chg="addSp modSp">
        <pc:chgData name="Long B Nguyen" userId="f59fb8f3-a021-417a-8bc1-65c8d471c621" providerId="ADAL" clId="{63956BDE-1760-9E47-86E5-1948DE91DAB5}" dt="2024-11-18T04:33:54.074" v="2164"/>
        <pc:sldMkLst>
          <pc:docMk/>
          <pc:sldMk cId="1166836157" sldId="351"/>
        </pc:sldMkLst>
        <pc:spChg chg="add mod">
          <ac:chgData name="Long B Nguyen" userId="f59fb8f3-a021-417a-8bc1-65c8d471c621" providerId="ADAL" clId="{63956BDE-1760-9E47-86E5-1948DE91DAB5}" dt="2024-11-18T04:33:54.074" v="2164"/>
          <ac:spMkLst>
            <pc:docMk/>
            <pc:sldMk cId="1166836157" sldId="351"/>
            <ac:spMk id="2" creationId="{73C1B47B-005C-C5D9-B218-C750F032C5FA}"/>
          </ac:spMkLst>
        </pc:spChg>
      </pc:sldChg>
      <pc:sldChg chg="addSp modSp">
        <pc:chgData name="Long B Nguyen" userId="f59fb8f3-a021-417a-8bc1-65c8d471c621" providerId="ADAL" clId="{63956BDE-1760-9E47-86E5-1948DE91DAB5}" dt="2024-11-18T04:33:54.074" v="2164"/>
        <pc:sldMkLst>
          <pc:docMk/>
          <pc:sldMk cId="630408664" sldId="598"/>
        </pc:sldMkLst>
        <pc:spChg chg="add mod">
          <ac:chgData name="Long B Nguyen" userId="f59fb8f3-a021-417a-8bc1-65c8d471c621" providerId="ADAL" clId="{63956BDE-1760-9E47-86E5-1948DE91DAB5}" dt="2024-11-18T04:33:54.074" v="2164"/>
          <ac:spMkLst>
            <pc:docMk/>
            <pc:sldMk cId="630408664" sldId="598"/>
            <ac:spMk id="2" creationId="{CA6313AC-4191-AE91-1732-923B98342B31}"/>
          </ac:spMkLst>
        </pc:spChg>
      </pc:sldChg>
      <pc:sldChg chg="addSp modSp">
        <pc:chgData name="Long B Nguyen" userId="f59fb8f3-a021-417a-8bc1-65c8d471c621" providerId="ADAL" clId="{63956BDE-1760-9E47-86E5-1948DE91DAB5}" dt="2024-11-18T04:33:54.074" v="2164"/>
        <pc:sldMkLst>
          <pc:docMk/>
          <pc:sldMk cId="3969006746" sldId="627"/>
        </pc:sldMkLst>
        <pc:spChg chg="add mod">
          <ac:chgData name="Long B Nguyen" userId="f59fb8f3-a021-417a-8bc1-65c8d471c621" providerId="ADAL" clId="{63956BDE-1760-9E47-86E5-1948DE91DAB5}" dt="2024-11-18T04:33:54.074" v="2164"/>
          <ac:spMkLst>
            <pc:docMk/>
            <pc:sldMk cId="3969006746" sldId="627"/>
            <ac:spMk id="2" creationId="{64BC6F7C-3713-D522-B93E-C78796ED216B}"/>
          </ac:spMkLst>
        </pc:spChg>
      </pc:sldChg>
      <pc:sldChg chg="addSp modSp">
        <pc:chgData name="Long B Nguyen" userId="f59fb8f3-a021-417a-8bc1-65c8d471c621" providerId="ADAL" clId="{63956BDE-1760-9E47-86E5-1948DE91DAB5}" dt="2024-11-18T04:33:54.074" v="2164"/>
        <pc:sldMkLst>
          <pc:docMk/>
          <pc:sldMk cId="781734240" sldId="628"/>
        </pc:sldMkLst>
        <pc:spChg chg="add mod">
          <ac:chgData name="Long B Nguyen" userId="f59fb8f3-a021-417a-8bc1-65c8d471c621" providerId="ADAL" clId="{63956BDE-1760-9E47-86E5-1948DE91DAB5}" dt="2024-11-18T04:33:54.074" v="2164"/>
          <ac:spMkLst>
            <pc:docMk/>
            <pc:sldMk cId="781734240" sldId="628"/>
            <ac:spMk id="2" creationId="{3F304BA3-D08F-F451-F93A-4E5C804004F8}"/>
          </ac:spMkLst>
        </pc:spChg>
      </pc:sldChg>
      <pc:sldChg chg="addSp modSp">
        <pc:chgData name="Long B Nguyen" userId="f59fb8f3-a021-417a-8bc1-65c8d471c621" providerId="ADAL" clId="{63956BDE-1760-9E47-86E5-1948DE91DAB5}" dt="2024-11-18T04:33:54.074" v="2164"/>
        <pc:sldMkLst>
          <pc:docMk/>
          <pc:sldMk cId="4189100123" sldId="629"/>
        </pc:sldMkLst>
        <pc:spChg chg="add mod">
          <ac:chgData name="Long B Nguyen" userId="f59fb8f3-a021-417a-8bc1-65c8d471c621" providerId="ADAL" clId="{63956BDE-1760-9E47-86E5-1948DE91DAB5}" dt="2024-11-18T04:33:54.074" v="2164"/>
          <ac:spMkLst>
            <pc:docMk/>
            <pc:sldMk cId="4189100123" sldId="629"/>
            <ac:spMk id="5" creationId="{C668A867-E1EF-5B37-0B6C-E1E285610D68}"/>
          </ac:spMkLst>
        </pc:spChg>
      </pc:sldChg>
      <pc:sldChg chg="addSp modSp">
        <pc:chgData name="Long B Nguyen" userId="f59fb8f3-a021-417a-8bc1-65c8d471c621" providerId="ADAL" clId="{63956BDE-1760-9E47-86E5-1948DE91DAB5}" dt="2024-11-18T04:33:54.074" v="2164"/>
        <pc:sldMkLst>
          <pc:docMk/>
          <pc:sldMk cId="1498021361" sldId="649"/>
        </pc:sldMkLst>
        <pc:spChg chg="add mod">
          <ac:chgData name="Long B Nguyen" userId="f59fb8f3-a021-417a-8bc1-65c8d471c621" providerId="ADAL" clId="{63956BDE-1760-9E47-86E5-1948DE91DAB5}" dt="2024-11-18T04:33:54.074" v="2164"/>
          <ac:spMkLst>
            <pc:docMk/>
            <pc:sldMk cId="1498021361" sldId="649"/>
            <ac:spMk id="2" creationId="{02F41146-BD60-91FC-1968-0D8B30141120}"/>
          </ac:spMkLst>
        </pc:spChg>
      </pc:sldChg>
      <pc:sldChg chg="addSp modSp add mod">
        <pc:chgData name="Long B Nguyen" userId="f59fb8f3-a021-417a-8bc1-65c8d471c621" providerId="ADAL" clId="{63956BDE-1760-9E47-86E5-1948DE91DAB5}" dt="2024-11-18T04:33:54.074" v="2164"/>
        <pc:sldMkLst>
          <pc:docMk/>
          <pc:sldMk cId="598433456" sldId="650"/>
        </pc:sldMkLst>
        <pc:spChg chg="add mod">
          <ac:chgData name="Long B Nguyen" userId="f59fb8f3-a021-417a-8bc1-65c8d471c621" providerId="ADAL" clId="{63956BDE-1760-9E47-86E5-1948DE91DAB5}" dt="2024-11-18T04:33:54.074" v="2164"/>
          <ac:spMkLst>
            <pc:docMk/>
            <pc:sldMk cId="598433456" sldId="650"/>
            <ac:spMk id="2" creationId="{06699383-3AA7-26A1-8333-E2CE4CEE3451}"/>
          </ac:spMkLst>
        </pc:spChg>
        <pc:spChg chg="mod">
          <ac:chgData name="Long B Nguyen" userId="f59fb8f3-a021-417a-8bc1-65c8d471c621" providerId="ADAL" clId="{63956BDE-1760-9E47-86E5-1948DE91DAB5}" dt="2024-11-18T04:32:54.427" v="2163" actId="20577"/>
          <ac:spMkLst>
            <pc:docMk/>
            <pc:sldMk cId="598433456" sldId="650"/>
            <ac:spMk id="26626" creationId="{7054DCD3-4753-73C3-6C3B-66EA2DA7B51B}"/>
          </ac:spMkLst>
        </pc:spChg>
        <pc:picChg chg="mod">
          <ac:chgData name="Long B Nguyen" userId="f59fb8f3-a021-417a-8bc1-65c8d471c621" providerId="ADAL" clId="{63956BDE-1760-9E47-86E5-1948DE91DAB5}" dt="2024-11-18T04:32:36.874" v="2108" actId="1076"/>
          <ac:picMkLst>
            <pc:docMk/>
            <pc:sldMk cId="598433456" sldId="650"/>
            <ac:picMk id="26627" creationId="{051B3B2A-D190-D1AB-20A7-40A5E2CB3248}"/>
          </ac:picMkLst>
        </pc:picChg>
      </pc:sldChg>
      <pc:sldChg chg="modSp new del mod">
        <pc:chgData name="Long B Nguyen" userId="f59fb8f3-a021-417a-8bc1-65c8d471c621" providerId="ADAL" clId="{63956BDE-1760-9E47-86E5-1948DE91DAB5}" dt="2024-11-18T04:29:34.923" v="1782" actId="2696"/>
        <pc:sldMkLst>
          <pc:docMk/>
          <pc:sldMk cId="3257112468" sldId="651"/>
        </pc:sldMkLst>
        <pc:spChg chg="mod">
          <ac:chgData name="Long B Nguyen" userId="f59fb8f3-a021-417a-8bc1-65c8d471c621" providerId="ADAL" clId="{63956BDE-1760-9E47-86E5-1948DE91DAB5}" dt="2024-11-18T04:24:33.192" v="1543" actId="21"/>
          <ac:spMkLst>
            <pc:docMk/>
            <pc:sldMk cId="3257112468" sldId="651"/>
            <ac:spMk id="3" creationId="{CD010D0C-2417-5792-2AD0-9A8E27B7EFD7}"/>
          </ac:spMkLst>
        </pc:spChg>
      </pc:sldChg>
      <pc:sldChg chg="addSp delSp modSp add mod">
        <pc:chgData name="Long B Nguyen" userId="f59fb8f3-a021-417a-8bc1-65c8d471c621" providerId="ADAL" clId="{63956BDE-1760-9E47-86E5-1948DE91DAB5}" dt="2024-11-18T04:33:54.074" v="2164"/>
        <pc:sldMkLst>
          <pc:docMk/>
          <pc:sldMk cId="189185762" sldId="652"/>
        </pc:sldMkLst>
        <pc:spChg chg="add mod">
          <ac:chgData name="Long B Nguyen" userId="f59fb8f3-a021-417a-8bc1-65c8d471c621" providerId="ADAL" clId="{63956BDE-1760-9E47-86E5-1948DE91DAB5}" dt="2024-11-18T04:33:54.074" v="2164"/>
          <ac:spMkLst>
            <pc:docMk/>
            <pc:sldMk cId="189185762" sldId="652"/>
            <ac:spMk id="5" creationId="{9DD33C3F-1BAE-BFF8-CBD8-6CB8F55384DE}"/>
          </ac:spMkLst>
        </pc:spChg>
        <pc:spChg chg="mod">
          <ac:chgData name="Long B Nguyen" userId="f59fb8f3-a021-417a-8bc1-65c8d471c621" providerId="ADAL" clId="{63956BDE-1760-9E47-86E5-1948DE91DAB5}" dt="2024-11-18T04:29:31.662" v="1781" actId="20577"/>
          <ac:spMkLst>
            <pc:docMk/>
            <pc:sldMk cId="189185762" sldId="652"/>
            <ac:spMk id="26626" creationId="{05B95D02-F9AC-3F56-6E6C-D7BF6A2FB04A}"/>
          </ac:spMkLst>
        </pc:spChg>
        <pc:graphicFrameChg chg="del modGraphic">
          <ac:chgData name="Long B Nguyen" userId="f59fb8f3-a021-417a-8bc1-65c8d471c621" providerId="ADAL" clId="{63956BDE-1760-9E47-86E5-1948DE91DAB5}" dt="2024-11-18T04:24:45.097" v="1547" actId="478"/>
          <ac:graphicFrameMkLst>
            <pc:docMk/>
            <pc:sldMk cId="189185762" sldId="652"/>
            <ac:graphicFrameMk id="2" creationId="{FCBD8419-DBD2-A089-C0F5-67BFA00440F7}"/>
          </ac:graphicFrameMkLst>
        </pc:graphicFrameChg>
        <pc:graphicFrameChg chg="add mod">
          <ac:chgData name="Long B Nguyen" userId="f59fb8f3-a021-417a-8bc1-65c8d471c621" providerId="ADAL" clId="{63956BDE-1760-9E47-86E5-1948DE91DAB5}" dt="2024-11-18T04:27:25.129" v="1622" actId="1076"/>
          <ac:graphicFrameMkLst>
            <pc:docMk/>
            <pc:sldMk cId="189185762" sldId="652"/>
            <ac:graphicFrameMk id="3" creationId="{149111A9-7859-C25A-06F7-8D51EFBB8133}"/>
          </ac:graphicFrameMkLst>
        </pc:graphicFrameChg>
        <pc:graphicFrameChg chg="add mod">
          <ac:chgData name="Long B Nguyen" userId="f59fb8f3-a021-417a-8bc1-65c8d471c621" providerId="ADAL" clId="{63956BDE-1760-9E47-86E5-1948DE91DAB5}" dt="2024-11-18T04:28:44.990" v="1725" actId="1076"/>
          <ac:graphicFrameMkLst>
            <pc:docMk/>
            <pc:sldMk cId="189185762" sldId="652"/>
            <ac:graphicFrameMk id="4" creationId="{F0D516D1-1B5F-E96C-1F37-108878A94C59}"/>
          </ac:graphicFrameMkLst>
        </pc:graphicFrameChg>
      </pc:sldChg>
      <pc:sldChg chg="new del">
        <pc:chgData name="Long B Nguyen" userId="f59fb8f3-a021-417a-8bc1-65c8d471c621" providerId="ADAL" clId="{63956BDE-1760-9E47-86E5-1948DE91DAB5}" dt="2024-11-18T04:30:45.337" v="1871" actId="2696"/>
        <pc:sldMkLst>
          <pc:docMk/>
          <pc:sldMk cId="717746914" sldId="653"/>
        </pc:sldMkLst>
      </pc:sldChg>
      <pc:sldChg chg="addSp delSp modSp add mod">
        <pc:chgData name="Long B Nguyen" userId="f59fb8f3-a021-417a-8bc1-65c8d471c621" providerId="ADAL" clId="{63956BDE-1760-9E47-86E5-1948DE91DAB5}" dt="2024-11-18T04:33:54.074" v="2164"/>
        <pc:sldMkLst>
          <pc:docMk/>
          <pc:sldMk cId="2108380087" sldId="654"/>
        </pc:sldMkLst>
        <pc:spChg chg="add mod">
          <ac:chgData name="Long B Nguyen" userId="f59fb8f3-a021-417a-8bc1-65c8d471c621" providerId="ADAL" clId="{63956BDE-1760-9E47-86E5-1948DE91DAB5}" dt="2024-11-18T04:33:54.074" v="2164"/>
          <ac:spMkLst>
            <pc:docMk/>
            <pc:sldMk cId="2108380087" sldId="654"/>
            <ac:spMk id="5" creationId="{530B76F9-F594-847E-9C6C-667944CAA794}"/>
          </ac:spMkLst>
        </pc:spChg>
        <pc:spChg chg="mod">
          <ac:chgData name="Long B Nguyen" userId="f59fb8f3-a021-417a-8bc1-65c8d471c621" providerId="ADAL" clId="{63956BDE-1760-9E47-86E5-1948DE91DAB5}" dt="2024-11-18T04:30:06.041" v="1867" actId="20577"/>
          <ac:spMkLst>
            <pc:docMk/>
            <pc:sldMk cId="2108380087" sldId="654"/>
            <ac:spMk id="26626" creationId="{4744823D-E99B-460B-102A-9FD2EAC467D9}"/>
          </ac:spMkLst>
        </pc:spChg>
        <pc:graphicFrameChg chg="del">
          <ac:chgData name="Long B Nguyen" userId="f59fb8f3-a021-417a-8bc1-65c8d471c621" providerId="ADAL" clId="{63956BDE-1760-9E47-86E5-1948DE91DAB5}" dt="2024-11-18T04:29:51.286" v="1787" actId="478"/>
          <ac:graphicFrameMkLst>
            <pc:docMk/>
            <pc:sldMk cId="2108380087" sldId="654"/>
            <ac:graphicFrameMk id="3" creationId="{34B1DF66-1396-1B97-BC57-CF9D8B309ACE}"/>
          </ac:graphicFrameMkLst>
        </pc:graphicFrameChg>
        <pc:graphicFrameChg chg="del">
          <ac:chgData name="Long B Nguyen" userId="f59fb8f3-a021-417a-8bc1-65c8d471c621" providerId="ADAL" clId="{63956BDE-1760-9E47-86E5-1948DE91DAB5}" dt="2024-11-18T04:29:49.797" v="1786" actId="478"/>
          <ac:graphicFrameMkLst>
            <pc:docMk/>
            <pc:sldMk cId="2108380087" sldId="654"/>
            <ac:graphicFrameMk id="4" creationId="{D0F6C210-BBFE-E814-DA24-C68B5ECCD433}"/>
          </ac:graphicFrameMkLst>
        </pc:graphicFrameChg>
        <pc:picChg chg="add mod">
          <ac:chgData name="Long B Nguyen" userId="f59fb8f3-a021-417a-8bc1-65c8d471c621" providerId="ADAL" clId="{63956BDE-1760-9E47-86E5-1948DE91DAB5}" dt="2024-11-18T04:30:41.790" v="1870" actId="1076"/>
          <ac:picMkLst>
            <pc:docMk/>
            <pc:sldMk cId="2108380087" sldId="654"/>
            <ac:picMk id="2" creationId="{964C1739-33E4-8F21-060A-7F65603CB8C6}"/>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ldChg>
      <pc:sldChg chg="modSp add">
        <pc:chgData name="Long B Nguyen" userId="f59fb8f3-a021-417a-8bc1-65c8d471c621" providerId="ADAL" clId="{CC9C9D9A-5149-2947-86C0-576F501F60DC}" dt="2020-01-04T15:57:55.835" v="789" actId="14100"/>
        <pc:sldMkLst>
          <pc:docMk/>
          <pc:sldMk cId="3758830494" sldId="320"/>
        </pc:sldMkLst>
      </pc:sldChg>
      <pc:sldChg chg="modSp add">
        <pc:chgData name="Long B Nguyen" userId="f59fb8f3-a021-417a-8bc1-65c8d471c621" providerId="ADAL" clId="{CC9C9D9A-5149-2947-86C0-576F501F60DC}" dt="2020-01-05T21:51:37.442" v="2325" actId="20577"/>
        <pc:sldMkLst>
          <pc:docMk/>
          <pc:sldMk cId="1022945305" sldId="321"/>
        </pc:sldMkLst>
      </pc:sldChg>
      <pc:sldChg chg="modSp add">
        <pc:chgData name="Long B Nguyen" userId="f59fb8f3-a021-417a-8bc1-65c8d471c621" providerId="ADAL" clId="{CC9C9D9A-5149-2947-86C0-576F501F60DC}" dt="2020-01-04T17:41:57.489" v="1203" actId="20577"/>
        <pc:sldMkLst>
          <pc:docMk/>
          <pc:sldMk cId="3456840474" sldId="322"/>
        </pc:sldMkLst>
      </pc:sldChg>
      <pc:sldChg chg="modSp add">
        <pc:chgData name="Long B Nguyen" userId="f59fb8f3-a021-417a-8bc1-65c8d471c621" providerId="ADAL" clId="{CC9C9D9A-5149-2947-86C0-576F501F60DC}" dt="2020-01-04T18:38:26.241" v="1214" actId="113"/>
        <pc:sldMkLst>
          <pc:docMk/>
          <pc:sldMk cId="1062075874" sldId="323"/>
        </pc:sldMkLst>
      </pc:sldChg>
      <pc:sldChg chg="modSp add">
        <pc:chgData name="Long B Nguyen" userId="f59fb8f3-a021-417a-8bc1-65c8d471c621" providerId="ADAL" clId="{CC9C9D9A-5149-2947-86C0-576F501F60DC}" dt="2020-01-04T20:58:36.932" v="1972" actId="20577"/>
        <pc:sldMkLst>
          <pc:docMk/>
          <pc:sldMk cId="1310010799" sldId="324"/>
        </pc:sldMkLst>
      </pc:sldChg>
      <pc:sldChg chg="modSp add">
        <pc:chgData name="Long B Nguyen" userId="f59fb8f3-a021-417a-8bc1-65c8d471c621" providerId="ADAL" clId="{CC9C9D9A-5149-2947-86C0-576F501F60DC}" dt="2020-01-05T21:27:04.952" v="2119" actId="20577"/>
        <pc:sldMkLst>
          <pc:docMk/>
          <pc:sldMk cId="3314372952" sldId="325"/>
        </pc:sldMkLst>
      </pc:sldChg>
      <pc:sldChg chg="modSp add">
        <pc:chgData name="Long B Nguyen" userId="f59fb8f3-a021-417a-8bc1-65c8d471c621" providerId="ADAL" clId="{CC9C9D9A-5149-2947-86C0-576F501F60DC}" dt="2020-01-05T21:29:58.563" v="2178" actId="20577"/>
        <pc:sldMkLst>
          <pc:docMk/>
          <pc:sldMk cId="3117943122" sldId="326"/>
        </pc:sldMkLst>
      </pc:sldChg>
      <pc:sldChg chg="modSp add">
        <pc:chgData name="Long B Nguyen" userId="f59fb8f3-a021-417a-8bc1-65c8d471c621" providerId="ADAL" clId="{CC9C9D9A-5149-2947-86C0-576F501F60DC}" dt="2020-01-05T21:59:55.597" v="2392" actId="14100"/>
        <pc:sldMkLst>
          <pc:docMk/>
          <pc:sldMk cId="1025618360" sldId="327"/>
        </pc:sldMkLst>
      </pc:sldChg>
      <pc:sldChg chg="modSp add">
        <pc:chgData name="Long B Nguyen" userId="f59fb8f3-a021-417a-8bc1-65c8d471c621" providerId="ADAL" clId="{CC9C9D9A-5149-2947-86C0-576F501F60DC}" dt="2020-01-05T21:54:47.081" v="2356" actId="2711"/>
        <pc:sldMkLst>
          <pc:docMk/>
          <pc:sldMk cId="3894299887" sldId="328"/>
        </pc:sldMkLst>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ldChg>
      <pc:sldChg chg="modSp">
        <pc:chgData name="Long B Nguyen" userId="f59fb8f3-a021-417a-8bc1-65c8d471c621" providerId="ADAL" clId="{AA9102B5-DACA-D841-B260-AEEBF90FC60A}" dt="2020-01-06T01:56:11.549" v="712" actId="1076"/>
        <pc:sldMkLst>
          <pc:docMk/>
          <pc:sldMk cId="1310010799" sldId="324"/>
        </pc:sldMkLst>
      </pc:sldChg>
      <pc:sldChg chg="modSp">
        <pc:chgData name="Long B Nguyen" userId="f59fb8f3-a021-417a-8bc1-65c8d471c621" providerId="ADAL" clId="{AA9102B5-DACA-D841-B260-AEEBF90FC60A}" dt="2020-01-06T15:35:11.658" v="853" actId="20577"/>
        <pc:sldMkLst>
          <pc:docMk/>
          <pc:sldMk cId="3314372952" sldId="325"/>
        </pc:sldMkLst>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ldChg>
      <pc:sldChg chg="modSp">
        <pc:chgData name="Long B Nguyen" userId="f59fb8f3-a021-417a-8bc1-65c8d471c621" providerId="ADAL" clId="{AA9102B5-DACA-D841-B260-AEEBF90FC60A}" dt="2020-01-06T01:55:34.369" v="708" actId="20577"/>
        <pc:sldMkLst>
          <pc:docMk/>
          <pc:sldMk cId="4294143140" sldId="329"/>
        </pc:sldMkLst>
      </pc:sldChg>
      <pc:sldChg chg="modSp add">
        <pc:chgData name="Long B Nguyen" userId="f59fb8f3-a021-417a-8bc1-65c8d471c621" providerId="ADAL" clId="{AA9102B5-DACA-D841-B260-AEEBF90FC60A}" dt="2020-01-06T15:01:01.638" v="819" actId="2711"/>
        <pc:sldMkLst>
          <pc:docMk/>
          <pc:sldMk cId="3594730708" sldId="330"/>
        </pc:sldMkLst>
      </pc:sldChg>
      <pc:sldChg chg="modSp add">
        <pc:chgData name="Long B Nguyen" userId="f59fb8f3-a021-417a-8bc1-65c8d471c621" providerId="ADAL" clId="{AA9102B5-DACA-D841-B260-AEEBF90FC60A}" dt="2020-01-06T02:00:17.493" v="815" actId="255"/>
        <pc:sldMkLst>
          <pc:docMk/>
          <pc:sldMk cId="3870816631" sldId="331"/>
        </pc:sldMkLst>
      </pc:sldChg>
      <pc:sldChg chg="modSp add">
        <pc:chgData name="Long B Nguyen" userId="f59fb8f3-a021-417a-8bc1-65c8d471c621" providerId="ADAL" clId="{AA9102B5-DACA-D841-B260-AEEBF90FC60A}" dt="2020-01-06T17:07:10.515" v="1519" actId="2711"/>
        <pc:sldMkLst>
          <pc:docMk/>
          <pc:sldMk cId="3124353102" sldId="332"/>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ldChg>
      <pc:sldChg chg="modSp del mod">
        <pc:chgData name="Long B Nguyen" userId="f59fb8f3-a021-417a-8bc1-65c8d471c621" providerId="ADAL" clId="{7E551B6C-1E81-B548-A72C-C51786C7D0CC}" dt="2021-06-10T17:08:32.914" v="1371" actId="2696"/>
        <pc:sldMkLst>
          <pc:docMk/>
          <pc:sldMk cId="3947558204" sldId="313"/>
        </pc:sldMkLst>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ldChg>
      <pc:sldChg chg="modSp add mod">
        <pc:chgData name="Long B Nguyen" userId="f59fb8f3-a021-417a-8bc1-65c8d471c621" providerId="ADAL" clId="{7E551B6C-1E81-B548-A72C-C51786C7D0CC}" dt="2021-06-11T12:18:43.912" v="2147" actId="255"/>
        <pc:sldMkLst>
          <pc:docMk/>
          <pc:sldMk cId="1824894821" sldId="316"/>
        </pc:sldMkLst>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ldChg>
      <pc:sldChg chg="modSp add mod">
        <pc:chgData name="Long B Nguyen" userId="f59fb8f3-a021-417a-8bc1-65c8d471c621" providerId="ADAL" clId="{7E551B6C-1E81-B548-A72C-C51786C7D0CC}" dt="2021-06-11T12:21:04.695" v="2199" actId="1076"/>
        <pc:sldMkLst>
          <pc:docMk/>
          <pc:sldMk cId="1830555247" sldId="342"/>
        </pc:sldMkLst>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ldChg>
      <pc:sldChg chg="modSp mod">
        <pc:chgData name="Long B Nguyen" userId="f59fb8f3-a021-417a-8bc1-65c8d471c621" providerId="ADAL" clId="{7E551B6C-1E81-B548-A72C-C51786C7D0CC}" dt="2021-06-11T15:53:57.641" v="3218" actId="20577"/>
        <pc:sldMkLst>
          <pc:docMk/>
          <pc:sldMk cId="1270247652" sldId="344"/>
        </pc:sldMkLst>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ldChg>
      <pc:sldChg chg="modSp add">
        <pc:chgData name="Long B Nguyen" userId="f59fb8f3-a021-417a-8bc1-65c8d471c621" providerId="ADAL" clId="{7E551B6C-1E81-B548-A72C-C51786C7D0CC}" dt="2021-06-11T12:01:35.808" v="1748" actId="20577"/>
        <pc:sldMkLst>
          <pc:docMk/>
          <pc:sldMk cId="1173183267" sldId="350"/>
        </pc:sldMkLst>
      </pc:sldChg>
      <pc:sldChg chg="modSp add del mod modAnim">
        <pc:chgData name="Long B Nguyen" userId="f59fb8f3-a021-417a-8bc1-65c8d471c621" providerId="ADAL" clId="{7E551B6C-1E81-B548-A72C-C51786C7D0CC}" dt="2021-06-10T13:03:10.803" v="496" actId="2696"/>
        <pc:sldMkLst>
          <pc:docMk/>
          <pc:sldMk cId="1718290988" sldId="350"/>
        </pc:sldMkLst>
      </pc:sldChg>
      <pc:sldChg chg="modSp add mod modAnim">
        <pc:chgData name="Long B Nguyen" userId="f59fb8f3-a021-417a-8bc1-65c8d471c621" providerId="ADAL" clId="{7E551B6C-1E81-B548-A72C-C51786C7D0CC}" dt="2021-06-11T12:21:24.691" v="2200" actId="1076"/>
        <pc:sldMkLst>
          <pc:docMk/>
          <pc:sldMk cId="1166836157" sldId="351"/>
        </pc:sldMkLst>
      </pc:sldChg>
      <pc:sldChg chg="modSp add del modAnim">
        <pc:chgData name="Long B Nguyen" userId="f59fb8f3-a021-417a-8bc1-65c8d471c621" providerId="ADAL" clId="{7E551B6C-1E81-B548-A72C-C51786C7D0CC}" dt="2021-06-10T13:08:38.854" v="566" actId="2696"/>
        <pc:sldMkLst>
          <pc:docMk/>
          <pc:sldMk cId="486956964" sldId="352"/>
        </pc:sldMkLst>
      </pc:sldChg>
      <pc:sldChg chg="delSp modSp add mod modAnim">
        <pc:chgData name="Long B Nguyen" userId="f59fb8f3-a021-417a-8bc1-65c8d471c621" providerId="ADAL" clId="{7E551B6C-1E81-B548-A72C-C51786C7D0CC}" dt="2021-06-11T17:27:42.670" v="4039" actId="20577"/>
        <pc:sldMkLst>
          <pc:docMk/>
          <pc:sldMk cId="630408664" sldId="598"/>
        </pc:sldMkLst>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ldChg>
      <pc:sldChg chg="modSp add mod">
        <pc:chgData name="Long B Nguyen" userId="f59fb8f3-a021-417a-8bc1-65c8d471c621" providerId="ADAL" clId="{7E551B6C-1E81-B548-A72C-C51786C7D0CC}" dt="2021-06-10T17:01:49.146" v="1101" actId="20577"/>
        <pc:sldMkLst>
          <pc:docMk/>
          <pc:sldMk cId="3969006746" sldId="627"/>
        </pc:sldMkLst>
      </pc:sldChg>
      <pc:sldChg chg="modSp add mod modAnim">
        <pc:chgData name="Long B Nguyen" userId="f59fb8f3-a021-417a-8bc1-65c8d471c621" providerId="ADAL" clId="{7E551B6C-1E81-B548-A72C-C51786C7D0CC}" dt="2021-06-11T16:15:09.711" v="3219" actId="20577"/>
        <pc:sldMkLst>
          <pc:docMk/>
          <pc:sldMk cId="781734240" sldId="628"/>
        </pc:sldMkLst>
      </pc:sldChg>
      <pc:sldChg chg="addSp modSp add mod modAnim">
        <pc:chgData name="Long B Nguyen" userId="f59fb8f3-a021-417a-8bc1-65c8d471c621" providerId="ADAL" clId="{7E551B6C-1E81-B548-A72C-C51786C7D0CC}" dt="2021-06-14T17:29:13.636" v="4362" actId="20577"/>
        <pc:sldMkLst>
          <pc:docMk/>
          <pc:sldMk cId="4189100123" sldId="629"/>
        </pc:sldMkLst>
      </pc:sldChg>
      <pc:sldChg chg="modSp add mod">
        <pc:chgData name="Long B Nguyen" userId="f59fb8f3-a021-417a-8bc1-65c8d471c621" providerId="ADAL" clId="{7E551B6C-1E81-B548-A72C-C51786C7D0CC}" dt="2021-06-11T17:21:15.863" v="3803" actId="20577"/>
        <pc:sldMkLst>
          <pc:docMk/>
          <pc:sldMk cId="3668115397" sldId="643"/>
        </pc:sldMkLst>
      </pc:sldChg>
      <pc:sldChg chg="delSp modSp add mod">
        <pc:chgData name="Long B Nguyen" userId="f59fb8f3-a021-417a-8bc1-65c8d471c621" providerId="ADAL" clId="{7E551B6C-1E81-B548-A72C-C51786C7D0CC}" dt="2021-06-11T16:51:13.848" v="3411" actId="20577"/>
        <pc:sldMkLst>
          <pc:docMk/>
          <pc:sldMk cId="3323891907" sldId="647"/>
        </pc:sldMkLst>
      </pc:sldChg>
      <pc:sldChg chg="modSp add mod">
        <pc:chgData name="Long B Nguyen" userId="f59fb8f3-a021-417a-8bc1-65c8d471c621" providerId="ADAL" clId="{7E551B6C-1E81-B548-A72C-C51786C7D0CC}" dt="2021-06-11T17:18:06.386" v="3802" actId="20577"/>
        <pc:sldMkLst>
          <pc:docMk/>
          <pc:sldMk cId="2605170431" sldId="648"/>
        </pc:sldMkLst>
      </pc:sldChg>
      <pc:sldChg chg="addSp modSp add modAnim">
        <pc:chgData name="Long B Nguyen" userId="f59fb8f3-a021-417a-8bc1-65c8d471c621" providerId="ADAL" clId="{7E551B6C-1E81-B548-A72C-C51786C7D0CC}" dt="2021-06-11T17:34:26.776" v="4329" actId="1036"/>
        <pc:sldMkLst>
          <pc:docMk/>
          <pc:sldMk cId="1498021361" sldId="6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11/17/24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33</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23619B-719A-5549-9239-F6FF1BD2846D}" type="datetime1">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9469B0-555B-D345-BF9F-2FB120243016}" type="datetime1">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6B20A9-234F-5A47-9885-F549043114F6}" type="datetime1">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C5CB90-DEDB-994B-84BC-9FDB717C5CBD}" type="datetime1">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F75833-FF0C-6644-AC7B-34B254D0A954}" type="datetime1">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DCE700-E6AE-524E-BEEB-46A7E76E8986}" type="datetime1">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0EA8A-B19A-644A-B658-96DEEEE04EF1}" type="datetime1">
              <a:rPr lang="en-US" smtClean="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4E8E52-1C5D-7D47-B85E-8BFF5979B0CB}" type="datetime1">
              <a:rPr lang="en-US" smtClean="0"/>
              <a:t>11/17/24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11565-A0EF-0543-9120-E8D7910551BC}" type="datetime1">
              <a:rPr lang="en-US" smtClean="0"/>
              <a:t>11/17/24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359E2FF-3518-C44C-BE92-D041C193D2F8}" type="datetime1">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9884FF3-7B81-634E-9C77-D2386ED448CF}" type="datetime1">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F612B6D-4BD4-3345-A8C8-BA2EEC41AF3A}" type="datetime1">
              <a:rPr lang="en-US" smtClean="0"/>
              <a:t>11/17/24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5" name="Slide Number Placeholder 4">
            <a:extLst>
              <a:ext uri="{FF2B5EF4-FFF2-40B4-BE49-F238E27FC236}">
                <a16:creationId xmlns:a16="http://schemas.microsoft.com/office/drawing/2014/main" id="{E17C1383-2C77-99C0-D265-1BAB8FC9F02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81D2D-ACEF-5764-A87B-73A24EBEEE24}"/>
            </a:ext>
          </a:extLst>
        </p:cNvPr>
        <p:cNvGrpSpPr/>
        <p:nvPr/>
      </p:nvGrpSpPr>
      <p:grpSpPr>
        <a:xfrm>
          <a:off x="0" y="0"/>
          <a:ext cx="0" cy="0"/>
          <a:chOff x="0" y="0"/>
          <a:chExt cx="0" cy="0"/>
        </a:xfrm>
      </p:grpSpPr>
      <p:sp>
        <p:nvSpPr>
          <p:cNvPr id="26625" name="Title 1">
            <a:extLst>
              <a:ext uri="{FF2B5EF4-FFF2-40B4-BE49-F238E27FC236}">
                <a16:creationId xmlns:a16="http://schemas.microsoft.com/office/drawing/2014/main" id="{6109F2E1-04EF-8119-A1C0-C803FEF65039}"/>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1)</a:t>
            </a:r>
          </a:p>
        </p:txBody>
      </p:sp>
      <mc:AlternateContent xmlns:mc="http://schemas.openxmlformats.org/markup-compatibility/2006">
        <mc:Choice xmlns:a14="http://schemas.microsoft.com/office/drawing/2010/main" Requires="a14">
          <p:sp>
            <p:nvSpPr>
              <p:cNvPr id="26626" name="Content Placeholder 2">
                <a:extLst>
                  <a:ext uri="{FF2B5EF4-FFF2-40B4-BE49-F238E27FC236}">
                    <a16:creationId xmlns:a16="http://schemas.microsoft.com/office/drawing/2014/main" id="{05B95D02-F9AC-3F56-6E6C-D7BF6A2FB04A}"/>
                  </a:ext>
                </a:extLst>
              </p:cNvPr>
              <p:cNvSpPr>
                <a:spLocks noGrp="1" noChangeArrowheads="1"/>
              </p:cNvSpPr>
              <p:nvPr>
                <p:ph idx="1"/>
              </p:nvPr>
            </p:nvSpPr>
            <p:spPr>
              <a:xfrm>
                <a:off x="213644" y="905854"/>
                <a:ext cx="8732051" cy="4809146"/>
              </a:xfrm>
            </p:spPr>
            <p:txBody>
              <a:bodyPr>
                <a:normAutofit/>
              </a:bodyPr>
              <a:lstStyle/>
              <a:p>
                <a:pPr marL="457200" indent="-457200">
                  <a:buAutoNum type="arabicParenR" startAt="3"/>
                </a:pPr>
                <a:r>
                  <a:rPr lang="en-US" altLang="en-US" sz="2000" dirty="0">
                    <a:ea typeface="ＭＳ Ｐゴシック" panose="020B0600070205080204" pitchFamily="34" charset="-128"/>
                  </a:rPr>
                  <a:t>Using your new number (7), move down the chart marking how many times each power of 2 can fit into your dividend. 8 does not go into 7, so write a 0 beneath that box for the next binary digit to the right. Continue until you reach a number that can go into 7. Since 4 can fit into 7, mark it with a 1.</a:t>
                </a:r>
              </a:p>
              <a:p>
                <a:pPr marL="457200" indent="-457200">
                  <a:buAutoNum type="arabicParenR" startAt="3"/>
                </a:pPr>
                <a:endParaRPr lang="en-US" altLang="en-US" sz="2000" dirty="0">
                  <a:ea typeface="ＭＳ Ｐゴシック" panose="020B0600070205080204" pitchFamily="34" charset="-128"/>
                </a:endParaRPr>
              </a:p>
              <a:p>
                <a:pPr marL="0" indent="0">
                  <a:buNone/>
                </a:pPr>
                <a:endParaRPr lang="en-US" sz="2000" dirty="0"/>
              </a:p>
              <a:p>
                <a:pPr marL="0" indent="0">
                  <a:buNone/>
                </a:pPr>
                <a:r>
                  <a:rPr lang="en-US" altLang="en-US" sz="2000" dirty="0">
                    <a:ea typeface="ＭＳ Ｐゴシック" panose="020B0600070205080204" pitchFamily="34" charset="-128"/>
                  </a:rPr>
                  <a:t>		    1		 0	         1</a:t>
                </a:r>
              </a:p>
              <a:p>
                <a:pPr marL="0" indent="0">
                  <a:buNone/>
                </a:pPr>
                <a:endParaRPr lang="en-US" altLang="en-US" sz="2000" dirty="0">
                  <a:ea typeface="ＭＳ Ｐゴシック" panose="020B0600070205080204" pitchFamily="34" charset="-128"/>
                </a:endParaRPr>
              </a:p>
              <a:p>
                <a:pPr marL="457200" indent="-457200">
                  <a:buAutoNum type="arabicParenR" startAt="4"/>
                </a:pPr>
                <a:r>
                  <a:rPr lang="en-US" altLang="en-US" sz="2000" dirty="0">
                    <a:ea typeface="ＭＳ Ｐゴシック" panose="020B0600070205080204" pitchFamily="34" charset="-128"/>
                  </a:rPr>
                  <a:t>Subtract 4 from 7 to get 3. Then repeat this for 3.  </a:t>
                </a:r>
              </a:p>
              <a:p>
                <a:pPr marL="0" indent="0">
                  <a:buNone/>
                </a:pPr>
                <a:endParaRPr lang="en-US" altLang="en-US" sz="2000" dirty="0">
                  <a:ea typeface="ＭＳ Ｐゴシック" panose="020B0600070205080204" pitchFamily="34" charset="-128"/>
                </a:endParaRPr>
              </a:p>
              <a:p>
                <a:pPr marL="457200" indent="-457200">
                  <a:buAutoNum type="arabicParenR" startAt="4"/>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		    1		 0	         1	       1		     1</a:t>
                </a:r>
              </a:p>
              <a:p>
                <a:pPr marL="0" indent="0">
                  <a:buNone/>
                </a:pPr>
                <a:r>
                  <a:rPr lang="en-US" altLang="en-US" sz="2000" dirty="0">
                    <a:ea typeface="ＭＳ Ｐゴシック" panose="020B0600070205080204" pitchFamily="34" charset="-128"/>
                  </a:rPr>
                  <a:t>Thus </a:t>
                </a:r>
                <a14:m>
                  <m:oMath xmlns:m="http://schemas.openxmlformats.org/officeDocument/2006/math">
                    <m:sSub>
                      <m:sSubPr>
                        <m:ctrlPr>
                          <a:rPr lang="en-US" altLang="en-US" sz="2000" b="0" i="1" smtClean="0">
                            <a:latin typeface="Cambria Math" panose="02040503050406030204" pitchFamily="18" charset="0"/>
                            <a:ea typeface="ＭＳ Ｐゴシック" panose="020B0600070205080204" pitchFamily="34" charset="-128"/>
                          </a:rPr>
                        </m:ctrlPr>
                      </m:sSubPr>
                      <m:e>
                        <m:r>
                          <a:rPr lang="en-US" altLang="en-US" sz="2000" b="0" i="1" smtClean="0">
                            <a:latin typeface="Cambria Math" panose="02040503050406030204" pitchFamily="18" charset="0"/>
                            <a:ea typeface="ＭＳ Ｐゴシック" panose="020B0600070205080204" pitchFamily="34" charset="-128"/>
                          </a:rPr>
                          <m:t>23</m:t>
                        </m:r>
                      </m:e>
                      <m:sub>
                        <m:r>
                          <a:rPr lang="en-US" altLang="en-US" sz="2000" b="0" i="1" smtClean="0">
                            <a:latin typeface="Cambria Math" panose="02040503050406030204" pitchFamily="18" charset="0"/>
                            <a:ea typeface="ＭＳ Ｐゴシック" panose="020B0600070205080204" pitchFamily="34" charset="-128"/>
                          </a:rPr>
                          <m:t>10</m:t>
                        </m:r>
                      </m:sub>
                    </m:sSub>
                    <m:r>
                      <a:rPr lang="en-US" altLang="en-US" sz="2000" b="0" i="1" smtClean="0">
                        <a:latin typeface="Cambria Math" panose="02040503050406030204" pitchFamily="18" charset="0"/>
                        <a:ea typeface="ＭＳ Ｐゴシック" panose="020B0600070205080204" pitchFamily="34" charset="-128"/>
                      </a:rPr>
                      <m:t>=</m:t>
                    </m:r>
                    <m:sSub>
                      <m:sSubPr>
                        <m:ctrlPr>
                          <a:rPr lang="en-US" altLang="en-US" sz="2000" b="0" i="1" smtClean="0">
                            <a:latin typeface="Cambria Math" panose="02040503050406030204" pitchFamily="18" charset="0"/>
                            <a:ea typeface="ＭＳ Ｐゴシック" panose="020B0600070205080204" pitchFamily="34" charset="-128"/>
                          </a:rPr>
                        </m:ctrlPr>
                      </m:sSubPr>
                      <m:e>
                        <m:r>
                          <a:rPr lang="en-US" altLang="en-US" sz="2000" b="0" i="1" smtClean="0">
                            <a:latin typeface="Cambria Math" panose="02040503050406030204" pitchFamily="18" charset="0"/>
                            <a:ea typeface="ＭＳ Ｐゴシック" panose="020B0600070205080204" pitchFamily="34" charset="-128"/>
                          </a:rPr>
                          <m:t>10111</m:t>
                        </m:r>
                      </m:e>
                      <m:sub>
                        <m:r>
                          <a:rPr lang="en-US" altLang="en-US" sz="2000" b="0" i="1" smtClean="0">
                            <a:latin typeface="Cambria Math" panose="02040503050406030204" pitchFamily="18" charset="0"/>
                            <a:ea typeface="ＭＳ Ｐゴシック" panose="020B0600070205080204" pitchFamily="34" charset="-128"/>
                          </a:rPr>
                          <m:t>2</m:t>
                        </m:r>
                      </m:sub>
                    </m:sSub>
                  </m:oMath>
                </a14:m>
                <a:r>
                  <a:rPr lang="en-US" altLang="en-US" sz="2000" dirty="0">
                    <a:ea typeface="ＭＳ Ｐゴシック" panose="020B0600070205080204" pitchFamily="34" charset="-128"/>
                  </a:rPr>
                  <a:t>.</a:t>
                </a:r>
              </a:p>
              <a:p>
                <a:pPr marL="457200" indent="-457200">
                  <a:buAutoNum type="arabicParenR" startAt="4"/>
                </a:pPr>
                <a:endParaRPr lang="en-US" altLang="en-US" sz="2000" dirty="0">
                  <a:ea typeface="ＭＳ Ｐゴシック" panose="020B0600070205080204" pitchFamily="34" charset="-128"/>
                </a:endParaRPr>
              </a:p>
            </p:txBody>
          </p:sp>
        </mc:Choice>
        <mc:Fallback>
          <p:sp>
            <p:nvSpPr>
              <p:cNvPr id="26626" name="Content Placeholder 2">
                <a:extLst>
                  <a:ext uri="{FF2B5EF4-FFF2-40B4-BE49-F238E27FC236}">
                    <a16:creationId xmlns:a16="http://schemas.microsoft.com/office/drawing/2014/main" id="{05B95D02-F9AC-3F56-6E6C-D7BF6A2FB04A}"/>
                  </a:ext>
                </a:extLst>
              </p:cNvPr>
              <p:cNvSpPr>
                <a:spLocks noGrp="1" noRot="1" noChangeAspect="1" noMove="1" noResize="1" noEditPoints="1" noAdjustHandles="1" noChangeArrowheads="1" noChangeShapeType="1" noTextEdit="1"/>
              </p:cNvSpPr>
              <p:nvPr>
                <p:ph idx="1"/>
              </p:nvPr>
            </p:nvSpPr>
            <p:spPr>
              <a:xfrm>
                <a:off x="213644" y="905854"/>
                <a:ext cx="8732051" cy="4809146"/>
              </a:xfrm>
              <a:blipFill>
                <a:blip r:embed="rId2"/>
                <a:stretch>
                  <a:fillRect l="-581" t="-1316"/>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149111A9-7859-C25A-06F7-8D51EFBB8133}"/>
              </a:ext>
            </a:extLst>
          </p:cNvPr>
          <p:cNvGraphicFramePr>
            <a:graphicFrameLocks noGrp="1"/>
          </p:cNvGraphicFramePr>
          <p:nvPr>
            <p:extLst>
              <p:ext uri="{D42A27DB-BD31-4B8C-83A1-F6EECF244321}">
                <p14:modId xmlns:p14="http://schemas.microsoft.com/office/powerpoint/2010/main" val="2011643002"/>
              </p:ext>
            </p:extLst>
          </p:nvPr>
        </p:nvGraphicFramePr>
        <p:xfrm>
          <a:off x="1374809" y="2345101"/>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325921765"/>
                    </a:ext>
                  </a:extLst>
                </a:gridCol>
                <a:gridCol w="1219200">
                  <a:extLst>
                    <a:ext uri="{9D8B030D-6E8A-4147-A177-3AD203B41FA5}">
                      <a16:colId xmlns:a16="http://schemas.microsoft.com/office/drawing/2014/main" val="1150075258"/>
                    </a:ext>
                  </a:extLst>
                </a:gridCol>
                <a:gridCol w="1219200">
                  <a:extLst>
                    <a:ext uri="{9D8B030D-6E8A-4147-A177-3AD203B41FA5}">
                      <a16:colId xmlns:a16="http://schemas.microsoft.com/office/drawing/2014/main" val="22037491"/>
                    </a:ext>
                  </a:extLst>
                </a:gridCol>
                <a:gridCol w="1219200">
                  <a:extLst>
                    <a:ext uri="{9D8B030D-6E8A-4147-A177-3AD203B41FA5}">
                      <a16:colId xmlns:a16="http://schemas.microsoft.com/office/drawing/2014/main" val="3459991895"/>
                    </a:ext>
                  </a:extLst>
                </a:gridCol>
                <a:gridCol w="1219200">
                  <a:extLst>
                    <a:ext uri="{9D8B030D-6E8A-4147-A177-3AD203B41FA5}">
                      <a16:colId xmlns:a16="http://schemas.microsoft.com/office/drawing/2014/main" val="3035601106"/>
                    </a:ext>
                  </a:extLst>
                </a:gridCol>
              </a:tblGrid>
              <a:tr h="370840">
                <a:tc>
                  <a:txBody>
                    <a:bodyPr/>
                    <a:lstStyle/>
                    <a:p>
                      <a:pPr algn="ctr"/>
                      <a:r>
                        <a:rPr lang="en-US" sz="1800" dirty="0"/>
                        <a:t>16</a:t>
                      </a:r>
                    </a:p>
                  </a:txBody>
                  <a:tcPr/>
                </a:tc>
                <a:tc>
                  <a:txBody>
                    <a:bodyPr/>
                    <a:lstStyle/>
                    <a:p>
                      <a:pPr algn="ctr"/>
                      <a:r>
                        <a:rPr lang="en-US" sz="1800" dirty="0"/>
                        <a:t>8</a:t>
                      </a:r>
                    </a:p>
                  </a:txBody>
                  <a:tcPr/>
                </a:tc>
                <a:tc>
                  <a:txBody>
                    <a:bodyPr/>
                    <a:lstStyle/>
                    <a:p>
                      <a:pPr algn="ctr"/>
                      <a:r>
                        <a:rPr lang="en-US" sz="1800" dirty="0"/>
                        <a:t>4</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788510752"/>
                  </a:ext>
                </a:extLst>
              </a:tr>
            </a:tbl>
          </a:graphicData>
        </a:graphic>
      </p:graphicFrame>
      <p:graphicFrame>
        <p:nvGraphicFramePr>
          <p:cNvPr id="4" name="Table 3">
            <a:extLst>
              <a:ext uri="{FF2B5EF4-FFF2-40B4-BE49-F238E27FC236}">
                <a16:creationId xmlns:a16="http://schemas.microsoft.com/office/drawing/2014/main" id="{F0D516D1-1B5F-E96C-1F37-108878A94C59}"/>
              </a:ext>
            </a:extLst>
          </p:cNvPr>
          <p:cNvGraphicFramePr>
            <a:graphicFrameLocks noGrp="1"/>
          </p:cNvGraphicFramePr>
          <p:nvPr>
            <p:extLst>
              <p:ext uri="{D42A27DB-BD31-4B8C-83A1-F6EECF244321}">
                <p14:modId xmlns:p14="http://schemas.microsoft.com/office/powerpoint/2010/main" val="643230712"/>
              </p:ext>
            </p:extLst>
          </p:nvPr>
        </p:nvGraphicFramePr>
        <p:xfrm>
          <a:off x="1374809" y="4194099"/>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325921765"/>
                    </a:ext>
                  </a:extLst>
                </a:gridCol>
                <a:gridCol w="1219200">
                  <a:extLst>
                    <a:ext uri="{9D8B030D-6E8A-4147-A177-3AD203B41FA5}">
                      <a16:colId xmlns:a16="http://schemas.microsoft.com/office/drawing/2014/main" val="1150075258"/>
                    </a:ext>
                  </a:extLst>
                </a:gridCol>
                <a:gridCol w="1219200">
                  <a:extLst>
                    <a:ext uri="{9D8B030D-6E8A-4147-A177-3AD203B41FA5}">
                      <a16:colId xmlns:a16="http://schemas.microsoft.com/office/drawing/2014/main" val="22037491"/>
                    </a:ext>
                  </a:extLst>
                </a:gridCol>
                <a:gridCol w="1219200">
                  <a:extLst>
                    <a:ext uri="{9D8B030D-6E8A-4147-A177-3AD203B41FA5}">
                      <a16:colId xmlns:a16="http://schemas.microsoft.com/office/drawing/2014/main" val="3459991895"/>
                    </a:ext>
                  </a:extLst>
                </a:gridCol>
                <a:gridCol w="1219200">
                  <a:extLst>
                    <a:ext uri="{9D8B030D-6E8A-4147-A177-3AD203B41FA5}">
                      <a16:colId xmlns:a16="http://schemas.microsoft.com/office/drawing/2014/main" val="3035601106"/>
                    </a:ext>
                  </a:extLst>
                </a:gridCol>
              </a:tblGrid>
              <a:tr h="370840">
                <a:tc>
                  <a:txBody>
                    <a:bodyPr/>
                    <a:lstStyle/>
                    <a:p>
                      <a:pPr algn="ctr"/>
                      <a:r>
                        <a:rPr lang="en-US" sz="1800" dirty="0"/>
                        <a:t>16</a:t>
                      </a:r>
                    </a:p>
                  </a:txBody>
                  <a:tcPr/>
                </a:tc>
                <a:tc>
                  <a:txBody>
                    <a:bodyPr/>
                    <a:lstStyle/>
                    <a:p>
                      <a:pPr algn="ctr"/>
                      <a:r>
                        <a:rPr lang="en-US" sz="1800" dirty="0"/>
                        <a:t>8</a:t>
                      </a:r>
                    </a:p>
                  </a:txBody>
                  <a:tcPr/>
                </a:tc>
                <a:tc>
                  <a:txBody>
                    <a:bodyPr/>
                    <a:lstStyle/>
                    <a:p>
                      <a:pPr algn="ctr"/>
                      <a:r>
                        <a:rPr lang="en-US" sz="1800" dirty="0"/>
                        <a:t>4</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788510752"/>
                  </a:ext>
                </a:extLst>
              </a:tr>
            </a:tbl>
          </a:graphicData>
        </a:graphic>
      </p:graphicFrame>
      <p:sp>
        <p:nvSpPr>
          <p:cNvPr id="5" name="Slide Number Placeholder 4">
            <a:extLst>
              <a:ext uri="{FF2B5EF4-FFF2-40B4-BE49-F238E27FC236}">
                <a16:creationId xmlns:a16="http://schemas.microsoft.com/office/drawing/2014/main" id="{9DD33C3F-1BAE-BFF8-CBD8-6CB8F55384DE}"/>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891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AEC62-A039-50B5-A8CE-B8D68541C314}"/>
            </a:ext>
          </a:extLst>
        </p:cNvPr>
        <p:cNvGrpSpPr/>
        <p:nvPr/>
      </p:nvGrpSpPr>
      <p:grpSpPr>
        <a:xfrm>
          <a:off x="0" y="0"/>
          <a:ext cx="0" cy="0"/>
          <a:chOff x="0" y="0"/>
          <a:chExt cx="0" cy="0"/>
        </a:xfrm>
      </p:grpSpPr>
      <p:sp>
        <p:nvSpPr>
          <p:cNvPr id="26625" name="Title 1">
            <a:extLst>
              <a:ext uri="{FF2B5EF4-FFF2-40B4-BE49-F238E27FC236}">
                <a16:creationId xmlns:a16="http://schemas.microsoft.com/office/drawing/2014/main" id="{BD74B7DB-4D2B-8FB8-4545-C4DF69AD1A90}"/>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1)</a:t>
            </a:r>
          </a:p>
        </p:txBody>
      </p:sp>
      <p:sp>
        <p:nvSpPr>
          <p:cNvPr id="26626" name="Content Placeholder 2">
            <a:extLst>
              <a:ext uri="{FF2B5EF4-FFF2-40B4-BE49-F238E27FC236}">
                <a16:creationId xmlns:a16="http://schemas.microsoft.com/office/drawing/2014/main" id="{4744823D-E99B-460B-102A-9FD2EAC467D9}"/>
              </a:ext>
            </a:extLst>
          </p:cNvPr>
          <p:cNvSpPr>
            <a:spLocks noGrp="1" noChangeArrowheads="1"/>
          </p:cNvSpPr>
          <p:nvPr>
            <p:ph idx="1"/>
          </p:nvPr>
        </p:nvSpPr>
        <p:spPr>
          <a:xfrm>
            <a:off x="213644" y="905854"/>
            <a:ext cx="8732051" cy="4809146"/>
          </a:xfrm>
        </p:spPr>
        <p:txBody>
          <a:bodyPr>
            <a:normAutofit/>
          </a:bodyPr>
          <a:lstStyle/>
          <a:p>
            <a:pPr marL="0" indent="0">
              <a:buNone/>
            </a:pPr>
            <a:r>
              <a:rPr lang="en-US" altLang="en-US" sz="2000" dirty="0">
                <a:ea typeface="ＭＳ Ｐゴシック" panose="020B0600070205080204" pitchFamily="34" charset="-128"/>
              </a:rPr>
              <a:t>Here’s a visual example of how to convert 156 to binary.</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pic>
        <p:nvPicPr>
          <p:cNvPr id="2" name="Picture 1">
            <a:extLst>
              <a:ext uri="{FF2B5EF4-FFF2-40B4-BE49-F238E27FC236}">
                <a16:creationId xmlns:a16="http://schemas.microsoft.com/office/drawing/2014/main" id="{964C1739-33E4-8F21-060A-7F65603CB8C6}"/>
              </a:ext>
            </a:extLst>
          </p:cNvPr>
          <p:cNvPicPr>
            <a:picLocks noChangeAspect="1"/>
          </p:cNvPicPr>
          <p:nvPr/>
        </p:nvPicPr>
        <p:blipFill>
          <a:blip r:embed="rId2"/>
          <a:stretch>
            <a:fillRect/>
          </a:stretch>
        </p:blipFill>
        <p:spPr>
          <a:xfrm>
            <a:off x="1241263" y="1385361"/>
            <a:ext cx="5864617" cy="4329639"/>
          </a:xfrm>
          <a:prstGeom prst="rect">
            <a:avLst/>
          </a:prstGeom>
        </p:spPr>
      </p:pic>
      <p:sp>
        <p:nvSpPr>
          <p:cNvPr id="5" name="Slide Number Placeholder 4">
            <a:extLst>
              <a:ext uri="{FF2B5EF4-FFF2-40B4-BE49-F238E27FC236}">
                <a16:creationId xmlns:a16="http://schemas.microsoft.com/office/drawing/2014/main" id="{530B76F9-F594-847E-9C6C-667944CAA794}"/>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10838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E729-BBE7-1CDD-9EB3-DEC1839A8ABB}"/>
            </a:ext>
          </a:extLst>
        </p:cNvPr>
        <p:cNvGrpSpPr/>
        <p:nvPr/>
      </p:nvGrpSpPr>
      <p:grpSpPr>
        <a:xfrm>
          <a:off x="0" y="0"/>
          <a:ext cx="0" cy="0"/>
          <a:chOff x="0" y="0"/>
          <a:chExt cx="0" cy="0"/>
        </a:xfrm>
      </p:grpSpPr>
      <p:sp>
        <p:nvSpPr>
          <p:cNvPr id="26625" name="Title 1">
            <a:extLst>
              <a:ext uri="{FF2B5EF4-FFF2-40B4-BE49-F238E27FC236}">
                <a16:creationId xmlns:a16="http://schemas.microsoft.com/office/drawing/2014/main" id="{76FA05B1-8D75-69D6-5361-5FE9F89D6D72}"/>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2)</a:t>
            </a:r>
          </a:p>
        </p:txBody>
      </p:sp>
      <p:sp>
        <p:nvSpPr>
          <p:cNvPr id="26626" name="Content Placeholder 2">
            <a:extLst>
              <a:ext uri="{FF2B5EF4-FFF2-40B4-BE49-F238E27FC236}">
                <a16:creationId xmlns:a16="http://schemas.microsoft.com/office/drawing/2014/main" id="{7054DCD3-4753-73C3-6C3B-66EA2DA7B51B}"/>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This method provides a nice algorithm for converting from decimal to binary. You can use this method, for example, to write a function in Python to do the conversion. On tests and worksheets, I recommend using Method 1. </a:t>
            </a:r>
          </a:p>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051B3B2A-D190-D1AB-20A7-40A5E2CB3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989" y="2506204"/>
            <a:ext cx="3779236" cy="3069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
        <p:nvSpPr>
          <p:cNvPr id="2" name="Slide Number Placeholder 1">
            <a:extLst>
              <a:ext uri="{FF2B5EF4-FFF2-40B4-BE49-F238E27FC236}">
                <a16:creationId xmlns:a16="http://schemas.microsoft.com/office/drawing/2014/main" id="{06699383-3AA7-26A1-8333-E2CE4CEE3451}"/>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5984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 name="Slide Number Placeholder 1">
            <a:extLst>
              <a:ext uri="{FF2B5EF4-FFF2-40B4-BE49-F238E27FC236}">
                <a16:creationId xmlns:a16="http://schemas.microsoft.com/office/drawing/2014/main" id="{B575DD88-7752-4E95-D55C-7F03AE8EDBB5}"/>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
        <p:nvSpPr>
          <p:cNvPr id="2" name="Slide Number Placeholder 1">
            <a:extLst>
              <a:ext uri="{FF2B5EF4-FFF2-40B4-BE49-F238E27FC236}">
                <a16:creationId xmlns:a16="http://schemas.microsoft.com/office/drawing/2014/main" id="{E3B95BA2-8C28-DC49-A39D-87488E345AEF}"/>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A7B7FF1-BA78-51F7-67AD-FED529A863D7}"/>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86941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
        <p:nvSpPr>
          <p:cNvPr id="2" name="Slide Number Placeholder 1">
            <a:extLst>
              <a:ext uri="{FF2B5EF4-FFF2-40B4-BE49-F238E27FC236}">
                <a16:creationId xmlns:a16="http://schemas.microsoft.com/office/drawing/2014/main" id="{58F78315-6BE6-3221-BA3C-C26E28870277}"/>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54577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B2BFA89-3E10-EFA0-CBCA-7556CFD0AFAD}"/>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D7842DB-A133-B51A-E77C-6A15FE945AE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Python floats are represented with 64 bits.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normAutofit lnSpcReduction="10000"/>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 An image, audio recording or movie can be represented using just 0’s and 1’s!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07C4AD2-1CE4-84C8-2CB9-EE9395A3AC2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21</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73C1B47B-005C-C5D9-B218-C750F032C5FA}"/>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64BC6F7C-3713-D522-B93E-C78796ED216B}"/>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 name="Slide Number Placeholder 1">
            <a:extLst>
              <a:ext uri="{FF2B5EF4-FFF2-40B4-BE49-F238E27FC236}">
                <a16:creationId xmlns:a16="http://schemas.microsoft.com/office/drawing/2014/main" id="{FBB3A191-31BC-59AC-C6F0-FC4DBC70A83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
        <p:nvSpPr>
          <p:cNvPr id="2" name="Slide Number Placeholder 1">
            <a:extLst>
              <a:ext uri="{FF2B5EF4-FFF2-40B4-BE49-F238E27FC236}">
                <a16:creationId xmlns:a16="http://schemas.microsoft.com/office/drawing/2014/main" id="{F979DED4-19E0-7833-1341-15E48B9D0AE8}"/>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555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a:xfrm>
            <a:off x="207409" y="229349"/>
            <a:ext cx="7886700" cy="751361"/>
          </a:xfrm>
        </p:spPr>
        <p:txBody>
          <a:bodyPr/>
          <a:lstStyle/>
          <a:p>
            <a:pPr eaLnBrk="1" hangingPunct="1"/>
            <a:r>
              <a:rPr lang="en-US" altLang="en-US" dirty="0">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a:xfrm>
            <a:off x="207409" y="1142589"/>
            <a:ext cx="8761930" cy="4343061"/>
          </a:xfrm>
        </p:spPr>
        <p:txBody>
          <a:bodyPr>
            <a:normAutofit/>
          </a:bodyPr>
          <a:lstStyle/>
          <a:p>
            <a:pPr marL="0" indent="0">
              <a:buNone/>
            </a:pPr>
            <a:r>
              <a:rPr lang="en-US" altLang="en-US" sz="2000" dirty="0">
                <a:ea typeface="ＭＳ Ｐゴシック" panose="020B0600070205080204" pitchFamily="34" charset="-128"/>
              </a:rPr>
              <a:t>So, how many bits does Unicode use to encode all these characters?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Because Unicode is not an encoding.</a:t>
            </a:r>
          </a:p>
          <a:p>
            <a:pPr marL="0" indent="0">
              <a:buNone/>
            </a:pPr>
            <a:endParaRPr lang="en-US" altLang="en-US" sz="2000" dirty="0">
              <a:ea typeface="ＭＳ Ｐゴシック" panose="020B0600070205080204" pitchFamily="34" charset="-128"/>
            </a:endParaRPr>
          </a:p>
          <a:p>
            <a:pPr marL="0" indent="0">
              <a:buNone/>
            </a:pPr>
            <a:r>
              <a:rPr lang="en-US" altLang="en-US" sz="2000" i="1" dirty="0">
                <a:ea typeface="ＭＳ Ｐゴシック" panose="020B0600070205080204" pitchFamily="34" charset="-128"/>
              </a:rPr>
              <a:t>Unicode</a:t>
            </a:r>
            <a:r>
              <a:rPr lang="en-US" altLang="en-US" sz="2000" dirty="0">
                <a:ea typeface="ＭＳ Ｐゴシック" panose="020B0600070205080204" pitchFamily="34" charset="-128"/>
              </a:rPr>
              <a:t> first and foremost defines a table of </a:t>
            </a:r>
            <a:r>
              <a:rPr lang="en-US" altLang="en-US" sz="2000" b="1" i="1" dirty="0">
                <a:ea typeface="ＭＳ Ｐゴシック" panose="020B0600070205080204" pitchFamily="34" charset="-128"/>
              </a:rPr>
              <a:t>code points</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for characters. That's a fancy way of saying </a:t>
            </a:r>
            <a:r>
              <a:rPr lang="en-US" altLang="en-US" sz="2000" i="1" dirty="0">
                <a:ea typeface="ＭＳ Ｐゴシック" panose="020B0600070205080204" pitchFamily="34" charset="-128"/>
              </a:rPr>
              <a:t>"65 stands for A, 66 stands for B and 9,731 stands for ☃”</a:t>
            </a:r>
            <a:r>
              <a:rPr lang="en-US" altLang="ja-JP" sz="2000" dirty="0">
                <a:ea typeface="ＭＳ Ｐゴシック" panose="020B0600070205080204" pitchFamily="34" charset="-128"/>
              </a:rPr>
              <a:t>.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 name="Slide Number Placeholder 1">
            <a:extLst>
              <a:ext uri="{FF2B5EF4-FFF2-40B4-BE49-F238E27FC236}">
                <a16:creationId xmlns:a16="http://schemas.microsoft.com/office/drawing/2014/main" id="{ED6BFE49-98D9-57E5-F83F-46B6AABBA50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a:xfrm>
            <a:off x="133402" y="236544"/>
            <a:ext cx="7886700" cy="841376"/>
          </a:xfrm>
        </p:spPr>
        <p:txBody>
          <a:bodyPr/>
          <a:lstStyle/>
          <a:p>
            <a:pPr eaLnBrk="1" hangingPunct="1"/>
            <a:r>
              <a:rPr lang="en-US" altLang="en-US" dirty="0">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a:xfrm>
            <a:off x="133403" y="986319"/>
            <a:ext cx="8877196" cy="4661211"/>
          </a:xfrm>
        </p:spPr>
        <p:txBody>
          <a:bodyPr/>
          <a:lstStyle/>
          <a:p>
            <a:pPr marL="0" indent="0">
              <a:buNone/>
            </a:pPr>
            <a:endParaRPr lang="en-US" altLang="en-US" sz="2000" dirty="0">
              <a:ea typeface="ＭＳ Ｐゴシック" panose="020B0600070205080204" pitchFamily="34" charset="-128"/>
            </a:endParaRPr>
          </a:p>
          <a:p>
            <a:pPr marL="0" indent="0">
              <a:buNone/>
            </a:pPr>
            <a:r>
              <a:rPr lang="en-US" altLang="en-US" sz="2000" b="1" dirty="0">
                <a:ea typeface="ＭＳ Ｐゴシック" panose="020B0600070205080204" pitchFamily="34" charset="-128"/>
              </a:rPr>
              <a:t>UTF-32(Unicode Transformation Format) </a:t>
            </a:r>
            <a:r>
              <a:rPr lang="en-US" altLang="en-US" sz="2000" dirty="0">
                <a:ea typeface="ＭＳ Ｐゴシック" panose="020B0600070205080204" pitchFamily="34" charset="-128"/>
              </a:rPr>
              <a:t>is such an encoding that encodes all Unicode code points using 32 bits. That is, four bytes per character.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833" dirty="0">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 name="Slide Number Placeholder 1">
            <a:extLst>
              <a:ext uri="{FF2B5EF4-FFF2-40B4-BE49-F238E27FC236}">
                <a16:creationId xmlns:a16="http://schemas.microsoft.com/office/drawing/2014/main" id="{51581ECF-AAD8-80ED-F588-7694BDD6C2B6}"/>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a:xfrm>
            <a:off x="266925" y="197778"/>
            <a:ext cx="7888626" cy="802732"/>
          </a:xfrm>
        </p:spPr>
        <p:txBody>
          <a:bodyPr/>
          <a:lstStyle/>
          <a:p>
            <a:pPr eaLnBrk="1" hangingPunct="1"/>
            <a:r>
              <a:rPr lang="en-US" altLang="en-US" dirty="0">
                <a:ea typeface="ＭＳ Ｐゴシック" panose="020B0600070205080204" pitchFamily="34" charset="-128"/>
              </a:rPr>
              <a:t>UTF-16 and UTF-8</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a:xfrm>
            <a:off x="266925" y="883578"/>
            <a:ext cx="8733237" cy="4633644"/>
          </a:xfrm>
        </p:spPr>
        <p:txBody>
          <a:bodyPr/>
          <a:lstStyle/>
          <a:p>
            <a:pPr marL="0" indent="0">
              <a:buNone/>
            </a:pPr>
            <a:r>
              <a:rPr lang="en-US" altLang="en-US" sz="1667" b="1" dirty="0">
                <a:ea typeface="ＭＳ Ｐゴシック" panose="020B0600070205080204" pitchFamily="34" charset="-128"/>
              </a:rPr>
              <a:t>UTF-16 </a:t>
            </a:r>
            <a:r>
              <a:rPr lang="en-US" altLang="en-US" sz="1667" dirty="0">
                <a:ea typeface="ＭＳ Ｐゴシック" panose="020B0600070205080204" pitchFamily="34" charset="-128"/>
              </a:rPr>
              <a:t>and </a:t>
            </a:r>
            <a:r>
              <a:rPr lang="en-US" altLang="en-US" sz="1667" b="1" dirty="0">
                <a:ea typeface="ＭＳ Ｐゴシック" panose="020B0600070205080204" pitchFamily="34" charset="-128"/>
              </a:rPr>
              <a:t>UTF-8 </a:t>
            </a:r>
            <a:r>
              <a:rPr lang="en-US" altLang="en-US" sz="1667" dirty="0">
                <a:ea typeface="ＭＳ Ｐゴシック" panose="020B0600070205080204" pitchFamily="34" charset="-128"/>
              </a:rPr>
              <a:t>are </a:t>
            </a:r>
            <a:r>
              <a:rPr lang="en-US" altLang="en-US" sz="1667" i="1" dirty="0">
                <a:ea typeface="ＭＳ Ｐゴシック" panose="020B0600070205080204" pitchFamily="34" charset="-128"/>
              </a:rPr>
              <a:t>variable-length encodings</a:t>
            </a:r>
            <a:r>
              <a:rPr lang="en-US" altLang="en-US" sz="1667" dirty="0">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 name="Picture 3">
            <a:extLst>
              <a:ext uri="{FF2B5EF4-FFF2-40B4-BE49-F238E27FC236}">
                <a16:creationId xmlns:a16="http://schemas.microsoft.com/office/drawing/2014/main" id="{CA642D09-6AF6-464A-A462-CA3AD0CFF9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302" y="2004080"/>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61C1759-1CD1-C726-B41B-4CEB12A16F73}"/>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AF7A9A84-11FD-EB67-6EC6-8EBF8151A866}"/>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normAutofit/>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 name="Slide Number Placeholder 1">
            <a:extLst>
              <a:ext uri="{FF2B5EF4-FFF2-40B4-BE49-F238E27FC236}">
                <a16:creationId xmlns:a16="http://schemas.microsoft.com/office/drawing/2014/main" id="{3F304BA3-D08F-F451-F93A-4E5C804004F8}"/>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668A867-E1EF-5B37-0B6C-E1E285610D68}"/>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CA6313AC-4191-AE91-1732-923B98342B31}"/>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2F41146-BD60-91FC-1968-0D8B30141120}"/>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
        <p:nvSpPr>
          <p:cNvPr id="2" name="Slide Number Placeholder 1">
            <a:extLst>
              <a:ext uri="{FF2B5EF4-FFF2-40B4-BE49-F238E27FC236}">
                <a16:creationId xmlns:a16="http://schemas.microsoft.com/office/drawing/2014/main" id="{7EDDC462-A425-109E-0985-6F60BD2ED21D}"/>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
        <p:nvSpPr>
          <p:cNvPr id="3" name="Slide Number Placeholder 2">
            <a:extLst>
              <a:ext uri="{FF2B5EF4-FFF2-40B4-BE49-F238E27FC236}">
                <a16:creationId xmlns:a16="http://schemas.microsoft.com/office/drawing/2014/main" id="{A74C6077-B3F5-03FD-63B9-A0916C43634F}"/>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
        <p:nvSpPr>
          <p:cNvPr id="2" name="Slide Number Placeholder 1">
            <a:extLst>
              <a:ext uri="{FF2B5EF4-FFF2-40B4-BE49-F238E27FC236}">
                <a16:creationId xmlns:a16="http://schemas.microsoft.com/office/drawing/2014/main" id="{D30FFA42-75F8-F1C8-E54D-0B8CF7846FE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Subscripts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normAutofit lnSpcReduction="10000"/>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	      = 1 x 8 + 0 x 4 + 1 x 2 + 1 x 1 = 11 in Base 10</a:t>
                </a:r>
              </a:p>
              <a:p>
                <a:pPr>
                  <a:buFont typeface="Wingdings" charset="0"/>
                  <a:buNone/>
                  <a:defRPr/>
                </a:pPr>
                <a:endParaRPr lang="en-US" sz="2500" dirty="0"/>
              </a:p>
              <a:p>
                <a:pPr>
                  <a:buFont typeface="Wingdings" charset="0"/>
                  <a:buNone/>
                  <a:defRPr/>
                </a:pPr>
                <a:r>
                  <a:rPr lang="en-US" sz="2500" dirty="0"/>
                  <a:t>We’ll use subscripts to denote the base of a number.</a:t>
                </a:r>
              </a:p>
              <a:p>
                <a:pPr>
                  <a:buFont typeface="Wingdings" charset="0"/>
                  <a:buNone/>
                  <a:defRPr/>
                </a:pPr>
                <a:endParaRPr lang="en-US" sz="2500" dirty="0"/>
              </a:p>
              <a:p>
                <a:pPr>
                  <a:buFont typeface="Wingdings" charset="0"/>
                  <a:buNone/>
                  <a:defRPr/>
                </a:pPr>
                <a:r>
                  <a:rPr lang="en-US" sz="2500" dirty="0"/>
                  <a:t>For example,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11</m:t>
                        </m:r>
                      </m:e>
                      <m:sub>
                        <m:r>
                          <a:rPr lang="en-US" sz="2500" b="0" i="1" smtClean="0">
                            <a:latin typeface="Cambria Math" panose="02040503050406030204" pitchFamily="18" charset="0"/>
                          </a:rPr>
                          <m:t>10</m:t>
                        </m:r>
                      </m:sub>
                    </m:sSub>
                  </m:oMath>
                </a14:m>
                <a:r>
                  <a:rPr lang="en-US" sz="2500" dirty="0"/>
                  <a:t> is 11 in base 10.  And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1011</m:t>
                        </m:r>
                      </m:e>
                      <m:sub>
                        <m:r>
                          <a:rPr lang="en-US" sz="2500" b="0" i="1" smtClean="0">
                            <a:latin typeface="Cambria Math" panose="02040503050406030204" pitchFamily="18" charset="0"/>
                          </a:rPr>
                          <m:t>2</m:t>
                        </m:r>
                      </m:sub>
                    </m:sSub>
                  </m:oMath>
                </a14:m>
                <a:r>
                  <a:rPr lang="en-US" sz="2500" dirty="0"/>
                  <a:t> is a number in </a:t>
                </a:r>
              </a:p>
              <a:p>
                <a:pPr>
                  <a:buFont typeface="Wingdings" charset="0"/>
                  <a:buNone/>
                  <a:defRPr/>
                </a:pPr>
                <a:r>
                  <a:rPr lang="en-US" sz="2500" dirty="0"/>
                  <a:t>base 2 that is equal to 11 in base 10. So,</a:t>
                </a:r>
              </a:p>
              <a:p>
                <a:pPr>
                  <a:buFont typeface="Wingdings" charset="0"/>
                  <a:buNone/>
                  <a:defRPr/>
                </a:pPr>
                <a:endParaRPr lang="en-US" sz="2500" dirty="0"/>
              </a:p>
              <a:p>
                <a:pPr>
                  <a:buFont typeface="Wingdings" charset="0"/>
                  <a:buNone/>
                  <a:defRPr/>
                </a:pPr>
                <a:r>
                  <a:rPr lang="en-US" sz="2500" dirty="0"/>
                  <a:t>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1011</m:t>
                        </m:r>
                      </m:e>
                      <m:sub>
                        <m:r>
                          <a:rPr lang="en-US" sz="2500" b="0" i="1" smtClean="0">
                            <a:latin typeface="Cambria Math" panose="02040503050406030204" pitchFamily="18" charset="0"/>
                          </a:rPr>
                          <m:t>2</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11</m:t>
                        </m:r>
                      </m:e>
                      <m:sub>
                        <m:r>
                          <a:rPr lang="en-US" sz="2500" b="0" i="1" smtClean="0">
                            <a:latin typeface="Cambria Math" panose="02040503050406030204" pitchFamily="18" charset="0"/>
                          </a:rPr>
                          <m:t>10</m:t>
                        </m:r>
                      </m:sub>
                    </m:sSub>
                  </m:oMath>
                </a14:m>
                <a:endParaRPr lang="en-US" sz="2500" dirty="0"/>
              </a:p>
              <a:p>
                <a:pPr>
                  <a:buFont typeface="Wingdings" charset="0"/>
                  <a:buNone/>
                  <a:defRPr/>
                </a:pPr>
                <a:endParaRPr lang="en-US" sz="2500" dirty="0"/>
              </a:p>
              <a:p>
                <a:pPr>
                  <a:buFont typeface="Wingdings" charset="0"/>
                  <a:buNone/>
                  <a:defRPr/>
                </a:pPr>
                <a:endParaRPr lang="en-US" sz="2500" dirty="0"/>
              </a:p>
              <a:p>
                <a:pPr marL="0" indent="0">
                  <a:buNone/>
                  <a:defRPr/>
                </a:pPr>
                <a:endParaRPr lang="en-US" sz="1833" dirty="0"/>
              </a:p>
              <a:p>
                <a:pPr marL="0" indent="0">
                  <a:buNone/>
                  <a:defRPr/>
                </a:pPr>
                <a:endParaRPr lang="en-US" sz="1833" dirty="0">
                  <a:latin typeface="Tahoma"/>
                  <a:cs typeface="Tahoma"/>
                </a:endParaRPr>
              </a:p>
            </p:txBody>
          </p:sp>
        </mc:Choice>
        <mc:Fallback xmlns="">
          <p:sp>
            <p:nvSpPr>
              <p:cNvPr id="3" name="Content Placeholder 2">
                <a:extLst>
                  <a:ext uri="{FF2B5EF4-FFF2-40B4-BE49-F238E27FC236}">
                    <a16:creationId xmlns:a16="http://schemas.microsoft.com/office/drawing/2014/main" id="{1749D47C-23C2-834A-9FE9-50A8E8BE40E7}"/>
                  </a:ext>
                </a:extLst>
              </p:cNvPr>
              <p:cNvSpPr>
                <a:spLocks noGrp="1" noRot="1" noChangeAspect="1" noMove="1" noResize="1" noEditPoints="1" noAdjustHandles="1" noChangeArrowheads="1" noChangeShapeType="1" noTextEdit="1"/>
              </p:cNvSpPr>
              <p:nvPr>
                <p:ph idx="1"/>
              </p:nvPr>
            </p:nvSpPr>
            <p:spPr>
              <a:xfrm>
                <a:off x="282011" y="948584"/>
                <a:ext cx="8631253" cy="4537816"/>
              </a:xfrm>
              <a:blipFill>
                <a:blip r:embed="rId2"/>
                <a:stretch>
                  <a:fillRect l="-117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24550C3C-35B9-352D-5454-CBB554166E98}"/>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fontScale="77500" lnSpcReduction="20000"/>
              </a:bodyPr>
              <a:lstStyle/>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marL="0" indent="0">
                  <a:buNone/>
                  <a:defRPr/>
                </a:pPr>
                <a:endParaRPr lang="en-US" dirty="0"/>
              </a:p>
              <a:p>
                <a:pPr marL="0" indent="0">
                  <a:buNone/>
                  <a:defRPr/>
                </a:pPr>
                <a:r>
                  <a:rPr lang="en-US" dirty="0"/>
                  <a:t>Here are all the 8-bit words:</a:t>
                </a:r>
              </a:p>
              <a:p>
                <a:pPr marL="0" indent="0">
                  <a:buNone/>
                  <a:defRP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00000000</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0000000</m:t>
                        </m:r>
                        <m:r>
                          <a:rPr lang="en-US" b="0" i="1" smtClean="0">
                            <a:latin typeface="Cambria Math" panose="02040503050406030204" pitchFamily="18" charset="0"/>
                          </a:rPr>
                          <m:t>1</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000000</m:t>
                        </m:r>
                        <m:r>
                          <a:rPr lang="en-US" b="0" i="1" smtClean="0">
                            <a:latin typeface="Cambria Math" panose="02040503050406030204" pitchFamily="18" charset="0"/>
                          </a:rPr>
                          <m:t>10</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e>
                      <m:sub>
                        <m:r>
                          <a:rPr lang="en-US" i="1">
                            <a:latin typeface="Cambria Math" panose="02040503050406030204" pitchFamily="18" charset="0"/>
                          </a:rPr>
                          <m:t>10</m:t>
                        </m:r>
                      </m:sub>
                    </m:sSub>
                  </m:oMath>
                </a14:m>
                <a:r>
                  <a:rPr lang="en-US" dirty="0"/>
                  <a:t> </a:t>
                </a:r>
              </a:p>
              <a:p>
                <a:pPr marL="0" indent="0">
                  <a:buNone/>
                  <a:defRPr/>
                </a:pPr>
                <a:r>
                  <a:rPr lang="en-US" sz="2100" dirty="0"/>
                  <a:t>…</a:t>
                </a:r>
              </a:p>
              <a:p>
                <a:pPr marL="0" indent="0">
                  <a:buNone/>
                  <a:defRP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11111110</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254</m:t>
                        </m:r>
                      </m:e>
                      <m:sub>
                        <m:r>
                          <a:rPr lang="en-US" i="1">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11111111</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255</m:t>
                        </m:r>
                      </m:e>
                      <m:sub>
                        <m:r>
                          <a:rPr lang="en-US" i="1">
                            <a:latin typeface="Cambria Math" panose="02040503050406030204" pitchFamily="18" charset="0"/>
                          </a:rPr>
                          <m:t>10</m:t>
                        </m:r>
                      </m:sub>
                    </m:sSub>
                  </m:oMath>
                </a14:m>
                <a:r>
                  <a:rPr lang="en-US" dirty="0"/>
                  <a:t> </a:t>
                </a:r>
              </a:p>
              <a:p>
                <a:pPr marL="0" indent="0">
                  <a:buNone/>
                  <a:defRPr/>
                </a:pPr>
                <a:endParaRPr lang="en-US" sz="2100" dirty="0"/>
              </a:p>
              <a:p>
                <a:pPr marL="0" indent="0">
                  <a:buNone/>
                  <a:defRPr/>
                </a:pPr>
                <a:r>
                  <a:rPr lang="en-US" sz="2100" dirty="0"/>
                  <a:t>Thus a byte is a string of length 8 whose value is either 0 or 1. A byte can be used to represent numbers in the range from 0 to 255. </a:t>
                </a:r>
              </a:p>
              <a:p>
                <a:pPr marL="0" indent="0">
                  <a:buNone/>
                  <a:defRPr/>
                </a:pPr>
                <a:endParaRPr lang="en-US" dirty="0"/>
              </a:p>
              <a:p>
                <a:pPr marL="0" indent="0">
                  <a:buNone/>
                  <a:defRPr/>
                </a:pPr>
                <a:r>
                  <a:rPr lang="en-US" dirty="0"/>
                  <a:t>For example, 10100110 is a single byte. We’ll see later, for example, that a single byte can store a letter of </a:t>
                </a:r>
                <a:r>
                  <a:rPr lang="en-US"/>
                  <a:t>the English alphabet</a:t>
                </a:r>
                <a:r>
                  <a:rPr lang="en-US" dirty="0"/>
                  <a:t>. </a:t>
                </a:r>
              </a:p>
              <a:p>
                <a:pPr marL="0" indent="0">
                  <a:buNone/>
                  <a:defRPr/>
                </a:pPr>
                <a:endParaRPr lang="en-US" dirty="0">
                  <a:latin typeface="Tahoma"/>
                  <a:cs typeface="Tahoma"/>
                </a:endParaRPr>
              </a:p>
            </p:txBody>
          </p:sp>
        </mc:Choice>
        <mc:Fallback xmlns="">
          <p:sp>
            <p:nvSpPr>
              <p:cNvPr id="3" name="Content Placeholder 2">
                <a:extLst>
                  <a:ext uri="{FF2B5EF4-FFF2-40B4-BE49-F238E27FC236}">
                    <a16:creationId xmlns:a16="http://schemas.microsoft.com/office/drawing/2014/main" id="{C1BB7D3F-3A2C-0E43-B723-6E892A40421F}"/>
                  </a:ext>
                </a:extLst>
              </p:cNvPr>
              <p:cNvSpPr>
                <a:spLocks noGrp="1" noRot="1" noChangeAspect="1" noMove="1" noResize="1" noEditPoints="1" noAdjustHandles="1" noChangeArrowheads="1" noChangeShapeType="1" noTextEdit="1"/>
              </p:cNvSpPr>
              <p:nvPr>
                <p:ph idx="1"/>
              </p:nvPr>
            </p:nvSpPr>
            <p:spPr>
              <a:xfrm>
                <a:off x="201361" y="934426"/>
                <a:ext cx="8677719" cy="4579938"/>
              </a:xfrm>
              <a:blipFill>
                <a:blip r:embed="rId2"/>
                <a:stretch>
                  <a:fillRect l="-292" t="-1657" r="-146"/>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C8C1805-439F-F6B1-28F3-A5389A6F5BF0}"/>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82489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1)</a:t>
            </a:r>
          </a:p>
        </p:txBody>
      </p:sp>
      <mc:AlternateContent xmlns:mc="http://schemas.openxmlformats.org/markup-compatibility/2006">
        <mc:Choice xmlns:a14="http://schemas.microsoft.com/office/drawing/2010/main" Requires="a14">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lnSpcReduction="10000"/>
              </a:bodyPr>
              <a:lstStyle/>
              <a:p>
                <a:pPr marL="0" indent="0">
                  <a:buNone/>
                </a:pPr>
                <a:r>
                  <a:rPr lang="en-US" altLang="en-US" sz="2000" dirty="0">
                    <a:ea typeface="ＭＳ Ｐゴシック" panose="020B0600070205080204" pitchFamily="34" charset="-128"/>
                  </a:rPr>
                  <a:t>There are a couple of ways to convert from decimal to binary. This first method is a bit more intuitive.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Given a number n in decimal.  We’ll explain this process for n = 23. To convert to binary:</a:t>
                </a:r>
              </a:p>
              <a:p>
                <a:pPr marL="0" indent="0">
                  <a:buNone/>
                </a:pPr>
                <a:endParaRPr lang="en-US" altLang="en-US" sz="2000" dirty="0">
                  <a:ea typeface="ＭＳ Ｐゴシック" panose="020B0600070205080204" pitchFamily="34" charset="-128"/>
                </a:endParaRPr>
              </a:p>
              <a:p>
                <a:pPr marL="457200" indent="-457200">
                  <a:buFont typeface="Arial" panose="020B0604020202020204" pitchFamily="34" charset="0"/>
                  <a:buAutoNum type="arabicParenR"/>
                </a:pPr>
                <a:r>
                  <a:rPr lang="en-US" altLang="en-US" sz="2000" dirty="0">
                    <a:ea typeface="ＭＳ Ｐゴシック" panose="020B0600070205080204" pitchFamily="34" charset="-128"/>
                  </a:rPr>
                  <a:t>Make a table of powers of 2 from right to left starting at </a:t>
                </a:r>
                <a14:m>
                  <m:oMath xmlns:m="http://schemas.openxmlformats.org/officeDocument/2006/math">
                    <m:sSup>
                      <m:sSupPr>
                        <m:ctrlPr>
                          <a:rPr lang="en-US" altLang="en-US" sz="2000" b="0" i="1" smtClean="0">
                            <a:latin typeface="Cambria Math" panose="02040503050406030204" pitchFamily="18" charset="0"/>
                            <a:ea typeface="ＭＳ Ｐゴシック" panose="020B0600070205080204" pitchFamily="34" charset="-128"/>
                          </a:rPr>
                        </m:ctrlPr>
                      </m:sSupPr>
                      <m:e>
                        <m:r>
                          <a:rPr lang="en-US" altLang="en-US" sz="2000" b="0" i="1" smtClean="0">
                            <a:latin typeface="Cambria Math" panose="02040503050406030204" pitchFamily="18" charset="0"/>
                            <a:ea typeface="ＭＳ Ｐゴシック" panose="020B0600070205080204" pitchFamily="34" charset="-128"/>
                          </a:rPr>
                          <m:t>2</m:t>
                        </m:r>
                      </m:e>
                      <m:sup>
                        <m:r>
                          <a:rPr lang="en-US" altLang="en-US" sz="2000" b="0" i="1" smtClean="0">
                            <a:latin typeface="Cambria Math" panose="02040503050406030204" pitchFamily="18" charset="0"/>
                            <a:ea typeface="ＭＳ Ｐゴシック" panose="020B0600070205080204" pitchFamily="34" charset="-128"/>
                          </a:rPr>
                          <m:t>0</m:t>
                        </m:r>
                      </m:sup>
                    </m:sSup>
                    <m:r>
                      <a:rPr lang="en-US" altLang="en-US" sz="2000" b="0" i="1" smtClean="0">
                        <a:latin typeface="Cambria Math" panose="02040503050406030204" pitchFamily="18" charset="0"/>
                        <a:ea typeface="ＭＳ Ｐゴシック" panose="020B0600070205080204" pitchFamily="34" charset="-128"/>
                      </a:rPr>
                      <m:t>=1.</m:t>
                    </m:r>
                  </m:oMath>
                </a14:m>
                <a:r>
                  <a:rPr lang="en-US" altLang="en-US" sz="2000" dirty="0">
                    <a:ea typeface="ＭＳ Ｐゴシック" panose="020B0600070205080204" pitchFamily="34" charset="-128"/>
                  </a:rPr>
                  <a:t> </a:t>
                </a:r>
                <a:r>
                  <a:rPr lang="en-US" sz="2000" dirty="0"/>
                  <a:t>Choose the biggest power of two that will fit into the number you are converting. Your table will end with this number. For example, if n = 23, 16 is the greatest power of two that will fit into 23.</a:t>
                </a:r>
                <a:endParaRPr lang="en-US" altLang="en-US" sz="1800" dirty="0">
                  <a:ea typeface="ＭＳ Ｐゴシック" panose="020B0600070205080204" pitchFamily="34" charset="-128"/>
                </a:endParaRPr>
              </a:p>
              <a:p>
                <a:pPr marL="457200" indent="-457200">
                  <a:buAutoNum type="arabicParenR"/>
                </a:pPr>
                <a:endParaRPr lang="en-US" altLang="en-US" sz="2000" dirty="0">
                  <a:ea typeface="ＭＳ Ｐゴシック" panose="020B0600070205080204" pitchFamily="34" charset="-128"/>
                </a:endParaRPr>
              </a:p>
              <a:p>
                <a:pPr marL="457200" indent="-457200">
                  <a:buAutoNum type="arabicParenR"/>
                </a:pPr>
                <a:endParaRPr lang="en-US" altLang="en-US" sz="2000" dirty="0">
                  <a:ea typeface="ＭＳ Ｐゴシック" panose="020B0600070205080204" pitchFamily="34" charset="-128"/>
                </a:endParaRPr>
              </a:p>
              <a:p>
                <a:pPr marL="457200" indent="-457200">
                  <a:buFont typeface="Arial" panose="020B0604020202020204" pitchFamily="34" charset="0"/>
                  <a:buAutoNum type="arabicParenR"/>
                </a:pPr>
                <a:r>
                  <a:rPr lang="en-US" altLang="en-US" sz="2000" dirty="0">
                    <a:ea typeface="ＭＳ Ｐゴシック" panose="020B0600070205080204" pitchFamily="34" charset="-128"/>
                  </a:rPr>
                  <a:t>Write a 1 beneath the 16 in the table for the leftmost binary digit. Then, subtract 16 from your initial number. You now have 7.</a:t>
                </a:r>
              </a:p>
              <a:p>
                <a:pPr marL="457200" indent="-457200">
                  <a:buAutoNum type="arabicParenR"/>
                </a:pPr>
                <a:endParaRPr lang="en-US" altLang="en-US" sz="2000" dirty="0">
                  <a:ea typeface="ＭＳ Ｐゴシック" panose="020B0600070205080204" pitchFamily="34" charset="-128"/>
                </a:endParaRPr>
              </a:p>
            </p:txBody>
          </p:sp>
        </mc:Choice>
        <mc:Fallback>
          <p:sp>
            <p:nvSpPr>
              <p:cNvPr id="26626" name="Content Placeholder 2">
                <a:extLst>
                  <a:ext uri="{FF2B5EF4-FFF2-40B4-BE49-F238E27FC236}">
                    <a16:creationId xmlns:a16="http://schemas.microsoft.com/office/drawing/2014/main" id="{EBDCF6EE-E392-F04F-9B69-A1B47BE13E5F}"/>
                  </a:ext>
                </a:extLst>
              </p:cNvPr>
              <p:cNvSpPr>
                <a:spLocks noGrp="1" noRot="1" noChangeAspect="1" noMove="1" noResize="1" noEditPoints="1" noAdjustHandles="1" noChangeArrowheads="1" noChangeShapeType="1" noTextEdit="1"/>
              </p:cNvSpPr>
              <p:nvPr>
                <p:ph idx="1"/>
              </p:nvPr>
            </p:nvSpPr>
            <p:spPr>
              <a:xfrm>
                <a:off x="213645" y="905854"/>
                <a:ext cx="8716710" cy="4412806"/>
              </a:xfrm>
              <a:blipFill>
                <a:blip r:embed="rId2"/>
                <a:stretch>
                  <a:fillRect l="-581" t="-2299"/>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17729940-62AC-1D01-AA18-D3078CC59D28}"/>
              </a:ext>
            </a:extLst>
          </p:cNvPr>
          <p:cNvGraphicFramePr>
            <a:graphicFrameLocks noGrp="1"/>
          </p:cNvGraphicFramePr>
          <p:nvPr>
            <p:extLst>
              <p:ext uri="{D42A27DB-BD31-4B8C-83A1-F6EECF244321}">
                <p14:modId xmlns:p14="http://schemas.microsoft.com/office/powerpoint/2010/main" val="4028423723"/>
              </p:ext>
            </p:extLst>
          </p:nvPr>
        </p:nvGraphicFramePr>
        <p:xfrm>
          <a:off x="1011253" y="4019665"/>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325921765"/>
                    </a:ext>
                  </a:extLst>
                </a:gridCol>
                <a:gridCol w="1219200">
                  <a:extLst>
                    <a:ext uri="{9D8B030D-6E8A-4147-A177-3AD203B41FA5}">
                      <a16:colId xmlns:a16="http://schemas.microsoft.com/office/drawing/2014/main" val="1150075258"/>
                    </a:ext>
                  </a:extLst>
                </a:gridCol>
                <a:gridCol w="1219200">
                  <a:extLst>
                    <a:ext uri="{9D8B030D-6E8A-4147-A177-3AD203B41FA5}">
                      <a16:colId xmlns:a16="http://schemas.microsoft.com/office/drawing/2014/main" val="22037491"/>
                    </a:ext>
                  </a:extLst>
                </a:gridCol>
                <a:gridCol w="1219200">
                  <a:extLst>
                    <a:ext uri="{9D8B030D-6E8A-4147-A177-3AD203B41FA5}">
                      <a16:colId xmlns:a16="http://schemas.microsoft.com/office/drawing/2014/main" val="3459991895"/>
                    </a:ext>
                  </a:extLst>
                </a:gridCol>
                <a:gridCol w="1219200">
                  <a:extLst>
                    <a:ext uri="{9D8B030D-6E8A-4147-A177-3AD203B41FA5}">
                      <a16:colId xmlns:a16="http://schemas.microsoft.com/office/drawing/2014/main" val="3035601106"/>
                    </a:ext>
                  </a:extLst>
                </a:gridCol>
              </a:tblGrid>
              <a:tr h="370840">
                <a:tc>
                  <a:txBody>
                    <a:bodyPr/>
                    <a:lstStyle/>
                    <a:p>
                      <a:pPr algn="ctr"/>
                      <a:r>
                        <a:rPr lang="en-US" sz="1800" dirty="0"/>
                        <a:t>16</a:t>
                      </a:r>
                    </a:p>
                  </a:txBody>
                  <a:tcPr/>
                </a:tc>
                <a:tc>
                  <a:txBody>
                    <a:bodyPr/>
                    <a:lstStyle/>
                    <a:p>
                      <a:pPr algn="ctr"/>
                      <a:r>
                        <a:rPr lang="en-US" sz="1800" dirty="0"/>
                        <a:t>8</a:t>
                      </a:r>
                    </a:p>
                  </a:txBody>
                  <a:tcPr/>
                </a:tc>
                <a:tc>
                  <a:txBody>
                    <a:bodyPr/>
                    <a:lstStyle/>
                    <a:p>
                      <a:pPr algn="ctr"/>
                      <a:r>
                        <a:rPr lang="en-US" sz="1800" dirty="0"/>
                        <a:t>4</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788510752"/>
                  </a:ext>
                </a:extLst>
              </a:tr>
            </a:tbl>
          </a:graphicData>
        </a:graphic>
      </p:graphicFrame>
      <p:sp>
        <p:nvSpPr>
          <p:cNvPr id="3" name="Slide Number Placeholder 2">
            <a:extLst>
              <a:ext uri="{FF2B5EF4-FFF2-40B4-BE49-F238E27FC236}">
                <a16:creationId xmlns:a16="http://schemas.microsoft.com/office/drawing/2014/main" id="{A4DFFC7E-7B31-A773-C54C-E4ADAA3A93C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130219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4302</TotalTime>
  <Words>2694</Words>
  <Application>Microsoft Macintosh PowerPoint</Application>
  <PresentationFormat>On-screen Show (16:10)</PresentationFormat>
  <Paragraphs>326</Paragraphs>
  <Slides>33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ＭＳ Ｐゴシック</vt:lpstr>
      <vt:lpstr>宋体</vt:lpstr>
      <vt:lpstr>Arial</vt:lpstr>
      <vt:lpstr>Calibri</vt:lpstr>
      <vt:lpstr>Cambria Math</vt:lpstr>
      <vt:lpstr>Courier New</vt:lpstr>
      <vt:lpstr>Gill Sans MT</vt:lpstr>
      <vt:lpstr>Inconsolata</vt:lpstr>
      <vt:lpstr>Inconsolata</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Subscripts Notation</vt:lpstr>
      <vt:lpstr>Bits and Bytes</vt:lpstr>
      <vt:lpstr>Decimal to Binary(Method 1)</vt:lpstr>
      <vt:lpstr>Decimal to Binary(Method 1)</vt:lpstr>
      <vt:lpstr>Decimal to Binary(Method 1)</vt:lpstr>
      <vt:lpstr>Decimal to Binary(Method 2)</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Unicode</vt:lpstr>
      <vt:lpstr>UTF-32</vt:lpstr>
      <vt:lpstr>UTF-16 and UTF-8</vt:lpstr>
      <vt:lpstr>Sequences of Bits</vt:lpstr>
      <vt:lpstr>List of Numbers is An Image</vt:lpstr>
      <vt:lpstr>Digital vs. Analog</vt:lpstr>
      <vt:lpstr>Digital vs. Analog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4</cp:revision>
  <dcterms:created xsi:type="dcterms:W3CDTF">2019-05-29T16:38:51Z</dcterms:created>
  <dcterms:modified xsi:type="dcterms:W3CDTF">2024-11-18T04:34:00Z</dcterms:modified>
</cp:coreProperties>
</file>