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303" r:id="rId25"/>
    <p:sldId id="284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76ADF-44D0-6B47-A57C-36670D0E7DB8}" v="264" dt="2021-09-13T17:22:3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48"/>
    <p:restoredTop sz="93692"/>
  </p:normalViewPr>
  <p:slideViewPr>
    <p:cSldViewPr snapToGrid="0" snapToObjects="1">
      <p:cViewPr varScale="1">
        <p:scale>
          <a:sx n="72" d="100"/>
          <a:sy n="72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5T17:19:59.808" v="1048" actId="20577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258496" cy="4373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 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"1.8"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print(v, type(v))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1.8 &lt;class 'str'&gt;, no "" when printing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995" r="-564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</a:t>
            </a:r>
          </a:p>
          <a:p>
            <a:pPr marL="0" indent="0">
              <a:buNone/>
            </a:pPr>
            <a:r>
              <a:rPr lang="en-US" dirty="0"/>
              <a:t>The next number after 10 </a:t>
            </a:r>
            <a:r>
              <a:rPr lang="en-US"/>
              <a:t>is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3430</TotalTime>
  <Words>1969</Words>
  <Application>Microsoft Macintosh PowerPoint</Application>
  <PresentationFormat>On-screen Show (16:10)</PresentationFormat>
  <Paragraphs>313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2021-09-15T17:20:00Z</dcterms:modified>
</cp:coreProperties>
</file>