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56" r:id="rId2"/>
    <p:sldId id="286" r:id="rId3"/>
    <p:sldId id="545" r:id="rId4"/>
    <p:sldId id="556" r:id="rId5"/>
    <p:sldId id="257" r:id="rId6"/>
    <p:sldId id="555" r:id="rId7"/>
    <p:sldId id="342" r:id="rId8"/>
    <p:sldId id="341" r:id="rId9"/>
    <p:sldId id="339" r:id="rId10"/>
    <p:sldId id="340" r:id="rId11"/>
    <p:sldId id="547" r:id="rId12"/>
    <p:sldId id="324" r:id="rId13"/>
    <p:sldId id="328" r:id="rId14"/>
    <p:sldId id="333" r:id="rId15"/>
    <p:sldId id="557" r:id="rId16"/>
    <p:sldId id="335" r:id="rId17"/>
    <p:sldId id="548" r:id="rId18"/>
    <p:sldId id="332" r:id="rId19"/>
    <p:sldId id="336" r:id="rId20"/>
    <p:sldId id="321" r:id="rId21"/>
    <p:sldId id="331" r:id="rId22"/>
    <p:sldId id="334" r:id="rId23"/>
    <p:sldId id="346" r:id="rId24"/>
    <p:sldId id="347" r:id="rId25"/>
    <p:sldId id="348" r:id="rId26"/>
    <p:sldId id="351" r:id="rId27"/>
    <p:sldId id="350" r:id="rId28"/>
    <p:sldId id="546" r:id="rId29"/>
    <p:sldId id="554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BE549-1123-0646-AF0D-D853CA6ECE39}" v="57" dt="2023-01-05T12:48:37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  <pc:docChgLst>
    <pc:chgData name="Long Nguyen" userId="f59fb8f3-a021-417a-8bc1-65c8d471c621" providerId="ADAL" clId="{A12BE549-1123-0646-AF0D-D853CA6ECE39}"/>
    <pc:docChg chg="delSld modSld">
      <pc:chgData name="Long Nguyen" userId="f59fb8f3-a021-417a-8bc1-65c8d471c621" providerId="ADAL" clId="{A12BE549-1123-0646-AF0D-D853CA6ECE39}" dt="2023-01-05T12:54:49.203" v="58" actId="2696"/>
      <pc:docMkLst>
        <pc:docMk/>
      </pc:docMkLst>
      <pc:sldChg chg="modSp">
        <pc:chgData name="Long Nguyen" userId="f59fb8f3-a021-417a-8bc1-65c8d471c621" providerId="ADAL" clId="{A12BE549-1123-0646-AF0D-D853CA6ECE39}" dt="2023-01-05T12:48:37.589" v="56" actId="20577"/>
        <pc:sldMkLst>
          <pc:docMk/>
          <pc:sldMk cId="2101795491" sldId="545"/>
        </pc:sldMkLst>
        <pc:spChg chg="mod">
          <ac:chgData name="Long Nguyen" userId="f59fb8f3-a021-417a-8bc1-65c8d471c621" providerId="ADAL" clId="{A12BE549-1123-0646-AF0D-D853CA6ECE39}" dt="2023-01-05T12:48:37.589" v="5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del">
        <pc:chgData name="Long Nguyen" userId="f59fb8f3-a021-417a-8bc1-65c8d471c621" providerId="ADAL" clId="{A12BE549-1123-0646-AF0D-D853CA6ECE39}" dt="2023-01-05T12:54:49.188" v="57" actId="2696"/>
        <pc:sldMkLst>
          <pc:docMk/>
          <pc:sldMk cId="1299838656" sldId="549"/>
        </pc:sldMkLst>
      </pc:sldChg>
      <pc:sldChg chg="del">
        <pc:chgData name="Long Nguyen" userId="f59fb8f3-a021-417a-8bc1-65c8d471c621" providerId="ADAL" clId="{A12BE549-1123-0646-AF0D-D853CA6ECE39}" dt="2023-01-05T12:54:49.203" v="58" actId="2696"/>
        <pc:sldMkLst>
          <pc:docMk/>
          <pc:sldMk cId="2820908233" sldId="551"/>
        </pc:sldMkLst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6" y="312368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9" y="250634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150913"/>
            <a:ext cx="8604173" cy="43134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649995"/>
            <a:ext cx="8736376" cy="498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The dot(“.”) notation is needed to access imported code.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 No dot notation is needed to access the imported code in this case.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74732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 far, our data has been one piece of information: an int, a float,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are writing a program that manages a database of students. We need a data type that contains information about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has more than just one piece of information: name, age, id, address,list of courses, grades </a:t>
            </a:r>
            <a:r>
              <a:rPr lang="en-US" dirty="0" err="1"/>
              <a:t>etc</a:t>
            </a:r>
            <a:r>
              <a:rPr lang="en-US" dirty="0"/>
              <a:t>…These collectively are the </a:t>
            </a:r>
            <a:r>
              <a:rPr lang="en-US" b="1" dirty="0"/>
              <a:t>data</a:t>
            </a:r>
            <a:r>
              <a:rPr lang="en-US" dirty="0"/>
              <a:t> of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might have some </a:t>
            </a:r>
            <a:r>
              <a:rPr lang="en-US" b="1" dirty="0"/>
              <a:t>functionality</a:t>
            </a:r>
            <a:r>
              <a:rPr lang="en-US" dirty="0"/>
              <a:t>: ability to print personal information, change their address, update school information, add a course, update a grade.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a data type that can bundle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functionality</a:t>
            </a:r>
            <a:r>
              <a:rPr lang="en-US" dirty="0"/>
              <a:t> into one variable.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(functions). </a:t>
            </a: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3978</TotalTime>
  <Words>2759</Words>
  <Application>Microsoft Macintosh PowerPoint</Application>
  <PresentationFormat>On-screen Show (16:10)</PresentationFormat>
  <Paragraphs>424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2023-01-05T12:54:59Z</dcterms:modified>
</cp:coreProperties>
</file>