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3"/>
  </p:notesMasterIdLst>
  <p:sldIdLst>
    <p:sldId id="256" r:id="rId2"/>
    <p:sldId id="542" r:id="rId3"/>
    <p:sldId id="343" r:id="rId4"/>
    <p:sldId id="344" r:id="rId5"/>
    <p:sldId id="345" r:id="rId6"/>
    <p:sldId id="346" r:id="rId7"/>
    <p:sldId id="348" r:id="rId8"/>
    <p:sldId id="349" r:id="rId9"/>
    <p:sldId id="350" r:id="rId10"/>
    <p:sldId id="342" r:id="rId11"/>
    <p:sldId id="336" r:id="rId12"/>
    <p:sldId id="337" r:id="rId13"/>
    <p:sldId id="340" r:id="rId14"/>
    <p:sldId id="352" r:id="rId15"/>
    <p:sldId id="355" r:id="rId16"/>
    <p:sldId id="356" r:id="rId17"/>
    <p:sldId id="354" r:id="rId18"/>
    <p:sldId id="357" r:id="rId19"/>
    <p:sldId id="368" r:id="rId20"/>
    <p:sldId id="351" r:id="rId21"/>
    <p:sldId id="365" r:id="rId22"/>
    <p:sldId id="358" r:id="rId23"/>
    <p:sldId id="366" r:id="rId24"/>
    <p:sldId id="367" r:id="rId25"/>
    <p:sldId id="360" r:id="rId26"/>
    <p:sldId id="361" r:id="rId27"/>
    <p:sldId id="362" r:id="rId28"/>
    <p:sldId id="369" r:id="rId29"/>
    <p:sldId id="363" r:id="rId30"/>
    <p:sldId id="543" r:id="rId31"/>
    <p:sldId id="544" r:id="rId32"/>
    <p:sldId id="549" r:id="rId33"/>
    <p:sldId id="547" r:id="rId34"/>
    <p:sldId id="545" r:id="rId35"/>
    <p:sldId id="546" r:id="rId36"/>
    <p:sldId id="548" r:id="rId37"/>
    <p:sldId id="550" r:id="rId38"/>
    <p:sldId id="551" r:id="rId39"/>
    <p:sldId id="297" r:id="rId40"/>
    <p:sldId id="298" r:id="rId41"/>
    <p:sldId id="552" r:id="rId4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6C267-E6BF-B644-A8D6-09119D529826}" v="1367" dt="2021-05-19T15:44:33.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8"/>
    <p:restoredTop sz="93692"/>
  </p:normalViewPr>
  <p:slideViewPr>
    <p:cSldViewPr snapToGrid="0" snapToObjects="1">
      <p:cViewPr varScale="1">
        <p:scale>
          <a:sx n="135" d="100"/>
          <a:sy n="135" d="100"/>
        </p:scale>
        <p:origin x="168"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576C267-E6BF-B644-A8D6-09119D529826}"/>
    <pc:docChg chg="custSel addSld delSld modSld">
      <pc:chgData name="Long B Nguyen" userId="f59fb8f3-a021-417a-8bc1-65c8d471c621" providerId="ADAL" clId="{0576C267-E6BF-B644-A8D6-09119D529826}" dt="2021-05-19T15:46:18.438" v="4906" actId="20577"/>
      <pc:docMkLst>
        <pc:docMk/>
      </pc:docMkLst>
      <pc:sldChg chg="modSp mod">
        <pc:chgData name="Long B Nguyen" userId="f59fb8f3-a021-417a-8bc1-65c8d471c621" providerId="ADAL" clId="{0576C267-E6BF-B644-A8D6-09119D529826}" dt="2021-05-06T12:33:24.414" v="1" actId="20577"/>
        <pc:sldMkLst>
          <pc:docMk/>
          <pc:sldMk cId="4247104139" sldId="256"/>
        </pc:sldMkLst>
        <pc:spChg chg="mod">
          <ac:chgData name="Long B Nguyen" userId="f59fb8f3-a021-417a-8bc1-65c8d471c621" providerId="ADAL" clId="{0576C267-E6BF-B644-A8D6-09119D529826}" dt="2021-05-06T12:33:24.414" v="1" actId="20577"/>
          <ac:spMkLst>
            <pc:docMk/>
            <pc:sldMk cId="4247104139" sldId="256"/>
            <ac:spMk id="2" creationId="{6117A749-B1BA-E24B-8FB0-0604EF651FB3}"/>
          </ac:spMkLst>
        </pc:spChg>
      </pc:sldChg>
      <pc:sldChg chg="modSp del mod">
        <pc:chgData name="Long B Nguyen" userId="f59fb8f3-a021-417a-8bc1-65c8d471c621" providerId="ADAL" clId="{0576C267-E6BF-B644-A8D6-09119D529826}" dt="2021-05-17T15:10:31.653" v="2777" actId="2696"/>
        <pc:sldMkLst>
          <pc:docMk/>
          <pc:sldMk cId="131840209" sldId="286"/>
        </pc:sldMkLst>
        <pc:spChg chg="mod">
          <ac:chgData name="Long B Nguyen" userId="f59fb8f3-a021-417a-8bc1-65c8d471c621" providerId="ADAL" clId="{0576C267-E6BF-B644-A8D6-09119D529826}" dt="2021-05-17T15:09:30.648" v="2750" actId="21"/>
          <ac:spMkLst>
            <pc:docMk/>
            <pc:sldMk cId="131840209" sldId="286"/>
            <ac:spMk id="9" creationId="{E3B2E017-30B2-884B-A113-B419A2ED51AD}"/>
          </ac:spMkLst>
        </pc:spChg>
      </pc:sldChg>
      <pc:sldChg chg="modSp add mod modNotes">
        <pc:chgData name="Long B Nguyen" userId="f59fb8f3-a021-417a-8bc1-65c8d471c621" providerId="ADAL" clId="{0576C267-E6BF-B644-A8D6-09119D529826}" dt="2021-05-19T14:41:34.349" v="3931" actId="1076"/>
        <pc:sldMkLst>
          <pc:docMk/>
          <pc:sldMk cId="2742157310" sldId="297"/>
        </pc:sldMkLst>
        <pc:spChg chg="mod">
          <ac:chgData name="Long B Nguyen" userId="f59fb8f3-a021-417a-8bc1-65c8d471c621" providerId="ADAL" clId="{0576C267-E6BF-B644-A8D6-09119D529826}" dt="2021-05-19T14:41:34.349" v="3931" actId="1076"/>
          <ac:spMkLst>
            <pc:docMk/>
            <pc:sldMk cId="2742157310" sldId="297"/>
            <ac:spMk id="28674" creationId="{C6B8F438-0BCB-7548-9023-EA72CB9BC9AE}"/>
          </ac:spMkLst>
        </pc:spChg>
        <pc:graphicFrameChg chg="mod">
          <ac:chgData name="Long B Nguyen" userId="f59fb8f3-a021-417a-8bc1-65c8d471c621" providerId="ADAL" clId="{0576C267-E6BF-B644-A8D6-09119D529826}" dt="2021-05-19T14:41:25.116" v="3929"/>
          <ac:graphicFrameMkLst>
            <pc:docMk/>
            <pc:sldMk cId="2742157310" sldId="297"/>
            <ac:graphicFrameMk id="531460" creationId="{39A415A5-9F18-034F-B82F-721845132275}"/>
          </ac:graphicFrameMkLst>
        </pc:graphicFrameChg>
      </pc:sldChg>
      <pc:sldChg chg="modSp add mod modAnim">
        <pc:chgData name="Long B Nguyen" userId="f59fb8f3-a021-417a-8bc1-65c8d471c621" providerId="ADAL" clId="{0576C267-E6BF-B644-A8D6-09119D529826}" dt="2021-05-19T15:23:16.621" v="4359" actId="20577"/>
        <pc:sldMkLst>
          <pc:docMk/>
          <pc:sldMk cId="2368938603" sldId="298"/>
        </pc:sldMkLst>
        <pc:spChg chg="mod">
          <ac:chgData name="Long B Nguyen" userId="f59fb8f3-a021-417a-8bc1-65c8d471c621" providerId="ADAL" clId="{0576C267-E6BF-B644-A8D6-09119D529826}" dt="2021-05-19T14:45:12.163" v="4357" actId="1076"/>
          <ac:spMkLst>
            <pc:docMk/>
            <pc:sldMk cId="2368938603" sldId="298"/>
            <ac:spMk id="29698" creationId="{2032BC28-BF0A-9449-BB15-9BE6BD380EA4}"/>
          </ac:spMkLst>
        </pc:spChg>
        <pc:spChg chg="mod">
          <ac:chgData name="Long B Nguyen" userId="f59fb8f3-a021-417a-8bc1-65c8d471c621" providerId="ADAL" clId="{0576C267-E6BF-B644-A8D6-09119D529826}" dt="2021-05-19T15:23:16.621" v="4359" actId="20577"/>
          <ac:spMkLst>
            <pc:docMk/>
            <pc:sldMk cId="2368938603" sldId="298"/>
            <ac:spMk id="369667" creationId="{47E86255-DD44-C741-AB8B-33D04A9B82F2}"/>
          </ac:spMkLst>
        </pc:spChg>
      </pc:sldChg>
      <pc:sldChg chg="modAnim">
        <pc:chgData name="Long B Nguyen" userId="f59fb8f3-a021-417a-8bc1-65c8d471c621" providerId="ADAL" clId="{0576C267-E6BF-B644-A8D6-09119D529826}" dt="2021-05-07T12:13:17.450" v="1661"/>
        <pc:sldMkLst>
          <pc:docMk/>
          <pc:sldMk cId="157892284" sldId="342"/>
        </pc:sldMkLst>
      </pc:sldChg>
      <pc:sldChg chg="modSp mod modAnim">
        <pc:chgData name="Long B Nguyen" userId="f59fb8f3-a021-417a-8bc1-65c8d471c621" providerId="ADAL" clId="{0576C267-E6BF-B644-A8D6-09119D529826}" dt="2021-05-06T15:24:01.742" v="1659" actId="1076"/>
        <pc:sldMkLst>
          <pc:docMk/>
          <pc:sldMk cId="3677753107" sldId="343"/>
        </pc:sldMkLst>
        <pc:picChg chg="mod">
          <ac:chgData name="Long B Nguyen" userId="f59fb8f3-a021-417a-8bc1-65c8d471c621" providerId="ADAL" clId="{0576C267-E6BF-B644-A8D6-09119D529826}" dt="2021-05-06T15:23:53.623" v="1656" actId="1076"/>
          <ac:picMkLst>
            <pc:docMk/>
            <pc:sldMk cId="3677753107" sldId="343"/>
            <ac:picMk id="3" creationId="{F6E10ECE-2BA4-CD41-BE47-CF0B12035A3C}"/>
          </ac:picMkLst>
        </pc:picChg>
        <pc:picChg chg="mod">
          <ac:chgData name="Long B Nguyen" userId="f59fb8f3-a021-417a-8bc1-65c8d471c621" providerId="ADAL" clId="{0576C267-E6BF-B644-A8D6-09119D529826}" dt="2021-05-06T15:24:01.742" v="1659" actId="1076"/>
          <ac:picMkLst>
            <pc:docMk/>
            <pc:sldMk cId="3677753107" sldId="343"/>
            <ac:picMk id="12" creationId="{4CD12630-3424-C842-AEE6-18E8492BDD7C}"/>
          </ac:picMkLst>
        </pc:picChg>
      </pc:sldChg>
      <pc:sldChg chg="modAnim">
        <pc:chgData name="Long B Nguyen" userId="f59fb8f3-a021-417a-8bc1-65c8d471c621" providerId="ADAL" clId="{0576C267-E6BF-B644-A8D6-09119D529826}" dt="2021-05-06T12:34:00.432" v="4"/>
        <pc:sldMkLst>
          <pc:docMk/>
          <pc:sldMk cId="3881740099" sldId="344"/>
        </pc:sldMkLst>
      </pc:sldChg>
      <pc:sldChg chg="modAnim">
        <pc:chgData name="Long B Nguyen" userId="f59fb8f3-a021-417a-8bc1-65c8d471c621" providerId="ADAL" clId="{0576C267-E6BF-B644-A8D6-09119D529826}" dt="2021-05-06T12:34:04.202" v="5"/>
        <pc:sldMkLst>
          <pc:docMk/>
          <pc:sldMk cId="472699143" sldId="345"/>
        </pc:sldMkLst>
      </pc:sldChg>
      <pc:sldChg chg="modAnim">
        <pc:chgData name="Long B Nguyen" userId="f59fb8f3-a021-417a-8bc1-65c8d471c621" providerId="ADAL" clId="{0576C267-E6BF-B644-A8D6-09119D529826}" dt="2021-05-06T12:34:22.590" v="7"/>
        <pc:sldMkLst>
          <pc:docMk/>
          <pc:sldMk cId="1351446093" sldId="349"/>
        </pc:sldMkLst>
      </pc:sldChg>
      <pc:sldChg chg="modAnim">
        <pc:chgData name="Long B Nguyen" userId="f59fb8f3-a021-417a-8bc1-65c8d471c621" providerId="ADAL" clId="{0576C267-E6BF-B644-A8D6-09119D529826}" dt="2021-05-06T12:34:31.357" v="9"/>
        <pc:sldMkLst>
          <pc:docMk/>
          <pc:sldMk cId="2567974358" sldId="350"/>
        </pc:sldMkLst>
      </pc:sldChg>
      <pc:sldChg chg="modSp add mod modAnim">
        <pc:chgData name="Long B Nguyen" userId="f59fb8f3-a021-417a-8bc1-65c8d471c621" providerId="ADAL" clId="{0576C267-E6BF-B644-A8D6-09119D529826}" dt="2021-05-19T15:41:40.067" v="4712" actId="20577"/>
        <pc:sldMkLst>
          <pc:docMk/>
          <pc:sldMk cId="1348987668" sldId="351"/>
        </pc:sldMkLst>
        <pc:spChg chg="mod">
          <ac:chgData name="Long B Nguyen" userId="f59fb8f3-a021-417a-8bc1-65c8d471c621" providerId="ADAL" clId="{0576C267-E6BF-B644-A8D6-09119D529826}" dt="2021-05-19T15:41:40.067" v="4712" actId="20577"/>
          <ac:spMkLst>
            <pc:docMk/>
            <pc:sldMk cId="1348987668" sldId="351"/>
            <ac:spMk id="3" creationId="{B6269B47-A385-4040-9C6A-296F87FAB4C4}"/>
          </ac:spMkLst>
        </pc:spChg>
      </pc:sldChg>
      <pc:sldChg chg="modSp new del mod">
        <pc:chgData name="Long B Nguyen" userId="f59fb8f3-a021-417a-8bc1-65c8d471c621" providerId="ADAL" clId="{0576C267-E6BF-B644-A8D6-09119D529826}" dt="2021-05-06T12:57:22.638" v="817" actId="2696"/>
        <pc:sldMkLst>
          <pc:docMk/>
          <pc:sldMk cId="1418427717" sldId="351"/>
        </pc:sldMkLst>
        <pc:spChg chg="mod">
          <ac:chgData name="Long B Nguyen" userId="f59fb8f3-a021-417a-8bc1-65c8d471c621" providerId="ADAL" clId="{0576C267-E6BF-B644-A8D6-09119D529826}" dt="2021-05-06T12:35:06.809" v="37" actId="20577"/>
          <ac:spMkLst>
            <pc:docMk/>
            <pc:sldMk cId="1418427717" sldId="351"/>
            <ac:spMk id="2" creationId="{FA71676B-39A1-804E-9AA4-6BA99571CE5D}"/>
          </ac:spMkLst>
        </pc:spChg>
        <pc:spChg chg="mod">
          <ac:chgData name="Long B Nguyen" userId="f59fb8f3-a021-417a-8bc1-65c8d471c621" providerId="ADAL" clId="{0576C267-E6BF-B644-A8D6-09119D529826}" dt="2021-05-06T12:35:42.201" v="162" actId="20577"/>
          <ac:spMkLst>
            <pc:docMk/>
            <pc:sldMk cId="1418427717" sldId="351"/>
            <ac:spMk id="3" creationId="{B6269B47-A385-4040-9C6A-296F87FAB4C4}"/>
          </ac:spMkLst>
        </pc:spChg>
      </pc:sldChg>
      <pc:sldChg chg="modSp new mod modAnim">
        <pc:chgData name="Long B Nguyen" userId="f59fb8f3-a021-417a-8bc1-65c8d471c621" providerId="ADAL" clId="{0576C267-E6BF-B644-A8D6-09119D529826}" dt="2021-05-07T12:13:54.135" v="1670"/>
        <pc:sldMkLst>
          <pc:docMk/>
          <pc:sldMk cId="2609852809" sldId="352"/>
        </pc:sldMkLst>
        <pc:spChg chg="mod">
          <ac:chgData name="Long B Nguyen" userId="f59fb8f3-a021-417a-8bc1-65c8d471c621" providerId="ADAL" clId="{0576C267-E6BF-B644-A8D6-09119D529826}" dt="2021-05-06T12:44:08.351" v="383" actId="1076"/>
          <ac:spMkLst>
            <pc:docMk/>
            <pc:sldMk cId="2609852809" sldId="352"/>
            <ac:spMk id="2" creationId="{8AF91A8F-AAF8-3144-AEDE-0172CA6382EB}"/>
          </ac:spMkLst>
        </pc:spChg>
        <pc:spChg chg="mod">
          <ac:chgData name="Long B Nguyen" userId="f59fb8f3-a021-417a-8bc1-65c8d471c621" providerId="ADAL" clId="{0576C267-E6BF-B644-A8D6-09119D529826}" dt="2021-05-06T12:44:26.602" v="392" actId="5793"/>
          <ac:spMkLst>
            <pc:docMk/>
            <pc:sldMk cId="2609852809" sldId="352"/>
            <ac:spMk id="3" creationId="{03423960-73AA-8F4D-8DA1-9E54D69D5DA3}"/>
          </ac:spMkLst>
        </pc:spChg>
      </pc:sldChg>
      <pc:sldChg chg="modSp new del mod">
        <pc:chgData name="Long B Nguyen" userId="f59fb8f3-a021-417a-8bc1-65c8d471c621" providerId="ADAL" clId="{0576C267-E6BF-B644-A8D6-09119D529826}" dt="2021-05-06T12:57:27.656" v="818" actId="2696"/>
        <pc:sldMkLst>
          <pc:docMk/>
          <pc:sldMk cId="4000877027" sldId="353"/>
        </pc:sldMkLst>
        <pc:spChg chg="mod">
          <ac:chgData name="Long B Nguyen" userId="f59fb8f3-a021-417a-8bc1-65c8d471c621" providerId="ADAL" clId="{0576C267-E6BF-B644-A8D6-09119D529826}" dt="2021-05-06T12:56:42.303" v="803" actId="1076"/>
          <ac:spMkLst>
            <pc:docMk/>
            <pc:sldMk cId="4000877027" sldId="353"/>
            <ac:spMk id="2" creationId="{BC6F9511-CB58-AC49-AD98-860912780FFE}"/>
          </ac:spMkLst>
        </pc:spChg>
        <pc:spChg chg="mod">
          <ac:chgData name="Long B Nguyen" userId="f59fb8f3-a021-417a-8bc1-65c8d471c621" providerId="ADAL" clId="{0576C267-E6BF-B644-A8D6-09119D529826}" dt="2021-05-06T12:56:58.396" v="813" actId="5793"/>
          <ac:spMkLst>
            <pc:docMk/>
            <pc:sldMk cId="4000877027" sldId="353"/>
            <ac:spMk id="3" creationId="{CE6BD10B-9D13-604D-9877-97B355109287}"/>
          </ac:spMkLst>
        </pc:spChg>
      </pc:sldChg>
      <pc:sldChg chg="modSp add mod modAnim">
        <pc:chgData name="Long B Nguyen" userId="f59fb8f3-a021-417a-8bc1-65c8d471c621" providerId="ADAL" clId="{0576C267-E6BF-B644-A8D6-09119D529826}" dt="2021-05-07T12:14:16.928" v="1675"/>
        <pc:sldMkLst>
          <pc:docMk/>
          <pc:sldMk cId="677816976" sldId="354"/>
        </pc:sldMkLst>
        <pc:spChg chg="mod">
          <ac:chgData name="Long B Nguyen" userId="f59fb8f3-a021-417a-8bc1-65c8d471c621" providerId="ADAL" clId="{0576C267-E6BF-B644-A8D6-09119D529826}" dt="2021-05-06T12:50:01.750" v="766" actId="20577"/>
          <ac:spMkLst>
            <pc:docMk/>
            <pc:sldMk cId="677816976" sldId="354"/>
            <ac:spMk id="2" creationId="{8AF91A8F-AAF8-3144-AEDE-0172CA6382EB}"/>
          </ac:spMkLst>
        </pc:spChg>
        <pc:spChg chg="mod">
          <ac:chgData name="Long B Nguyen" userId="f59fb8f3-a021-417a-8bc1-65c8d471c621" providerId="ADAL" clId="{0576C267-E6BF-B644-A8D6-09119D529826}" dt="2021-05-06T12:50:31.891" v="772" actId="20577"/>
          <ac:spMkLst>
            <pc:docMk/>
            <pc:sldMk cId="677816976" sldId="354"/>
            <ac:spMk id="3" creationId="{03423960-73AA-8F4D-8DA1-9E54D69D5DA3}"/>
          </ac:spMkLst>
        </pc:spChg>
      </pc:sldChg>
      <pc:sldChg chg="modSp add del mod">
        <pc:chgData name="Long B Nguyen" userId="f59fb8f3-a021-417a-8bc1-65c8d471c621" providerId="ADAL" clId="{0576C267-E6BF-B644-A8D6-09119D529826}" dt="2021-05-06T12:56:27.567" v="798" actId="2696"/>
        <pc:sldMkLst>
          <pc:docMk/>
          <pc:sldMk cId="1191008522" sldId="355"/>
        </pc:sldMkLst>
        <pc:spChg chg="mod">
          <ac:chgData name="Long B Nguyen" userId="f59fb8f3-a021-417a-8bc1-65c8d471c621" providerId="ADAL" clId="{0576C267-E6BF-B644-A8D6-09119D529826}" dt="2021-05-06T12:56:23.467" v="797" actId="20577"/>
          <ac:spMkLst>
            <pc:docMk/>
            <pc:sldMk cId="1191008522" sldId="355"/>
            <ac:spMk id="3" creationId="{03423960-73AA-8F4D-8DA1-9E54D69D5DA3}"/>
          </ac:spMkLst>
        </pc:spChg>
      </pc:sldChg>
      <pc:sldChg chg="add modAnim">
        <pc:chgData name="Long B Nguyen" userId="f59fb8f3-a021-417a-8bc1-65c8d471c621" providerId="ADAL" clId="{0576C267-E6BF-B644-A8D6-09119D529826}" dt="2021-05-07T12:14:00.153" v="1672"/>
        <pc:sldMkLst>
          <pc:docMk/>
          <pc:sldMk cId="3127404551" sldId="355"/>
        </pc:sldMkLst>
      </pc:sldChg>
      <pc:sldChg chg="add del">
        <pc:chgData name="Long B Nguyen" userId="f59fb8f3-a021-417a-8bc1-65c8d471c621" providerId="ADAL" clId="{0576C267-E6BF-B644-A8D6-09119D529826}" dt="2021-05-06T12:48:33.983" v="681" actId="2696"/>
        <pc:sldMkLst>
          <pc:docMk/>
          <pc:sldMk cId="1666818234" sldId="356"/>
        </pc:sldMkLst>
      </pc:sldChg>
      <pc:sldChg chg="modSp add mod modAnim">
        <pc:chgData name="Long B Nguyen" userId="f59fb8f3-a021-417a-8bc1-65c8d471c621" providerId="ADAL" clId="{0576C267-E6BF-B644-A8D6-09119D529826}" dt="2021-05-07T12:14:11.163" v="1674"/>
        <pc:sldMkLst>
          <pc:docMk/>
          <pc:sldMk cId="3582612531" sldId="356"/>
        </pc:sldMkLst>
        <pc:spChg chg="mod">
          <ac:chgData name="Long B Nguyen" userId="f59fb8f3-a021-417a-8bc1-65c8d471c621" providerId="ADAL" clId="{0576C267-E6BF-B644-A8D6-09119D529826}" dt="2021-05-06T12:56:33.798" v="801" actId="20577"/>
          <ac:spMkLst>
            <pc:docMk/>
            <pc:sldMk cId="3582612531" sldId="356"/>
            <ac:spMk id="3" creationId="{03423960-73AA-8F4D-8DA1-9E54D69D5DA3}"/>
          </ac:spMkLst>
        </pc:spChg>
      </pc:sldChg>
      <pc:sldChg chg="modSp add mod">
        <pc:chgData name="Long B Nguyen" userId="f59fb8f3-a021-417a-8bc1-65c8d471c621" providerId="ADAL" clId="{0576C267-E6BF-B644-A8D6-09119D529826}" dt="2021-05-06T12:51:11.461" v="792" actId="20577"/>
        <pc:sldMkLst>
          <pc:docMk/>
          <pc:sldMk cId="1418230355" sldId="357"/>
        </pc:sldMkLst>
        <pc:spChg chg="mod">
          <ac:chgData name="Long B Nguyen" userId="f59fb8f3-a021-417a-8bc1-65c8d471c621" providerId="ADAL" clId="{0576C267-E6BF-B644-A8D6-09119D529826}" dt="2021-05-06T12:51:11.461" v="792" actId="20577"/>
          <ac:spMkLst>
            <pc:docMk/>
            <pc:sldMk cId="1418230355" sldId="357"/>
            <ac:spMk id="3" creationId="{03423960-73AA-8F4D-8DA1-9E54D69D5DA3}"/>
          </ac:spMkLst>
        </pc:spChg>
      </pc:sldChg>
      <pc:sldChg chg="modSp add mod modAnim">
        <pc:chgData name="Long B Nguyen" userId="f59fb8f3-a021-417a-8bc1-65c8d471c621" providerId="ADAL" clId="{0576C267-E6BF-B644-A8D6-09119D529826}" dt="2021-05-07T12:14:47.219" v="1680"/>
        <pc:sldMkLst>
          <pc:docMk/>
          <pc:sldMk cId="3718713129" sldId="358"/>
        </pc:sldMkLst>
        <pc:spChg chg="mod">
          <ac:chgData name="Long B Nguyen" userId="f59fb8f3-a021-417a-8bc1-65c8d471c621" providerId="ADAL" clId="{0576C267-E6BF-B644-A8D6-09119D529826}" dt="2021-05-06T13:00:59.644" v="1219" actId="20577"/>
          <ac:spMkLst>
            <pc:docMk/>
            <pc:sldMk cId="3718713129" sldId="358"/>
            <ac:spMk id="2" creationId="{BC6F9511-CB58-AC49-AD98-860912780FFE}"/>
          </ac:spMkLst>
        </pc:spChg>
        <pc:spChg chg="mod">
          <ac:chgData name="Long B Nguyen" userId="f59fb8f3-a021-417a-8bc1-65c8d471c621" providerId="ADAL" clId="{0576C267-E6BF-B644-A8D6-09119D529826}" dt="2021-05-06T13:02:23.186" v="1372" actId="207"/>
          <ac:spMkLst>
            <pc:docMk/>
            <pc:sldMk cId="3718713129" sldId="358"/>
            <ac:spMk id="3" creationId="{CE6BD10B-9D13-604D-9877-97B355109287}"/>
          </ac:spMkLst>
        </pc:spChg>
      </pc:sldChg>
      <pc:sldChg chg="modSp add del mod">
        <pc:chgData name="Long B Nguyen" userId="f59fb8f3-a021-417a-8bc1-65c8d471c621" providerId="ADAL" clId="{0576C267-E6BF-B644-A8D6-09119D529826}" dt="2021-05-07T12:15:49.368" v="1687" actId="2696"/>
        <pc:sldMkLst>
          <pc:docMk/>
          <pc:sldMk cId="3676021339" sldId="359"/>
        </pc:sldMkLst>
        <pc:spChg chg="mod">
          <ac:chgData name="Long B Nguyen" userId="f59fb8f3-a021-417a-8bc1-65c8d471c621" providerId="ADAL" clId="{0576C267-E6BF-B644-A8D6-09119D529826}" dt="2021-05-06T13:04:57.050" v="1654"/>
          <ac:spMkLst>
            <pc:docMk/>
            <pc:sldMk cId="3676021339" sldId="359"/>
            <ac:spMk id="2" creationId="{BC6F9511-CB58-AC49-AD98-860912780FFE}"/>
          </ac:spMkLst>
        </pc:spChg>
        <pc:spChg chg="mod">
          <ac:chgData name="Long B Nguyen" userId="f59fb8f3-a021-417a-8bc1-65c8d471c621" providerId="ADAL" clId="{0576C267-E6BF-B644-A8D6-09119D529826}" dt="2021-05-06T13:04:52.146" v="1653" actId="20577"/>
          <ac:spMkLst>
            <pc:docMk/>
            <pc:sldMk cId="3676021339" sldId="359"/>
            <ac:spMk id="3" creationId="{CE6BD10B-9D13-604D-9877-97B355109287}"/>
          </ac:spMkLst>
        </pc:spChg>
      </pc:sldChg>
      <pc:sldChg chg="modSp add mod modAnim">
        <pc:chgData name="Long B Nguyen" userId="f59fb8f3-a021-417a-8bc1-65c8d471c621" providerId="ADAL" clId="{0576C267-E6BF-B644-A8D6-09119D529826}" dt="2021-05-10T14:57:40.406" v="2748" actId="20577"/>
        <pc:sldMkLst>
          <pc:docMk/>
          <pc:sldMk cId="1133356598" sldId="360"/>
        </pc:sldMkLst>
        <pc:spChg chg="mod">
          <ac:chgData name="Long B Nguyen" userId="f59fb8f3-a021-417a-8bc1-65c8d471c621" providerId="ADAL" clId="{0576C267-E6BF-B644-A8D6-09119D529826}" dt="2021-05-07T12:23:24.821" v="2206" actId="20577"/>
          <ac:spMkLst>
            <pc:docMk/>
            <pc:sldMk cId="1133356598" sldId="360"/>
            <ac:spMk id="2" creationId="{BC6F9511-CB58-AC49-AD98-860912780FFE}"/>
          </ac:spMkLst>
        </pc:spChg>
        <pc:spChg chg="mod">
          <ac:chgData name="Long B Nguyen" userId="f59fb8f3-a021-417a-8bc1-65c8d471c621" providerId="ADAL" clId="{0576C267-E6BF-B644-A8D6-09119D529826}" dt="2021-05-10T14:57:40.406" v="2748" actId="20577"/>
          <ac:spMkLst>
            <pc:docMk/>
            <pc:sldMk cId="1133356598" sldId="360"/>
            <ac:spMk id="3" creationId="{CE6BD10B-9D13-604D-9877-97B355109287}"/>
          </ac:spMkLst>
        </pc:spChg>
      </pc:sldChg>
      <pc:sldChg chg="modSp add mod">
        <pc:chgData name="Long B Nguyen" userId="f59fb8f3-a021-417a-8bc1-65c8d471c621" providerId="ADAL" clId="{0576C267-E6BF-B644-A8D6-09119D529826}" dt="2021-05-07T12:27:56.376" v="2320" actId="20577"/>
        <pc:sldMkLst>
          <pc:docMk/>
          <pc:sldMk cId="1789203214" sldId="361"/>
        </pc:sldMkLst>
        <pc:spChg chg="mod">
          <ac:chgData name="Long B Nguyen" userId="f59fb8f3-a021-417a-8bc1-65c8d471c621" providerId="ADAL" clId="{0576C267-E6BF-B644-A8D6-09119D529826}" dt="2021-05-07T12:27:10.028" v="2270"/>
          <ac:spMkLst>
            <pc:docMk/>
            <pc:sldMk cId="1789203214" sldId="361"/>
            <ac:spMk id="2" creationId="{BC6F9511-CB58-AC49-AD98-860912780FFE}"/>
          </ac:spMkLst>
        </pc:spChg>
        <pc:spChg chg="mod">
          <ac:chgData name="Long B Nguyen" userId="f59fb8f3-a021-417a-8bc1-65c8d471c621" providerId="ADAL" clId="{0576C267-E6BF-B644-A8D6-09119D529826}" dt="2021-05-07T12:27:56.376" v="2320" actId="20577"/>
          <ac:spMkLst>
            <pc:docMk/>
            <pc:sldMk cId="1789203214" sldId="361"/>
            <ac:spMk id="3" creationId="{CE6BD10B-9D13-604D-9877-97B355109287}"/>
          </ac:spMkLst>
        </pc:spChg>
      </pc:sldChg>
      <pc:sldChg chg="modSp add mod">
        <pc:chgData name="Long B Nguyen" userId="f59fb8f3-a021-417a-8bc1-65c8d471c621" providerId="ADAL" clId="{0576C267-E6BF-B644-A8D6-09119D529826}" dt="2021-05-07T15:57:42.833" v="2491" actId="20577"/>
        <pc:sldMkLst>
          <pc:docMk/>
          <pc:sldMk cId="325895786" sldId="362"/>
        </pc:sldMkLst>
        <pc:spChg chg="mod">
          <ac:chgData name="Long B Nguyen" userId="f59fb8f3-a021-417a-8bc1-65c8d471c621" providerId="ADAL" clId="{0576C267-E6BF-B644-A8D6-09119D529826}" dt="2021-05-07T15:56:39.613" v="2468" actId="20577"/>
          <ac:spMkLst>
            <pc:docMk/>
            <pc:sldMk cId="325895786" sldId="362"/>
            <ac:spMk id="2" creationId="{BC6F9511-CB58-AC49-AD98-860912780FFE}"/>
          </ac:spMkLst>
        </pc:spChg>
        <pc:spChg chg="mod">
          <ac:chgData name="Long B Nguyen" userId="f59fb8f3-a021-417a-8bc1-65c8d471c621" providerId="ADAL" clId="{0576C267-E6BF-B644-A8D6-09119D529826}" dt="2021-05-07T15:57:42.833" v="2491" actId="20577"/>
          <ac:spMkLst>
            <pc:docMk/>
            <pc:sldMk cId="325895786" sldId="362"/>
            <ac:spMk id="3" creationId="{CE6BD10B-9D13-604D-9877-97B355109287}"/>
          </ac:spMkLst>
        </pc:spChg>
      </pc:sldChg>
      <pc:sldChg chg="modSp add mod">
        <pc:chgData name="Long B Nguyen" userId="f59fb8f3-a021-417a-8bc1-65c8d471c621" providerId="ADAL" clId="{0576C267-E6BF-B644-A8D6-09119D529826}" dt="2021-05-07T16:03:14.657" v="2733" actId="20577"/>
        <pc:sldMkLst>
          <pc:docMk/>
          <pc:sldMk cId="1010857515" sldId="363"/>
        </pc:sldMkLst>
        <pc:spChg chg="mod">
          <ac:chgData name="Long B Nguyen" userId="f59fb8f3-a021-417a-8bc1-65c8d471c621" providerId="ADAL" clId="{0576C267-E6BF-B644-A8D6-09119D529826}" dt="2021-05-07T16:03:14.657" v="2733" actId="20577"/>
          <ac:spMkLst>
            <pc:docMk/>
            <pc:sldMk cId="1010857515" sldId="363"/>
            <ac:spMk id="3" creationId="{CE6BD10B-9D13-604D-9877-97B355109287}"/>
          </ac:spMkLst>
        </pc:spChg>
      </pc:sldChg>
      <pc:sldChg chg="modSp add del mod">
        <pc:chgData name="Long B Nguyen" userId="f59fb8f3-a021-417a-8bc1-65c8d471c621" providerId="ADAL" clId="{0576C267-E6BF-B644-A8D6-09119D529826}" dt="2021-05-07T16:00:31.152" v="2623" actId="2696"/>
        <pc:sldMkLst>
          <pc:docMk/>
          <pc:sldMk cId="3832797411" sldId="363"/>
        </pc:sldMkLst>
        <pc:spChg chg="mod">
          <ac:chgData name="Long B Nguyen" userId="f59fb8f3-a021-417a-8bc1-65c8d471c621" providerId="ADAL" clId="{0576C267-E6BF-B644-A8D6-09119D529826}" dt="2021-05-07T15:58:35.325" v="2546" actId="20577"/>
          <ac:spMkLst>
            <pc:docMk/>
            <pc:sldMk cId="3832797411" sldId="363"/>
            <ac:spMk id="2" creationId="{BC6F9511-CB58-AC49-AD98-860912780FFE}"/>
          </ac:spMkLst>
        </pc:spChg>
        <pc:spChg chg="mod">
          <ac:chgData name="Long B Nguyen" userId="f59fb8f3-a021-417a-8bc1-65c8d471c621" providerId="ADAL" clId="{0576C267-E6BF-B644-A8D6-09119D529826}" dt="2021-05-07T15:58:52.546" v="2549"/>
          <ac:spMkLst>
            <pc:docMk/>
            <pc:sldMk cId="3832797411" sldId="363"/>
            <ac:spMk id="3" creationId="{CE6BD10B-9D13-604D-9877-97B355109287}"/>
          </ac:spMkLst>
        </pc:spChg>
      </pc:sldChg>
      <pc:sldChg chg="add del">
        <pc:chgData name="Long B Nguyen" userId="f59fb8f3-a021-417a-8bc1-65c8d471c621" providerId="ADAL" clId="{0576C267-E6BF-B644-A8D6-09119D529826}" dt="2021-05-07T16:03:57.848" v="2734" actId="2696"/>
        <pc:sldMkLst>
          <pc:docMk/>
          <pc:sldMk cId="2065126652" sldId="364"/>
        </pc:sldMkLst>
      </pc:sldChg>
      <pc:sldChg chg="modSp add mod modAnim">
        <pc:chgData name="Long B Nguyen" userId="f59fb8f3-a021-417a-8bc1-65c8d471c621" providerId="ADAL" clId="{0576C267-E6BF-B644-A8D6-09119D529826}" dt="2021-05-07T12:14:40.006" v="1679"/>
        <pc:sldMkLst>
          <pc:docMk/>
          <pc:sldMk cId="2546880855" sldId="365"/>
        </pc:sldMkLst>
        <pc:spChg chg="mod">
          <ac:chgData name="Long B Nguyen" userId="f59fb8f3-a021-417a-8bc1-65c8d471c621" providerId="ADAL" clId="{0576C267-E6BF-B644-A8D6-09119D529826}" dt="2021-05-06T12:59:37.161" v="1122"/>
          <ac:spMkLst>
            <pc:docMk/>
            <pc:sldMk cId="2546880855" sldId="365"/>
            <ac:spMk id="2" creationId="{BC6F9511-CB58-AC49-AD98-860912780FFE}"/>
          </ac:spMkLst>
        </pc:spChg>
        <pc:spChg chg="mod">
          <ac:chgData name="Long B Nguyen" userId="f59fb8f3-a021-417a-8bc1-65c8d471c621" providerId="ADAL" clId="{0576C267-E6BF-B644-A8D6-09119D529826}" dt="2021-05-06T13:00:20.821" v="1169" actId="113"/>
          <ac:spMkLst>
            <pc:docMk/>
            <pc:sldMk cId="2546880855" sldId="365"/>
            <ac:spMk id="3" creationId="{CE6BD10B-9D13-604D-9877-97B355109287}"/>
          </ac:spMkLst>
        </pc:spChg>
      </pc:sldChg>
      <pc:sldChg chg="modSp add mod modAnim">
        <pc:chgData name="Long B Nguyen" userId="f59fb8f3-a021-417a-8bc1-65c8d471c621" providerId="ADAL" clId="{0576C267-E6BF-B644-A8D6-09119D529826}" dt="2021-05-07T12:15:29.324" v="1686"/>
        <pc:sldMkLst>
          <pc:docMk/>
          <pc:sldMk cId="2141245490" sldId="366"/>
        </pc:sldMkLst>
        <pc:spChg chg="mod">
          <ac:chgData name="Long B Nguyen" userId="f59fb8f3-a021-417a-8bc1-65c8d471c621" providerId="ADAL" clId="{0576C267-E6BF-B644-A8D6-09119D529826}" dt="2021-05-07T12:15:17.238" v="1685" actId="20577"/>
          <ac:spMkLst>
            <pc:docMk/>
            <pc:sldMk cId="2141245490" sldId="366"/>
            <ac:spMk id="3" creationId="{CE6BD10B-9D13-604D-9877-97B355109287}"/>
          </ac:spMkLst>
        </pc:spChg>
      </pc:sldChg>
      <pc:sldChg chg="modSp add mod modAnim">
        <pc:chgData name="Long B Nguyen" userId="f59fb8f3-a021-417a-8bc1-65c8d471c621" providerId="ADAL" clId="{0576C267-E6BF-B644-A8D6-09119D529826}" dt="2021-05-07T15:55:56.464" v="2430" actId="20577"/>
        <pc:sldMkLst>
          <pc:docMk/>
          <pc:sldMk cId="1149324039" sldId="367"/>
        </pc:sldMkLst>
        <pc:spChg chg="mod">
          <ac:chgData name="Long B Nguyen" userId="f59fb8f3-a021-417a-8bc1-65c8d471c621" providerId="ADAL" clId="{0576C267-E6BF-B644-A8D6-09119D529826}" dt="2021-05-07T12:16:11.906" v="1689" actId="20577"/>
          <ac:spMkLst>
            <pc:docMk/>
            <pc:sldMk cId="1149324039" sldId="367"/>
            <ac:spMk id="2" creationId="{BC6F9511-CB58-AC49-AD98-860912780FFE}"/>
          </ac:spMkLst>
        </pc:spChg>
        <pc:spChg chg="mod">
          <ac:chgData name="Long B Nguyen" userId="f59fb8f3-a021-417a-8bc1-65c8d471c621" providerId="ADAL" clId="{0576C267-E6BF-B644-A8D6-09119D529826}" dt="2021-05-07T15:55:56.464" v="2430" actId="20577"/>
          <ac:spMkLst>
            <pc:docMk/>
            <pc:sldMk cId="1149324039" sldId="367"/>
            <ac:spMk id="3" creationId="{CE6BD10B-9D13-604D-9877-97B355109287}"/>
          </ac:spMkLst>
        </pc:spChg>
      </pc:sldChg>
      <pc:sldChg chg="delSp modSp add mod">
        <pc:chgData name="Long B Nguyen" userId="f59fb8f3-a021-417a-8bc1-65c8d471c621" providerId="ADAL" clId="{0576C267-E6BF-B644-A8D6-09119D529826}" dt="2021-05-19T15:41:22.422" v="4703" actId="20577"/>
        <pc:sldMkLst>
          <pc:docMk/>
          <pc:sldMk cId="2879578628" sldId="368"/>
        </pc:sldMkLst>
        <pc:spChg chg="mod">
          <ac:chgData name="Long B Nguyen" userId="f59fb8f3-a021-417a-8bc1-65c8d471c621" providerId="ADAL" clId="{0576C267-E6BF-B644-A8D6-09119D529826}" dt="2021-05-19T15:41:22.422" v="4703" actId="20577"/>
          <ac:spMkLst>
            <pc:docMk/>
            <pc:sldMk cId="2879578628" sldId="368"/>
            <ac:spMk id="2" creationId="{BC6F9511-CB58-AC49-AD98-860912780FFE}"/>
          </ac:spMkLst>
        </pc:spChg>
        <pc:spChg chg="del">
          <ac:chgData name="Long B Nguyen" userId="f59fb8f3-a021-417a-8bc1-65c8d471c621" providerId="ADAL" clId="{0576C267-E6BF-B644-A8D6-09119D529826}" dt="2021-05-07T12:27:28.642" v="2272" actId="478"/>
          <ac:spMkLst>
            <pc:docMk/>
            <pc:sldMk cId="2879578628" sldId="368"/>
            <ac:spMk id="3" creationId="{CE6BD10B-9D13-604D-9877-97B355109287}"/>
          </ac:spMkLst>
        </pc:spChg>
      </pc:sldChg>
      <pc:sldChg chg="modSp add mod">
        <pc:chgData name="Long B Nguyen" userId="f59fb8f3-a021-417a-8bc1-65c8d471c621" providerId="ADAL" clId="{0576C267-E6BF-B644-A8D6-09119D529826}" dt="2021-05-07T16:00:38.739" v="2656" actId="20577"/>
        <pc:sldMkLst>
          <pc:docMk/>
          <pc:sldMk cId="1543578782" sldId="369"/>
        </pc:sldMkLst>
        <pc:spChg chg="mod">
          <ac:chgData name="Long B Nguyen" userId="f59fb8f3-a021-417a-8bc1-65c8d471c621" providerId="ADAL" clId="{0576C267-E6BF-B644-A8D6-09119D529826}" dt="2021-05-07T16:00:38.739" v="2656" actId="20577"/>
          <ac:spMkLst>
            <pc:docMk/>
            <pc:sldMk cId="1543578782" sldId="369"/>
            <ac:spMk id="3" creationId="{CE6BD10B-9D13-604D-9877-97B355109287}"/>
          </ac:spMkLst>
        </pc:spChg>
      </pc:sldChg>
      <pc:sldChg chg="new del">
        <pc:chgData name="Long B Nguyen" userId="f59fb8f3-a021-417a-8bc1-65c8d471c621" providerId="ADAL" clId="{0576C267-E6BF-B644-A8D6-09119D529826}" dt="2021-05-07T15:55:58.334" v="2431" actId="2696"/>
        <pc:sldMkLst>
          <pc:docMk/>
          <pc:sldMk cId="2872297706" sldId="369"/>
        </pc:sldMkLst>
      </pc:sldChg>
      <pc:sldChg chg="modSp add mod">
        <pc:chgData name="Long B Nguyen" userId="f59fb8f3-a021-417a-8bc1-65c8d471c621" providerId="ADAL" clId="{0576C267-E6BF-B644-A8D6-09119D529826}" dt="2021-05-17T15:10:11.595" v="2776" actId="20577"/>
        <pc:sldMkLst>
          <pc:docMk/>
          <pc:sldMk cId="2944137601" sldId="542"/>
        </pc:sldMkLst>
        <pc:spChg chg="mod">
          <ac:chgData name="Long B Nguyen" userId="f59fb8f3-a021-417a-8bc1-65c8d471c621" providerId="ADAL" clId="{0576C267-E6BF-B644-A8D6-09119D529826}" dt="2021-05-17T15:09:49.297" v="2758" actId="1076"/>
          <ac:spMkLst>
            <pc:docMk/>
            <pc:sldMk cId="2944137601" sldId="542"/>
            <ac:spMk id="2" creationId="{F9B45207-3758-EE4E-AE72-A18C7DCF880E}"/>
          </ac:spMkLst>
        </pc:spChg>
        <pc:spChg chg="mod">
          <ac:chgData name="Long B Nguyen" userId="f59fb8f3-a021-417a-8bc1-65c8d471c621" providerId="ADAL" clId="{0576C267-E6BF-B644-A8D6-09119D529826}" dt="2021-05-17T15:10:11.595" v="2776" actId="20577"/>
          <ac:spMkLst>
            <pc:docMk/>
            <pc:sldMk cId="2944137601" sldId="542"/>
            <ac:spMk id="3" creationId="{93A17F48-4F51-5547-A8A8-BEB6B1341C84}"/>
          </ac:spMkLst>
        </pc:spChg>
      </pc:sldChg>
      <pc:sldChg chg="modSp add mod">
        <pc:chgData name="Long B Nguyen" userId="f59fb8f3-a021-417a-8bc1-65c8d471c621" providerId="ADAL" clId="{0576C267-E6BF-B644-A8D6-09119D529826}" dt="2021-05-19T15:35:31.898" v="4491" actId="20577"/>
        <pc:sldMkLst>
          <pc:docMk/>
          <pc:sldMk cId="2802854376" sldId="543"/>
        </pc:sldMkLst>
        <pc:spChg chg="mod">
          <ac:chgData name="Long B Nguyen" userId="f59fb8f3-a021-417a-8bc1-65c8d471c621" providerId="ADAL" clId="{0576C267-E6BF-B644-A8D6-09119D529826}" dt="2021-05-19T15:35:31.898" v="4491" actId="20577"/>
          <ac:spMkLst>
            <pc:docMk/>
            <pc:sldMk cId="2802854376" sldId="543"/>
            <ac:spMk id="2" creationId="{BC6F9511-CB58-AC49-AD98-860912780FFE}"/>
          </ac:spMkLst>
        </pc:spChg>
      </pc:sldChg>
      <pc:sldChg chg="modSp add mod">
        <pc:chgData name="Long B Nguyen" userId="f59fb8f3-a021-417a-8bc1-65c8d471c621" providerId="ADAL" clId="{0576C267-E6BF-B644-A8D6-09119D529826}" dt="2021-05-19T13:51:01.924" v="3928" actId="20577"/>
        <pc:sldMkLst>
          <pc:docMk/>
          <pc:sldMk cId="371263916" sldId="544"/>
        </pc:sldMkLst>
        <pc:spChg chg="mod">
          <ac:chgData name="Long B Nguyen" userId="f59fb8f3-a021-417a-8bc1-65c8d471c621" providerId="ADAL" clId="{0576C267-E6BF-B644-A8D6-09119D529826}" dt="2021-05-18T17:12:27.588" v="2824" actId="20577"/>
          <ac:spMkLst>
            <pc:docMk/>
            <pc:sldMk cId="371263916" sldId="544"/>
            <ac:spMk id="2" creationId="{BC6F9511-CB58-AC49-AD98-860912780FFE}"/>
          </ac:spMkLst>
        </pc:spChg>
        <pc:spChg chg="mod">
          <ac:chgData name="Long B Nguyen" userId="f59fb8f3-a021-417a-8bc1-65c8d471c621" providerId="ADAL" clId="{0576C267-E6BF-B644-A8D6-09119D529826}" dt="2021-05-19T13:51:01.924" v="3928" actId="20577"/>
          <ac:spMkLst>
            <pc:docMk/>
            <pc:sldMk cId="371263916" sldId="544"/>
            <ac:spMk id="3" creationId="{CE6BD10B-9D13-604D-9877-97B355109287}"/>
          </ac:spMkLst>
        </pc:spChg>
      </pc:sldChg>
      <pc:sldChg chg="modSp add mod">
        <pc:chgData name="Long B Nguyen" userId="f59fb8f3-a021-417a-8bc1-65c8d471c621" providerId="ADAL" clId="{0576C267-E6BF-B644-A8D6-09119D529826}" dt="2021-05-18T17:39:26.032" v="3621" actId="207"/>
        <pc:sldMkLst>
          <pc:docMk/>
          <pc:sldMk cId="74938920" sldId="545"/>
        </pc:sldMkLst>
        <pc:spChg chg="mod">
          <ac:chgData name="Long B Nguyen" userId="f59fb8f3-a021-417a-8bc1-65c8d471c621" providerId="ADAL" clId="{0576C267-E6BF-B644-A8D6-09119D529826}" dt="2021-05-18T17:37:09.366" v="3501" actId="20577"/>
          <ac:spMkLst>
            <pc:docMk/>
            <pc:sldMk cId="74938920" sldId="545"/>
            <ac:spMk id="2" creationId="{BC6F9511-CB58-AC49-AD98-860912780FFE}"/>
          </ac:spMkLst>
        </pc:spChg>
        <pc:spChg chg="mod">
          <ac:chgData name="Long B Nguyen" userId="f59fb8f3-a021-417a-8bc1-65c8d471c621" providerId="ADAL" clId="{0576C267-E6BF-B644-A8D6-09119D529826}" dt="2021-05-18T17:39:26.032" v="3621" actId="207"/>
          <ac:spMkLst>
            <pc:docMk/>
            <pc:sldMk cId="74938920" sldId="545"/>
            <ac:spMk id="3" creationId="{CE6BD10B-9D13-604D-9877-97B355109287}"/>
          </ac:spMkLst>
        </pc:spChg>
      </pc:sldChg>
      <pc:sldChg chg="modSp add mod">
        <pc:chgData name="Long B Nguyen" userId="f59fb8f3-a021-417a-8bc1-65c8d471c621" providerId="ADAL" clId="{0576C267-E6BF-B644-A8D6-09119D529826}" dt="2021-05-18T17:40:11.619" v="3628" actId="20577"/>
        <pc:sldMkLst>
          <pc:docMk/>
          <pc:sldMk cId="775703315" sldId="546"/>
        </pc:sldMkLst>
        <pc:spChg chg="mod">
          <ac:chgData name="Long B Nguyen" userId="f59fb8f3-a021-417a-8bc1-65c8d471c621" providerId="ADAL" clId="{0576C267-E6BF-B644-A8D6-09119D529826}" dt="2021-05-18T17:40:11.619" v="3628" actId="20577"/>
          <ac:spMkLst>
            <pc:docMk/>
            <pc:sldMk cId="775703315" sldId="546"/>
            <ac:spMk id="2" creationId="{BC6F9511-CB58-AC49-AD98-860912780FFE}"/>
          </ac:spMkLst>
        </pc:spChg>
        <pc:spChg chg="mod">
          <ac:chgData name="Long B Nguyen" userId="f59fb8f3-a021-417a-8bc1-65c8d471c621" providerId="ADAL" clId="{0576C267-E6BF-B644-A8D6-09119D529826}" dt="2021-05-18T17:19:41.513" v="3467" actId="207"/>
          <ac:spMkLst>
            <pc:docMk/>
            <pc:sldMk cId="775703315" sldId="546"/>
            <ac:spMk id="3" creationId="{CE6BD10B-9D13-604D-9877-97B355109287}"/>
          </ac:spMkLst>
        </pc:spChg>
      </pc:sldChg>
      <pc:sldChg chg="modSp add mod">
        <pc:chgData name="Long B Nguyen" userId="f59fb8f3-a021-417a-8bc1-65c8d471c621" providerId="ADAL" clId="{0576C267-E6BF-B644-A8D6-09119D529826}" dt="2021-05-18T17:39:20.526" v="3620" actId="207"/>
        <pc:sldMkLst>
          <pc:docMk/>
          <pc:sldMk cId="2556757169" sldId="547"/>
        </pc:sldMkLst>
        <pc:spChg chg="mod">
          <ac:chgData name="Long B Nguyen" userId="f59fb8f3-a021-417a-8bc1-65c8d471c621" providerId="ADAL" clId="{0576C267-E6BF-B644-A8D6-09119D529826}" dt="2021-05-18T17:37:02.762" v="3485" actId="20577"/>
          <ac:spMkLst>
            <pc:docMk/>
            <pc:sldMk cId="2556757169" sldId="547"/>
            <ac:spMk id="2" creationId="{BC6F9511-CB58-AC49-AD98-860912780FFE}"/>
          </ac:spMkLst>
        </pc:spChg>
        <pc:spChg chg="mod">
          <ac:chgData name="Long B Nguyen" userId="f59fb8f3-a021-417a-8bc1-65c8d471c621" providerId="ADAL" clId="{0576C267-E6BF-B644-A8D6-09119D529826}" dt="2021-05-18T17:39:20.526" v="3620" actId="207"/>
          <ac:spMkLst>
            <pc:docMk/>
            <pc:sldMk cId="2556757169" sldId="547"/>
            <ac:spMk id="3" creationId="{CE6BD10B-9D13-604D-9877-97B355109287}"/>
          </ac:spMkLst>
        </pc:spChg>
      </pc:sldChg>
      <pc:sldChg chg="modSp add mod">
        <pc:chgData name="Long B Nguyen" userId="f59fb8f3-a021-417a-8bc1-65c8d471c621" providerId="ADAL" clId="{0576C267-E6BF-B644-A8D6-09119D529826}" dt="2021-05-18T17:42:01.503" v="3824" actId="20577"/>
        <pc:sldMkLst>
          <pc:docMk/>
          <pc:sldMk cId="2649014935" sldId="548"/>
        </pc:sldMkLst>
        <pc:spChg chg="mod">
          <ac:chgData name="Long B Nguyen" userId="f59fb8f3-a021-417a-8bc1-65c8d471c621" providerId="ADAL" clId="{0576C267-E6BF-B644-A8D6-09119D529826}" dt="2021-05-18T17:40:14.915" v="3634" actId="20577"/>
          <ac:spMkLst>
            <pc:docMk/>
            <pc:sldMk cId="2649014935" sldId="548"/>
            <ac:spMk id="2" creationId="{BC6F9511-CB58-AC49-AD98-860912780FFE}"/>
          </ac:spMkLst>
        </pc:spChg>
        <pc:spChg chg="mod">
          <ac:chgData name="Long B Nguyen" userId="f59fb8f3-a021-417a-8bc1-65c8d471c621" providerId="ADAL" clId="{0576C267-E6BF-B644-A8D6-09119D529826}" dt="2021-05-18T17:42:01.503" v="3824" actId="20577"/>
          <ac:spMkLst>
            <pc:docMk/>
            <pc:sldMk cId="2649014935" sldId="548"/>
            <ac:spMk id="3" creationId="{CE6BD10B-9D13-604D-9877-97B355109287}"/>
          </ac:spMkLst>
        </pc:spChg>
      </pc:sldChg>
      <pc:sldChg chg="modSp add mod">
        <pc:chgData name="Long B Nguyen" userId="f59fb8f3-a021-417a-8bc1-65c8d471c621" providerId="ADAL" clId="{0576C267-E6BF-B644-A8D6-09119D529826}" dt="2021-05-18T17:48:19.392" v="3917" actId="20577"/>
        <pc:sldMkLst>
          <pc:docMk/>
          <pc:sldMk cId="1114803321" sldId="549"/>
        </pc:sldMkLst>
        <pc:spChg chg="mod">
          <ac:chgData name="Long B Nguyen" userId="f59fb8f3-a021-417a-8bc1-65c8d471c621" providerId="ADAL" clId="{0576C267-E6BF-B644-A8D6-09119D529826}" dt="2021-05-18T17:47:20.229" v="3834" actId="20577"/>
          <ac:spMkLst>
            <pc:docMk/>
            <pc:sldMk cId="1114803321" sldId="549"/>
            <ac:spMk id="2" creationId="{BC6F9511-CB58-AC49-AD98-860912780FFE}"/>
          </ac:spMkLst>
        </pc:spChg>
        <pc:spChg chg="mod">
          <ac:chgData name="Long B Nguyen" userId="f59fb8f3-a021-417a-8bc1-65c8d471c621" providerId="ADAL" clId="{0576C267-E6BF-B644-A8D6-09119D529826}" dt="2021-05-18T17:48:19.392" v="3917" actId="20577"/>
          <ac:spMkLst>
            <pc:docMk/>
            <pc:sldMk cId="1114803321" sldId="549"/>
            <ac:spMk id="3" creationId="{CE6BD10B-9D13-604D-9877-97B355109287}"/>
          </ac:spMkLst>
        </pc:spChg>
      </pc:sldChg>
      <pc:sldChg chg="modSp add mod">
        <pc:chgData name="Long B Nguyen" userId="f59fb8f3-a021-417a-8bc1-65c8d471c621" providerId="ADAL" clId="{0576C267-E6BF-B644-A8D6-09119D529826}" dt="2021-05-19T15:37:02.421" v="4512" actId="20577"/>
        <pc:sldMkLst>
          <pc:docMk/>
          <pc:sldMk cId="177006165" sldId="550"/>
        </pc:sldMkLst>
        <pc:spChg chg="mod">
          <ac:chgData name="Long B Nguyen" userId="f59fb8f3-a021-417a-8bc1-65c8d471c621" providerId="ADAL" clId="{0576C267-E6BF-B644-A8D6-09119D529826}" dt="2021-05-19T15:37:02.421" v="4512" actId="20577"/>
          <ac:spMkLst>
            <pc:docMk/>
            <pc:sldMk cId="177006165" sldId="550"/>
            <ac:spMk id="2" creationId="{BC6F9511-CB58-AC49-AD98-860912780FFE}"/>
          </ac:spMkLst>
        </pc:spChg>
      </pc:sldChg>
      <pc:sldChg chg="modSp add mod modAnim">
        <pc:chgData name="Long B Nguyen" userId="f59fb8f3-a021-417a-8bc1-65c8d471c621" providerId="ADAL" clId="{0576C267-E6BF-B644-A8D6-09119D529826}" dt="2021-05-19T15:39:49.021" v="4694" actId="255"/>
        <pc:sldMkLst>
          <pc:docMk/>
          <pc:sldMk cId="1392099590" sldId="551"/>
        </pc:sldMkLst>
        <pc:spChg chg="mod">
          <ac:chgData name="Long B Nguyen" userId="f59fb8f3-a021-417a-8bc1-65c8d471c621" providerId="ADAL" clId="{0576C267-E6BF-B644-A8D6-09119D529826}" dt="2021-05-19T14:43:16.914" v="3998" actId="20577"/>
          <ac:spMkLst>
            <pc:docMk/>
            <pc:sldMk cId="1392099590" sldId="551"/>
            <ac:spMk id="2" creationId="{BC6F9511-CB58-AC49-AD98-860912780FFE}"/>
          </ac:spMkLst>
        </pc:spChg>
        <pc:spChg chg="mod">
          <ac:chgData name="Long B Nguyen" userId="f59fb8f3-a021-417a-8bc1-65c8d471c621" providerId="ADAL" clId="{0576C267-E6BF-B644-A8D6-09119D529826}" dt="2021-05-19T15:39:49.021" v="4694" actId="255"/>
          <ac:spMkLst>
            <pc:docMk/>
            <pc:sldMk cId="1392099590" sldId="551"/>
            <ac:spMk id="3" creationId="{CE6BD10B-9D13-604D-9877-97B355109287}"/>
          </ac:spMkLst>
        </pc:spChg>
      </pc:sldChg>
      <pc:sldChg chg="modSp add mod">
        <pc:chgData name="Long B Nguyen" userId="f59fb8f3-a021-417a-8bc1-65c8d471c621" providerId="ADAL" clId="{0576C267-E6BF-B644-A8D6-09119D529826}" dt="2021-05-19T15:46:18.438" v="4906" actId="20577"/>
        <pc:sldMkLst>
          <pc:docMk/>
          <pc:sldMk cId="988052880" sldId="552"/>
        </pc:sldMkLst>
        <pc:spChg chg="mod">
          <ac:chgData name="Long B Nguyen" userId="f59fb8f3-a021-417a-8bc1-65c8d471c621" providerId="ADAL" clId="{0576C267-E6BF-B644-A8D6-09119D529826}" dt="2021-05-19T15:44:43.625" v="4745" actId="20577"/>
          <ac:spMkLst>
            <pc:docMk/>
            <pc:sldMk cId="988052880" sldId="552"/>
            <ac:spMk id="2" creationId="{BC6F9511-CB58-AC49-AD98-860912780FFE}"/>
          </ac:spMkLst>
        </pc:spChg>
        <pc:spChg chg="mod">
          <ac:chgData name="Long B Nguyen" userId="f59fb8f3-a021-417a-8bc1-65c8d471c621" providerId="ADAL" clId="{0576C267-E6BF-B644-A8D6-09119D529826}" dt="2021-05-19T15:46:18.438" v="4906" actId="20577"/>
          <ac:spMkLst>
            <pc:docMk/>
            <pc:sldMk cId="988052880" sldId="552"/>
            <ac:spMk id="3" creationId="{CE6BD10B-9D13-604D-9877-97B355109287}"/>
          </ac:spMkLst>
        </pc:spChg>
      </pc:sldChg>
    </pc:docChg>
  </pc:docChgLst>
  <pc:docChgLst>
    <pc:chgData name="Long B Nguyen" userId="f59fb8f3-a021-417a-8bc1-65c8d471c621" providerId="ADAL" clId="{858015B6-0D2D-E740-9F5A-812A9049F203}"/>
    <pc:docChg chg="undo custSel addSld delSld modSld">
      <pc:chgData name="Long B Nguyen" userId="f59fb8f3-a021-417a-8bc1-65c8d471c621" providerId="ADAL" clId="{858015B6-0D2D-E740-9F5A-812A9049F203}" dt="2021-05-06T10:11:51.815" v="1295" actId="20577"/>
      <pc:docMkLst>
        <pc:docMk/>
      </pc:docMkLst>
      <pc:sldChg chg="modSp mod">
        <pc:chgData name="Long B Nguyen" userId="f59fb8f3-a021-417a-8bc1-65c8d471c621" providerId="ADAL" clId="{858015B6-0D2D-E740-9F5A-812A9049F203}" dt="2021-05-06T10:11:51.815" v="1295" actId="20577"/>
        <pc:sldMkLst>
          <pc:docMk/>
          <pc:sldMk cId="131840209" sldId="286"/>
        </pc:sldMkLst>
        <pc:spChg chg="mod">
          <ac:chgData name="Long B Nguyen" userId="f59fb8f3-a021-417a-8bc1-65c8d471c621" providerId="ADAL" clId="{858015B6-0D2D-E740-9F5A-812A9049F203}" dt="2021-05-06T10:09:58.651" v="943" actId="20577"/>
          <ac:spMkLst>
            <pc:docMk/>
            <pc:sldMk cId="131840209" sldId="286"/>
            <ac:spMk id="2" creationId="{AA3A228F-61D0-D949-A5E7-F83756230BF8}"/>
          </ac:spMkLst>
        </pc:spChg>
        <pc:spChg chg="mod">
          <ac:chgData name="Long B Nguyen" userId="f59fb8f3-a021-417a-8bc1-65c8d471c621" providerId="ADAL" clId="{858015B6-0D2D-E740-9F5A-812A9049F203}" dt="2021-05-06T10:11:51.815" v="1295" actId="20577"/>
          <ac:spMkLst>
            <pc:docMk/>
            <pc:sldMk cId="131840209" sldId="286"/>
            <ac:spMk id="9" creationId="{E3B2E017-30B2-884B-A113-B419A2ED51AD}"/>
          </ac:spMkLst>
        </pc:spChg>
      </pc:sldChg>
      <pc:sldChg chg="del">
        <pc:chgData name="Long B Nguyen" userId="f59fb8f3-a021-417a-8bc1-65c8d471c621" providerId="ADAL" clId="{858015B6-0D2D-E740-9F5A-812A9049F203}" dt="2021-05-06T10:04:13.614" v="891" actId="2696"/>
        <pc:sldMkLst>
          <pc:docMk/>
          <pc:sldMk cId="1590854686" sldId="332"/>
        </pc:sldMkLst>
      </pc:sldChg>
      <pc:sldChg chg="add del">
        <pc:chgData name="Long B Nguyen" userId="f59fb8f3-a021-417a-8bc1-65c8d471c621" providerId="ADAL" clId="{858015B6-0D2D-E740-9F5A-812A9049F203}" dt="2021-05-06T10:04:31.179" v="900" actId="2696"/>
        <pc:sldMkLst>
          <pc:docMk/>
          <pc:sldMk cId="1221329529" sldId="333"/>
        </pc:sldMkLst>
      </pc:sldChg>
      <pc:sldChg chg="add del">
        <pc:chgData name="Long B Nguyen" userId="f59fb8f3-a021-417a-8bc1-65c8d471c621" providerId="ADAL" clId="{858015B6-0D2D-E740-9F5A-812A9049F203}" dt="2021-05-06T10:04:37.959" v="901" actId="2696"/>
        <pc:sldMkLst>
          <pc:docMk/>
          <pc:sldMk cId="1130412873" sldId="334"/>
        </pc:sldMkLst>
      </pc:sldChg>
      <pc:sldChg chg="add del">
        <pc:chgData name="Long B Nguyen" userId="f59fb8f3-a021-417a-8bc1-65c8d471c621" providerId="ADAL" clId="{858015B6-0D2D-E740-9F5A-812A9049F203}" dt="2021-05-06T10:07:08.900" v="908" actId="2696"/>
        <pc:sldMkLst>
          <pc:docMk/>
          <pc:sldMk cId="2742905411" sldId="335"/>
        </pc:sldMkLst>
      </pc:sldChg>
      <pc:sldChg chg="add del">
        <pc:chgData name="Long B Nguyen" userId="f59fb8f3-a021-417a-8bc1-65c8d471c621" providerId="ADAL" clId="{858015B6-0D2D-E740-9F5A-812A9049F203}" dt="2021-05-06T10:04:27.380" v="896" actId="2696"/>
        <pc:sldMkLst>
          <pc:docMk/>
          <pc:sldMk cId="2397411107" sldId="336"/>
        </pc:sldMkLst>
      </pc:sldChg>
      <pc:sldChg chg="modSp del mod">
        <pc:chgData name="Long B Nguyen" userId="f59fb8f3-a021-417a-8bc1-65c8d471c621" providerId="ADAL" clId="{858015B6-0D2D-E740-9F5A-812A9049F203}" dt="2021-05-06T10:07:36.328" v="912" actId="2696"/>
        <pc:sldMkLst>
          <pc:docMk/>
          <pc:sldMk cId="4123124622" sldId="338"/>
        </pc:sldMkLst>
        <pc:spChg chg="mod">
          <ac:chgData name="Long B Nguyen" userId="f59fb8f3-a021-417a-8bc1-65c8d471c621" providerId="ADAL" clId="{858015B6-0D2D-E740-9F5A-812A9049F203}" dt="2021-05-06T10:07:21.942" v="911" actId="20577"/>
          <ac:spMkLst>
            <pc:docMk/>
            <pc:sldMk cId="4123124622" sldId="338"/>
            <ac:spMk id="9" creationId="{E3B2E017-30B2-884B-A113-B419A2ED51AD}"/>
          </ac:spMkLst>
        </pc:spChg>
      </pc:sldChg>
      <pc:sldChg chg="del">
        <pc:chgData name="Long B Nguyen" userId="f59fb8f3-a021-417a-8bc1-65c8d471c621" providerId="ADAL" clId="{858015B6-0D2D-E740-9F5A-812A9049F203}" dt="2021-05-06T10:07:40.768" v="913" actId="2696"/>
        <pc:sldMkLst>
          <pc:docMk/>
          <pc:sldMk cId="3980302888" sldId="339"/>
        </pc:sldMkLst>
      </pc:sldChg>
      <pc:sldChg chg="modSp mod">
        <pc:chgData name="Long B Nguyen" userId="f59fb8f3-a021-417a-8bc1-65c8d471c621" providerId="ADAL" clId="{858015B6-0D2D-E740-9F5A-812A9049F203}" dt="2021-05-06T10:09:11.972" v="932" actId="20577"/>
        <pc:sldMkLst>
          <pc:docMk/>
          <pc:sldMk cId="312846946" sldId="340"/>
        </pc:sldMkLst>
        <pc:spChg chg="mod">
          <ac:chgData name="Long B Nguyen" userId="f59fb8f3-a021-417a-8bc1-65c8d471c621" providerId="ADAL" clId="{858015B6-0D2D-E740-9F5A-812A9049F203}" dt="2021-05-06T10:09:11.972" v="932" actId="20577"/>
          <ac:spMkLst>
            <pc:docMk/>
            <pc:sldMk cId="312846946" sldId="340"/>
            <ac:spMk id="2" creationId="{AA3A228F-61D0-D949-A5E7-F83756230BF8}"/>
          </ac:spMkLst>
        </pc:spChg>
        <pc:spChg chg="mod">
          <ac:chgData name="Long B Nguyen" userId="f59fb8f3-a021-417a-8bc1-65c8d471c621" providerId="ADAL" clId="{858015B6-0D2D-E740-9F5A-812A9049F203}" dt="2021-05-06T10:07:51.943" v="916" actId="20577"/>
          <ac:spMkLst>
            <pc:docMk/>
            <pc:sldMk cId="312846946" sldId="340"/>
            <ac:spMk id="9" creationId="{E3B2E017-30B2-884B-A113-B419A2ED51AD}"/>
          </ac:spMkLst>
        </pc:spChg>
      </pc:sldChg>
      <pc:sldChg chg="del">
        <pc:chgData name="Long B Nguyen" userId="f59fb8f3-a021-417a-8bc1-65c8d471c621" providerId="ADAL" clId="{858015B6-0D2D-E740-9F5A-812A9049F203}" dt="2021-05-06T10:06:28.506" v="907" actId="2696"/>
        <pc:sldMkLst>
          <pc:docMk/>
          <pc:sldMk cId="1215166804" sldId="341"/>
        </pc:sldMkLst>
      </pc:sldChg>
      <pc:sldChg chg="add">
        <pc:chgData name="Long B Nguyen" userId="f59fb8f3-a021-417a-8bc1-65c8d471c621" providerId="ADAL" clId="{858015B6-0D2D-E740-9F5A-812A9049F203}" dt="2021-05-06T10:08:46.524" v="919"/>
        <pc:sldMkLst>
          <pc:docMk/>
          <pc:sldMk cId="157892284" sldId="342"/>
        </pc:sldMkLst>
      </pc:sldChg>
      <pc:sldChg chg="modSp del mod">
        <pc:chgData name="Long B Nguyen" userId="f59fb8f3-a021-417a-8bc1-65c8d471c621" providerId="ADAL" clId="{858015B6-0D2D-E740-9F5A-812A9049F203}" dt="2021-05-06T10:08:42.235" v="918" actId="2696"/>
        <pc:sldMkLst>
          <pc:docMk/>
          <pc:sldMk cId="3520288919" sldId="342"/>
        </pc:sldMkLst>
        <pc:spChg chg="mod">
          <ac:chgData name="Long B Nguyen" userId="f59fb8f3-a021-417a-8bc1-65c8d471c621" providerId="ADAL" clId="{858015B6-0D2D-E740-9F5A-812A9049F203}" dt="2021-05-06T10:06:04.725" v="906" actId="20577"/>
          <ac:spMkLst>
            <pc:docMk/>
            <pc:sldMk cId="3520288919" sldId="342"/>
            <ac:spMk id="9" creationId="{E3B2E017-30B2-884B-A113-B419A2ED51AD}"/>
          </ac:spMkLst>
        </pc:spChg>
      </pc:sldChg>
      <pc:sldChg chg="addSp delSp modSp add mod">
        <pc:chgData name="Long B Nguyen" userId="f59fb8f3-a021-417a-8bc1-65c8d471c621" providerId="ADAL" clId="{858015B6-0D2D-E740-9F5A-812A9049F203}" dt="2021-05-06T09:57:18.263" v="650"/>
        <pc:sldMkLst>
          <pc:docMk/>
          <pc:sldMk cId="3677753107" sldId="343"/>
        </pc:sldMkLst>
        <pc:spChg chg="mod">
          <ac:chgData name="Long B Nguyen" userId="f59fb8f3-a021-417a-8bc1-65c8d471c621" providerId="ADAL" clId="{858015B6-0D2D-E740-9F5A-812A9049F203}" dt="2021-05-06T09:45:47.451" v="134" actId="1076"/>
          <ac:spMkLst>
            <pc:docMk/>
            <pc:sldMk cId="3677753107" sldId="343"/>
            <ac:spMk id="2" creationId="{AA3A228F-61D0-D949-A5E7-F83756230BF8}"/>
          </ac:spMkLst>
        </pc:spChg>
        <pc:spChg chg="add mod">
          <ac:chgData name="Long B Nguyen" userId="f59fb8f3-a021-417a-8bc1-65c8d471c621" providerId="ADAL" clId="{858015B6-0D2D-E740-9F5A-812A9049F203}" dt="2021-05-06T09:47:56.595" v="342" actId="1037"/>
          <ac:spMkLst>
            <pc:docMk/>
            <pc:sldMk cId="3677753107" sldId="343"/>
            <ac:spMk id="5" creationId="{F7DE69D1-EDBC-2A48-9F2E-1D843F75E186}"/>
          </ac:spMkLst>
        </pc:spChg>
        <pc:spChg chg="mod">
          <ac:chgData name="Long B Nguyen" userId="f59fb8f3-a021-417a-8bc1-65c8d471c621" providerId="ADAL" clId="{858015B6-0D2D-E740-9F5A-812A9049F203}" dt="2021-05-06T09:44:04.238" v="81" actId="20577"/>
          <ac:spMkLst>
            <pc:docMk/>
            <pc:sldMk cId="3677753107" sldId="343"/>
            <ac:spMk id="9" creationId="{E3B2E017-30B2-884B-A113-B419A2ED51AD}"/>
          </ac:spMkLst>
        </pc:spChg>
        <pc:spChg chg="add mod">
          <ac:chgData name="Long B Nguyen" userId="f59fb8f3-a021-417a-8bc1-65c8d471c621" providerId="ADAL" clId="{858015B6-0D2D-E740-9F5A-812A9049F203}" dt="2021-05-06T09:47:45.730" v="305" actId="1076"/>
          <ac:spMkLst>
            <pc:docMk/>
            <pc:sldMk cId="3677753107" sldId="343"/>
            <ac:spMk id="13" creationId="{D8AF7E8B-0386-3C4D-8846-79CB6AE7C7A7}"/>
          </ac:spMkLst>
        </pc:spChg>
        <pc:spChg chg="add del mod">
          <ac:chgData name="Long B Nguyen" userId="f59fb8f3-a021-417a-8bc1-65c8d471c621" providerId="ADAL" clId="{858015B6-0D2D-E740-9F5A-812A9049F203}" dt="2021-05-06T09:57:18.263" v="650"/>
          <ac:spMkLst>
            <pc:docMk/>
            <pc:sldMk cId="3677753107" sldId="343"/>
            <ac:spMk id="15" creationId="{7E7B9B16-AD62-024C-80E6-C7358A572B69}"/>
          </ac:spMkLst>
        </pc:spChg>
        <pc:picChg chg="add mod">
          <ac:chgData name="Long B Nguyen" userId="f59fb8f3-a021-417a-8bc1-65c8d471c621" providerId="ADAL" clId="{858015B6-0D2D-E740-9F5A-812A9049F203}" dt="2021-05-06T09:47:06.967" v="286" actId="1076"/>
          <ac:picMkLst>
            <pc:docMk/>
            <pc:sldMk cId="3677753107" sldId="343"/>
            <ac:picMk id="3" creationId="{F6E10ECE-2BA4-CD41-BE47-CF0B12035A3C}"/>
          </ac:picMkLst>
        </pc:picChg>
        <pc:picChg chg="add mod">
          <ac:chgData name="Long B Nguyen" userId="f59fb8f3-a021-417a-8bc1-65c8d471c621" providerId="ADAL" clId="{858015B6-0D2D-E740-9F5A-812A9049F203}" dt="2021-05-06T09:48:05.683" v="354" actId="1037"/>
          <ac:picMkLst>
            <pc:docMk/>
            <pc:sldMk cId="3677753107" sldId="343"/>
            <ac:picMk id="12" creationId="{4CD12630-3424-C842-AEE6-18E8492BDD7C}"/>
          </ac:picMkLst>
        </pc:picChg>
        <pc:cxnChg chg="add mod">
          <ac:chgData name="Long B Nguyen" userId="f59fb8f3-a021-417a-8bc1-65c8d471c621" providerId="ADAL" clId="{858015B6-0D2D-E740-9F5A-812A9049F203}" dt="2021-05-06T09:48:02.279" v="343" actId="14100"/>
          <ac:cxnSpMkLst>
            <pc:docMk/>
            <pc:sldMk cId="3677753107" sldId="343"/>
            <ac:cxnSpMk id="7" creationId="{DCE16EE7-E3B3-B944-A33D-37D2B0315410}"/>
          </ac:cxnSpMkLst>
        </pc:cxnChg>
      </pc:sldChg>
      <pc:sldChg chg="addSp modSp new mod">
        <pc:chgData name="Long B Nguyen" userId="f59fb8f3-a021-417a-8bc1-65c8d471c621" providerId="ADAL" clId="{858015B6-0D2D-E740-9F5A-812A9049F203}" dt="2021-05-06T09:50:12.138" v="359" actId="1076"/>
        <pc:sldMkLst>
          <pc:docMk/>
          <pc:sldMk cId="3881740099" sldId="344"/>
        </pc:sldMkLst>
        <pc:picChg chg="add mod">
          <ac:chgData name="Long B Nguyen" userId="f59fb8f3-a021-417a-8bc1-65c8d471c621" providerId="ADAL" clId="{858015B6-0D2D-E740-9F5A-812A9049F203}" dt="2021-05-06T09:50:10.600" v="358" actId="1076"/>
          <ac:picMkLst>
            <pc:docMk/>
            <pc:sldMk cId="3881740099" sldId="344"/>
            <ac:picMk id="4" creationId="{A01CFC27-6287-D946-B376-F056314955B4}"/>
          </ac:picMkLst>
        </pc:picChg>
        <pc:picChg chg="add mod">
          <ac:chgData name="Long B Nguyen" userId="f59fb8f3-a021-417a-8bc1-65c8d471c621" providerId="ADAL" clId="{858015B6-0D2D-E740-9F5A-812A9049F203}" dt="2021-05-06T09:50:12.138" v="359" actId="1076"/>
          <ac:picMkLst>
            <pc:docMk/>
            <pc:sldMk cId="3881740099" sldId="344"/>
            <ac:picMk id="5" creationId="{C221459C-8223-5444-A042-85D5AC8B8D37}"/>
          </ac:picMkLst>
        </pc:picChg>
      </pc:sldChg>
      <pc:sldChg chg="addSp modSp new mod">
        <pc:chgData name="Long B Nguyen" userId="f59fb8f3-a021-417a-8bc1-65c8d471c621" providerId="ADAL" clId="{858015B6-0D2D-E740-9F5A-812A9049F203}" dt="2021-05-06T09:51:18.405" v="364" actId="1076"/>
        <pc:sldMkLst>
          <pc:docMk/>
          <pc:sldMk cId="472699143" sldId="345"/>
        </pc:sldMkLst>
        <pc:picChg chg="add mod">
          <ac:chgData name="Long B Nguyen" userId="f59fb8f3-a021-417a-8bc1-65c8d471c621" providerId="ADAL" clId="{858015B6-0D2D-E740-9F5A-812A9049F203}" dt="2021-05-06T09:51:02.720" v="362" actId="1076"/>
          <ac:picMkLst>
            <pc:docMk/>
            <pc:sldMk cId="472699143" sldId="345"/>
            <ac:picMk id="4" creationId="{FF998036-2E7C-B042-B875-AE772C6DAD30}"/>
          </ac:picMkLst>
        </pc:picChg>
        <pc:picChg chg="add mod">
          <ac:chgData name="Long B Nguyen" userId="f59fb8f3-a021-417a-8bc1-65c8d471c621" providerId="ADAL" clId="{858015B6-0D2D-E740-9F5A-812A9049F203}" dt="2021-05-06T09:51:18.405" v="364" actId="1076"/>
          <ac:picMkLst>
            <pc:docMk/>
            <pc:sldMk cId="472699143" sldId="345"/>
            <ac:picMk id="5" creationId="{FD418DD5-077B-D24A-8FB7-00DC52554144}"/>
          </ac:picMkLst>
        </pc:picChg>
      </pc:sldChg>
      <pc:sldChg chg="add del">
        <pc:chgData name="Long B Nguyen" userId="f59fb8f3-a021-417a-8bc1-65c8d471c621" providerId="ADAL" clId="{858015B6-0D2D-E740-9F5A-812A9049F203}" dt="2021-05-06T10:03:57.366" v="889" actId="2696"/>
        <pc:sldMkLst>
          <pc:docMk/>
          <pc:sldMk cId="1728304310" sldId="346"/>
        </pc:sldMkLst>
      </pc:sldChg>
      <pc:sldChg chg="add">
        <pc:chgData name="Long B Nguyen" userId="f59fb8f3-a021-417a-8bc1-65c8d471c621" providerId="ADAL" clId="{858015B6-0D2D-E740-9F5A-812A9049F203}" dt="2021-05-06T10:03:59.563" v="890"/>
        <pc:sldMkLst>
          <pc:docMk/>
          <pc:sldMk cId="2226094049" sldId="346"/>
        </pc:sldMkLst>
      </pc:sldChg>
      <pc:sldChg chg="addSp new del">
        <pc:chgData name="Long B Nguyen" userId="f59fb8f3-a021-417a-8bc1-65c8d471c621" providerId="ADAL" clId="{858015B6-0D2D-E740-9F5A-812A9049F203}" dt="2021-05-06T10:03:25.662" v="887" actId="2696"/>
        <pc:sldMkLst>
          <pc:docMk/>
          <pc:sldMk cId="2628665219" sldId="346"/>
        </pc:sldMkLst>
        <pc:picChg chg="add">
          <ac:chgData name="Long B Nguyen" userId="f59fb8f3-a021-417a-8bc1-65c8d471c621" providerId="ADAL" clId="{858015B6-0D2D-E740-9F5A-812A9049F203}" dt="2021-05-06T09:51:31.995" v="366"/>
          <ac:picMkLst>
            <pc:docMk/>
            <pc:sldMk cId="2628665219" sldId="346"/>
            <ac:picMk id="4" creationId="{BFB33413-9E3A-AA4C-A459-C19EB5CFFFD4}"/>
          </ac:picMkLst>
        </pc:picChg>
      </pc:sldChg>
      <pc:sldChg chg="new del">
        <pc:chgData name="Long B Nguyen" userId="f59fb8f3-a021-417a-8bc1-65c8d471c621" providerId="ADAL" clId="{858015B6-0D2D-E740-9F5A-812A9049F203}" dt="2021-05-06T10:02:22.714" v="886" actId="2696"/>
        <pc:sldMkLst>
          <pc:docMk/>
          <pc:sldMk cId="3802112973" sldId="347"/>
        </pc:sldMkLst>
      </pc:sldChg>
      <pc:sldChg chg="addSp modSp new del mod">
        <pc:chgData name="Long B Nguyen" userId="f59fb8f3-a021-417a-8bc1-65c8d471c621" providerId="ADAL" clId="{858015B6-0D2D-E740-9F5A-812A9049F203}" dt="2021-05-06T09:55:21.856" v="372" actId="2696"/>
        <pc:sldMkLst>
          <pc:docMk/>
          <pc:sldMk cId="547727586" sldId="348"/>
        </pc:sldMkLst>
        <pc:picChg chg="add mod">
          <ac:chgData name="Long B Nguyen" userId="f59fb8f3-a021-417a-8bc1-65c8d471c621" providerId="ADAL" clId="{858015B6-0D2D-E740-9F5A-812A9049F203}" dt="2021-05-06T09:55:10.103" v="371" actId="1076"/>
          <ac:picMkLst>
            <pc:docMk/>
            <pc:sldMk cId="547727586" sldId="348"/>
            <ac:picMk id="4" creationId="{7EC67771-BF0F-E94D-A53A-B0A82E7395E4}"/>
          </ac:picMkLst>
        </pc:picChg>
      </pc:sldChg>
      <pc:sldChg chg="add">
        <pc:chgData name="Long B Nguyen" userId="f59fb8f3-a021-417a-8bc1-65c8d471c621" providerId="ADAL" clId="{858015B6-0D2D-E740-9F5A-812A9049F203}" dt="2021-05-06T09:55:24.675" v="373"/>
        <pc:sldMkLst>
          <pc:docMk/>
          <pc:sldMk cId="4212347487" sldId="348"/>
        </pc:sldMkLst>
      </pc:sldChg>
      <pc:sldChg chg="addSp modSp new mod">
        <pc:chgData name="Long B Nguyen" userId="f59fb8f3-a021-417a-8bc1-65c8d471c621" providerId="ADAL" clId="{858015B6-0D2D-E740-9F5A-812A9049F203}" dt="2021-05-06T09:57:08.063" v="647" actId="20577"/>
        <pc:sldMkLst>
          <pc:docMk/>
          <pc:sldMk cId="1351446093" sldId="349"/>
        </pc:sldMkLst>
        <pc:spChg chg="add mod">
          <ac:chgData name="Long B Nguyen" userId="f59fb8f3-a021-417a-8bc1-65c8d471c621" providerId="ADAL" clId="{858015B6-0D2D-E740-9F5A-812A9049F203}" dt="2021-05-06T09:57:08.063" v="647" actId="20577"/>
          <ac:spMkLst>
            <pc:docMk/>
            <pc:sldMk cId="1351446093" sldId="349"/>
            <ac:spMk id="6" creationId="{40DFDC2B-CA66-FB4A-BC52-6B49503CE7DF}"/>
          </ac:spMkLst>
        </pc:spChg>
        <pc:picChg chg="add mod">
          <ac:chgData name="Long B Nguyen" userId="f59fb8f3-a021-417a-8bc1-65c8d471c621" providerId="ADAL" clId="{858015B6-0D2D-E740-9F5A-812A9049F203}" dt="2021-05-06T09:55:42.005" v="376" actId="1076"/>
          <ac:picMkLst>
            <pc:docMk/>
            <pc:sldMk cId="1351446093" sldId="349"/>
            <ac:picMk id="4" creationId="{B6115EDE-48DD-E04F-99B8-F4C5D428CE40}"/>
          </ac:picMkLst>
        </pc:picChg>
        <pc:picChg chg="add mod">
          <ac:chgData name="Long B Nguyen" userId="f59fb8f3-a021-417a-8bc1-65c8d471c621" providerId="ADAL" clId="{858015B6-0D2D-E740-9F5A-812A9049F203}" dt="2021-05-06T09:55:58.688" v="380" actId="1076"/>
          <ac:picMkLst>
            <pc:docMk/>
            <pc:sldMk cId="1351446093" sldId="349"/>
            <ac:picMk id="5" creationId="{C13432EF-E0F0-E345-8329-4BA0D851A4C7}"/>
          </ac:picMkLst>
        </pc:picChg>
      </pc:sldChg>
      <pc:sldChg chg="addSp modSp new mod">
        <pc:chgData name="Long B Nguyen" userId="f59fb8f3-a021-417a-8bc1-65c8d471c621" providerId="ADAL" clId="{858015B6-0D2D-E740-9F5A-812A9049F203}" dt="2021-05-06T10:07:59.480" v="917" actId="20577"/>
        <pc:sldMkLst>
          <pc:docMk/>
          <pc:sldMk cId="2567974358" sldId="350"/>
        </pc:sldMkLst>
        <pc:spChg chg="mod">
          <ac:chgData name="Long B Nguyen" userId="f59fb8f3-a021-417a-8bc1-65c8d471c621" providerId="ADAL" clId="{858015B6-0D2D-E740-9F5A-812A9049F203}" dt="2021-05-06T10:07:59.480" v="917" actId="20577"/>
          <ac:spMkLst>
            <pc:docMk/>
            <pc:sldMk cId="2567974358" sldId="350"/>
            <ac:spMk id="3" creationId="{27964117-4396-A645-BECF-CBC97920DEF8}"/>
          </ac:spMkLst>
        </pc:spChg>
        <pc:picChg chg="add mod">
          <ac:chgData name="Long B Nguyen" userId="f59fb8f3-a021-417a-8bc1-65c8d471c621" providerId="ADAL" clId="{858015B6-0D2D-E740-9F5A-812A9049F203}" dt="2021-05-06T10:01:10.942" v="873" actId="14100"/>
          <ac:picMkLst>
            <pc:docMk/>
            <pc:sldMk cId="2567974358" sldId="350"/>
            <ac:picMk id="4" creationId="{9B735AF8-3351-F848-AD3B-9FF7D95B59E6}"/>
          </ac:picMkLst>
        </pc:picChg>
        <pc:picChg chg="add mod">
          <ac:chgData name="Long B Nguyen" userId="f59fb8f3-a021-417a-8bc1-65c8d471c621" providerId="ADAL" clId="{858015B6-0D2D-E740-9F5A-812A9049F203}" dt="2021-05-06T10:01:14.520" v="875" actId="14100"/>
          <ac:picMkLst>
            <pc:docMk/>
            <pc:sldMk cId="2567974358" sldId="350"/>
            <ac:picMk id="5" creationId="{B127324A-95DC-6C4A-BC99-5FDB974A90FB}"/>
          </ac:picMkLst>
        </pc:pic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7FFB3-5F72-214F-8E23-4869C9F92A8F}" type="datetimeFigureOut">
              <a:rPr lang="en-US" smtClean="0"/>
              <a:t>5/19/21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5D596-D1CC-A944-90D4-D674985B591F}" type="slidenum">
              <a:rPr lang="en-US" smtClean="0"/>
              <a:t>‹#›</a:t>
            </a:fld>
            <a:endParaRPr lang="en-US"/>
          </a:p>
        </p:txBody>
      </p:sp>
    </p:spTree>
    <p:extLst>
      <p:ext uri="{BB962C8B-B14F-4D97-AF65-F5344CB8AC3E}">
        <p14:creationId xmlns:p14="http://schemas.microsoft.com/office/powerpoint/2010/main" val="16914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8527E883-5BAF-3B40-83E7-E6638B4E32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6511760-1C26-6D46-8F02-719B189D0439}" type="slidenum">
              <a:rPr lang="en-US" altLang="en-US" smtClean="0"/>
              <a:pPr>
                <a:spcBef>
                  <a:spcPct val="0"/>
                </a:spcBef>
              </a:pPr>
              <a:t>39</a:t>
            </a:fld>
            <a:endParaRPr lang="en-US" altLang="en-US"/>
          </a:p>
        </p:txBody>
      </p:sp>
      <p:sp>
        <p:nvSpPr>
          <p:cNvPr id="14338" name="Rectangle 2">
            <a:extLst>
              <a:ext uri="{FF2B5EF4-FFF2-40B4-BE49-F238E27FC236}">
                <a16:creationId xmlns:a16="http://schemas.microsoft.com/office/drawing/2014/main" id="{80AEEC4F-9FB1-1E4A-9BCE-3F19390FA233}"/>
              </a:ext>
            </a:extLst>
          </p:cNvPr>
          <p:cNvSpPr>
            <a:spLocks noGrp="1" noRot="1" noChangeAspect="1" noChangeArrowheads="1" noTextEdit="1"/>
          </p:cNvSpPr>
          <p:nvPr>
            <p:ph type="sldImg"/>
          </p:nvPr>
        </p:nvSpPr>
        <p:spPr>
          <a:xfrm>
            <a:off x="687388" y="685800"/>
            <a:ext cx="5486400" cy="3429000"/>
          </a:xfrm>
          <a:ln/>
        </p:spPr>
      </p:sp>
      <p:sp>
        <p:nvSpPr>
          <p:cNvPr id="57348" name="Rectangle 3">
            <a:extLst>
              <a:ext uri="{FF2B5EF4-FFF2-40B4-BE49-F238E27FC236}">
                <a16:creationId xmlns:a16="http://schemas.microsoft.com/office/drawing/2014/main" id="{A1E64DCB-8C26-3A45-8A81-BF958A9B5406}"/>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19640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513958FD-F51B-5C4C-B72B-7C1FA6E715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DD4C7B1-D736-2B48-8D0E-46C9F6AE84FE}" type="slidenum">
              <a:rPr lang="en-US" altLang="en-US" smtClean="0"/>
              <a:pPr>
                <a:spcBef>
                  <a:spcPct val="0"/>
                </a:spcBef>
              </a:pPr>
              <a:t>40</a:t>
            </a:fld>
            <a:endParaRPr lang="en-US" altLang="en-US"/>
          </a:p>
        </p:txBody>
      </p:sp>
      <p:sp>
        <p:nvSpPr>
          <p:cNvPr id="16386" name="Rectangle 2">
            <a:extLst>
              <a:ext uri="{FF2B5EF4-FFF2-40B4-BE49-F238E27FC236}">
                <a16:creationId xmlns:a16="http://schemas.microsoft.com/office/drawing/2014/main" id="{01BBFD5D-C04D-4844-8A36-72706D68E464}"/>
              </a:ext>
            </a:extLst>
          </p:cNvPr>
          <p:cNvSpPr>
            <a:spLocks noGrp="1" noRot="1" noChangeAspect="1" noChangeArrowheads="1" noTextEdit="1"/>
          </p:cNvSpPr>
          <p:nvPr>
            <p:ph type="sldImg"/>
          </p:nvPr>
        </p:nvSpPr>
        <p:spPr>
          <a:xfrm>
            <a:off x="687388" y="685800"/>
            <a:ext cx="5486400" cy="3429000"/>
          </a:xfrm>
          <a:ln/>
        </p:spPr>
      </p:sp>
      <p:sp>
        <p:nvSpPr>
          <p:cNvPr id="58372" name="Rectangle 3">
            <a:extLst>
              <a:ext uri="{FF2B5EF4-FFF2-40B4-BE49-F238E27FC236}">
                <a16:creationId xmlns:a16="http://schemas.microsoft.com/office/drawing/2014/main" id="{177D9F23-116B-DB4D-9C43-5CE8471BDBAB}"/>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2835568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5/19/21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central.collegeboard.org/pdf/ap-computer-science-a-java-quick-reference.pdf"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2021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Collaboration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a:buNone/>
            </a:pPr>
            <a:r>
              <a:rPr lang="en-US" dirty="0"/>
              <a:t>1) Read the questions before you read the code! This will help you focus.</a:t>
            </a:r>
          </a:p>
          <a:p>
            <a:pPr marL="0" indent="0" fontAlgn="base">
              <a:buNone/>
            </a:pPr>
            <a:r>
              <a:rPr lang="en-US" dirty="0"/>
              <a:t>2) Unless a question specifically addresses efficiency, focus on clear, simple code rather than complicated, efficient code.</a:t>
            </a:r>
          </a:p>
          <a:p>
            <a:pPr marL="0" indent="0" fontAlgn="base">
              <a:buNone/>
            </a:pPr>
            <a:r>
              <a:rPr lang="en-US" dirty="0"/>
              <a:t>3) Comments are not necessary. Use only to organize your thoughts.</a:t>
            </a:r>
          </a:p>
          <a:p>
            <a:pPr marL="0" indent="0" fontAlgn="base">
              <a:buNone/>
            </a:pPr>
            <a:r>
              <a:rPr lang="en-US" dirty="0"/>
              <a:t>4) Pay attention to the code they give you:</a:t>
            </a:r>
          </a:p>
          <a:p>
            <a:pPr lvl="1" fontAlgn="base"/>
            <a:r>
              <a:rPr lang="en-US" dirty="0"/>
              <a:t>Do you have more than one class? Use it!</a:t>
            </a:r>
          </a:p>
          <a:p>
            <a:pPr lvl="1" fontAlgn="base"/>
            <a:r>
              <a:rPr lang="en-US" dirty="0"/>
              <a:t>Did they give you methods? You will need them!</a:t>
            </a:r>
          </a:p>
          <a:p>
            <a:pPr lvl="1" fontAlgn="base"/>
            <a:r>
              <a:rPr lang="en-US" dirty="0"/>
              <a:t>Are there instance variables that you should use? If so, use them. Do not re-declare.</a:t>
            </a:r>
          </a:p>
          <a:p>
            <a:pPr lvl="1" fontAlgn="base"/>
            <a:r>
              <a:rPr lang="en-US" dirty="0"/>
              <a:t>Only use accessor and mutator methods to access private instance variables.</a:t>
            </a:r>
          </a:p>
          <a:p>
            <a:pPr lvl="1" fontAlgn="base"/>
            <a:r>
              <a:rPr lang="en-US" dirty="0"/>
              <a:t>Do not re-write or change method headers.</a:t>
            </a:r>
          </a:p>
          <a:p>
            <a:pPr lvl="1" fontAlgn="base"/>
            <a:r>
              <a:rPr lang="en-US" dirty="0"/>
              <a:t>Use parameters (names and types) as given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dirty="0"/>
              <a:t>5) If part (b) references a method written in part (a), you will likely need to use this method. If it is not clear to you how, stop and think before you write. </a:t>
            </a:r>
          </a:p>
          <a:p>
            <a:pPr marL="0" indent="0" fontAlgn="base">
              <a:buNone/>
            </a:pPr>
            <a:r>
              <a:rPr lang="en-US" dirty="0"/>
              <a:t>6) Pay attention to the return type. If it is not void, be sure to include a return statement!</a:t>
            </a:r>
          </a:p>
          <a:p>
            <a:pPr marL="0" indent="0" fontAlgn="base">
              <a:buNone/>
            </a:pPr>
            <a:r>
              <a:rPr lang="en-US" dirty="0"/>
              <a:t>7) If a method comment says /* Implementation not shown */. You do not to implement the method. But you'll likely need to use the method in your code at least once. </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274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sz="2000" dirty="0"/>
              <a:t>8) Write down some code for every question! </a:t>
            </a:r>
            <a:r>
              <a:rPr lang="en-US" sz="2000" dirty="0">
                <a:solidFill>
                  <a:srgbClr val="FF0000"/>
                </a:solidFill>
              </a:rPr>
              <a:t>Leave Nothing Blank! Get partial credit if not full credit!</a:t>
            </a:r>
          </a:p>
          <a:p>
            <a:pPr lvl="1" fontAlgn="base"/>
            <a:r>
              <a:rPr lang="en-US" dirty="0"/>
              <a:t>does it need a loop?</a:t>
            </a:r>
          </a:p>
          <a:p>
            <a:pPr lvl="1" fontAlgn="base"/>
            <a:r>
              <a:rPr lang="en-US" dirty="0"/>
              <a:t>an if statement?</a:t>
            </a:r>
          </a:p>
          <a:p>
            <a:pPr lvl="1" fontAlgn="base"/>
            <a:r>
              <a:rPr lang="en-US" dirty="0"/>
              <a:t>return statement or assignment statement?</a:t>
            </a:r>
          </a:p>
          <a:p>
            <a:pPr marL="0" indent="0">
              <a:buNone/>
            </a:pPr>
            <a:endParaRPr lang="en-US" dirty="0"/>
          </a:p>
          <a:p>
            <a:pPr marL="0" indent="0">
              <a:buNone/>
            </a:pPr>
            <a:r>
              <a:rPr lang="en-US" dirty="0"/>
              <a:t>Example 1:</a:t>
            </a:r>
          </a:p>
          <a:p>
            <a:pPr marL="0" indent="0">
              <a:buNone/>
            </a:pPr>
            <a:r>
              <a:rPr lang="en-US" dirty="0">
                <a:latin typeface="Courier New" panose="02070309020205020404" pitchFamily="49" charset="0"/>
                <a:cs typeface="Courier New" panose="02070309020205020404" pitchFamily="49" charset="0"/>
              </a:rPr>
              <a:t>public double </a:t>
            </a:r>
            <a:r>
              <a:rPr lang="en-US" dirty="0" err="1">
                <a:latin typeface="Courier New" panose="02070309020205020404" pitchFamily="49" charset="0"/>
                <a:cs typeface="Courier New" panose="02070309020205020404" pitchFamily="49" charset="0"/>
              </a:rPr>
              <a:t>funMethod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double result;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result;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58261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int[]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length){</a:t>
            </a:r>
          </a:p>
          <a:p>
            <a:pPr marL="0" indent="0">
              <a:buNone/>
            </a:pPr>
            <a:r>
              <a:rPr lang="en-US" sz="1900" dirty="0">
                <a:latin typeface="Courier New" panose="02070309020205020404" pitchFamily="49" charset="0"/>
                <a:cs typeface="Courier New" panose="02070309020205020404" pitchFamily="49" charset="0"/>
              </a:rPr>
              <a:t>	int[] list = new int[length];</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list;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buggies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buggies;</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br>
            <a:endParaRPr lang="en-US" sz="1900" dirty="0"/>
          </a:p>
        </p:txBody>
      </p:sp>
    </p:spTree>
    <p:extLst>
      <p:ext uri="{BB962C8B-B14F-4D97-AF65-F5344CB8AC3E}">
        <p14:creationId xmlns:p14="http://schemas.microsoft.com/office/powerpoint/2010/main" val="6778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boolean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something){</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if(something &gt; </a:t>
            </a:r>
            <a:r>
              <a:rPr lang="en-US" sz="1900" dirty="0" err="1">
                <a:latin typeface="Courier New" panose="02070309020205020404" pitchFamily="49" charset="0"/>
                <a:cs typeface="Courier New" panose="02070309020205020404" pitchFamily="49" charset="0"/>
              </a:rPr>
              <a:t>somethingElse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true;</a:t>
            </a:r>
          </a:p>
          <a:p>
            <a:pPr marL="0" indent="0">
              <a:buNone/>
            </a:pPr>
            <a:r>
              <a:rPr lang="en-US" sz="1900" dirty="0">
                <a:latin typeface="Courier New" panose="02070309020205020404" pitchFamily="49" charset="0"/>
                <a:cs typeface="Courier New" panose="02070309020205020404" pitchFamily="49" charset="0"/>
              </a:rPr>
              <a:t>	</a:t>
            </a:r>
            <a:r>
              <a:rPr lang="en-US" sz="1900" dirty="0">
                <a:solidFill>
                  <a:schemeClr val="accent6"/>
                </a:solidFill>
                <a:latin typeface="Courier New" panose="02070309020205020404" pitchFamily="49" charset="0"/>
                <a:cs typeface="Courier New" panose="02070309020205020404" pitchFamily="49" charset="0"/>
              </a:rPr>
              <a:t>// must have a default return; every return can’t be 	// locked in an if</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return false; </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a:p>
            <a:pPr marL="0" indent="0">
              <a:buNone/>
            </a:pPr>
            <a:br>
              <a:rPr lang="en-US" sz="1900" dirty="0">
                <a:latin typeface="Courier New" panose="02070309020205020404" pitchFamily="49" charset="0"/>
                <a:cs typeface="Courier New" panose="02070309020205020404" pitchFamily="49" charset="0"/>
              </a:rPr>
            </a:br>
            <a:br>
              <a:rPr lang="en-US" sz="1900" dirty="0">
                <a:latin typeface="Courier New" panose="02070309020205020404" pitchFamily="49" charset="0"/>
                <a:cs typeface="Courier New" panose="02070309020205020404" pitchFamily="49" charset="0"/>
              </a:rPr>
            </a:br>
            <a:br>
              <a:rPr lang="en-US" sz="1900" dirty="0"/>
            </a:br>
            <a:endParaRPr lang="en-US" sz="1900" dirty="0"/>
          </a:p>
        </p:txBody>
      </p:sp>
    </p:spTree>
    <p:extLst>
      <p:ext uri="{BB962C8B-B14F-4D97-AF65-F5344CB8AC3E}">
        <p14:creationId xmlns:p14="http://schemas.microsoft.com/office/powerpoint/2010/main" val="141823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3: </a:t>
            </a:r>
            <a:r>
              <a:rPr lang="en-US" dirty="0" err="1"/>
              <a:t>Arraylist</a:t>
            </a:r>
            <a:r>
              <a:rPr lang="en-US" dirty="0"/>
              <a:t>/1D Array</a:t>
            </a:r>
            <a:br>
              <a:rPr lang="en-US" dirty="0"/>
            </a:br>
            <a:r>
              <a:rPr lang="en-US" dirty="0"/>
              <a:t>See previous years' similar FRQs: </a:t>
            </a:r>
            <a:br>
              <a:rPr lang="en-US" dirty="0"/>
            </a:br>
            <a:r>
              <a:rPr lang="en-US" dirty="0"/>
              <a:t>2010 #1, 2013 #1, 2017 #1, 2018 #2</a:t>
            </a:r>
          </a:p>
        </p:txBody>
      </p:sp>
    </p:spTree>
    <p:extLst>
      <p:ext uri="{BB962C8B-B14F-4D97-AF65-F5344CB8AC3E}">
        <p14:creationId xmlns:p14="http://schemas.microsoft.com/office/powerpoint/2010/main" val="287957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179109" y="64858"/>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179109" y="726513"/>
            <a:ext cx="8964891" cy="4751785"/>
          </a:xfrm>
        </p:spPr>
        <p:txBody>
          <a:bodyPr/>
          <a:lstStyle/>
          <a:p>
            <a:pPr marL="0" indent="0">
              <a:buNone/>
            </a:pPr>
            <a:r>
              <a:rPr lang="en-US" dirty="0"/>
              <a:t>When: Tuesday June 1, 2021 at 4PM Eastern Standard Time.</a:t>
            </a:r>
          </a:p>
          <a:p>
            <a:pPr marL="0" indent="0">
              <a:buNone/>
            </a:pPr>
            <a:r>
              <a:rPr lang="en-US" dirty="0"/>
              <a:t>At home. On Digital Testing App. </a:t>
            </a:r>
          </a:p>
          <a:p>
            <a:pPr marL="0" indent="0">
              <a:buNone/>
            </a:pPr>
            <a:r>
              <a:rPr lang="en-US" dirty="0"/>
              <a:t>Preparing:</a:t>
            </a:r>
          </a:p>
          <a:p>
            <a:pPr marL="457200" indent="-457200">
              <a:buAutoNum type="arabicParenR"/>
            </a:pPr>
            <a:r>
              <a:rPr lang="en-US" dirty="0"/>
              <a:t>Download! </a:t>
            </a:r>
            <a:r>
              <a:rPr lang="en-US" dirty="0">
                <a:hlinkClick r:id="rId2"/>
              </a:rPr>
              <a:t>https://download.app.collegeboard.org/</a:t>
            </a:r>
            <a:endParaRPr lang="en-US" dirty="0"/>
          </a:p>
          <a:p>
            <a:pPr marL="0" indent="0">
              <a:buNone/>
            </a:pPr>
            <a:r>
              <a:rPr lang="en-US" sz="2000" dirty="0">
                <a:latin typeface="Gill Sans MT" panose="020B0502020104020203" pitchFamily="34" charset="77"/>
              </a:rPr>
              <a:t>The Digital Testing App can be installed on desktops and laptops. </a:t>
            </a:r>
            <a:r>
              <a:rPr lang="en-US" sz="2000" dirty="0">
                <a:solidFill>
                  <a:srgbClr val="FF0000"/>
                </a:solidFill>
                <a:latin typeface="Gill Sans MT" panose="020B0502020104020203" pitchFamily="34" charset="77"/>
              </a:rPr>
              <a:t>Personal Chromebooks are not allowed</a:t>
            </a:r>
            <a:r>
              <a:rPr lang="en-US" sz="2000" dirty="0">
                <a:latin typeface="Gill Sans MT" panose="020B0502020104020203" pitchFamily="34" charset="77"/>
              </a:rPr>
              <a:t>. Only school-managed Chromebooks which already have the App installed can be used. </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94413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676B-39A1-804E-9AA4-6BA99571CE5D}"/>
              </a:ext>
            </a:extLst>
          </p:cNvPr>
          <p:cNvSpPr>
            <a:spLocks noGrp="1"/>
          </p:cNvSpPr>
          <p:nvPr>
            <p:ph type="title"/>
          </p:nvPr>
        </p:nvSpPr>
        <p:spPr>
          <a:xfrm>
            <a:off x="196553" y="153823"/>
            <a:ext cx="7780412"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B6269B47-A385-4040-9C6A-296F87FAB4C4}"/>
              </a:ext>
            </a:extLst>
          </p:cNvPr>
          <p:cNvSpPr>
            <a:spLocks noGrp="1"/>
          </p:cNvSpPr>
          <p:nvPr>
            <p:ph idx="1"/>
          </p:nvPr>
        </p:nvSpPr>
        <p:spPr>
          <a:xfrm>
            <a:off x="256373" y="742334"/>
            <a:ext cx="8691073" cy="4818843"/>
          </a:xfrm>
        </p:spPr>
        <p:txBody>
          <a:bodyPr/>
          <a:lstStyle/>
          <a:p>
            <a:pPr marL="0" indent="0">
              <a:buNone/>
            </a:pPr>
            <a:r>
              <a:rPr lang="en-US" dirty="0"/>
              <a:t>We will first prepare for the FRQs by reviewing </a:t>
            </a:r>
            <a:r>
              <a:rPr lang="en-US" dirty="0" err="1"/>
              <a:t>ArrayList</a:t>
            </a:r>
            <a:r>
              <a:rPr lang="en-US" dirty="0"/>
              <a:t> and 1D arrays. This will be Question 3 on the Free Response. </a:t>
            </a:r>
          </a:p>
          <a:p>
            <a:pPr marL="0" indent="0">
              <a:buNone/>
            </a:pPr>
            <a:r>
              <a:rPr lang="en-US" dirty="0">
                <a:latin typeface="Gill Sans MT" panose="020B0502020104020203" pitchFamily="34" charset="77"/>
                <a:cs typeface="Courier New" panose="02070309020205020404" pitchFamily="49" charset="0"/>
              </a:rPr>
              <a:t>From previous years' exams, it is likely that Question 3 is an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question instead of/in addition to an 1D array question.(</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or both, unlikely to be just a 1D array question)</a:t>
            </a:r>
          </a:p>
          <a:p>
            <a:pPr marL="0" indent="0">
              <a:buNone/>
            </a:pPr>
            <a:endParaRPr lang="en-US" dirty="0"/>
          </a:p>
          <a:p>
            <a:pPr marL="0" indent="0">
              <a:buNone/>
            </a:pPr>
            <a:r>
              <a:rPr lang="en-US" dirty="0">
                <a:solidFill>
                  <a:srgbClr val="FF0000"/>
                </a:solidFill>
              </a:rPr>
              <a:t>See the following problems 2010 #1, 2013 #1, 2017 #1, 2018 #2</a:t>
            </a:r>
          </a:p>
          <a:p>
            <a:pPr marL="0" indent="0">
              <a:buNone/>
            </a:pPr>
            <a:r>
              <a:rPr lang="en-US" dirty="0"/>
              <a:t>It's very common to have a class(</a:t>
            </a:r>
            <a:r>
              <a:rPr lang="en-US" dirty="0" err="1"/>
              <a:t>e.g</a:t>
            </a:r>
            <a:r>
              <a:rPr lang="en-US" dirty="0"/>
              <a:t> Student) and another class which contains either a 1D array of Student objects or an </a:t>
            </a:r>
            <a:r>
              <a:rPr lang="en-US" dirty="0" err="1"/>
              <a:t>ArrayList</a:t>
            </a:r>
            <a:r>
              <a:rPr lang="en-US" dirty="0"/>
              <a:t> of Student objects. </a:t>
            </a:r>
          </a:p>
          <a:p>
            <a:pPr lvl="1">
              <a:lnSpc>
                <a:spcPct val="80000"/>
              </a:lnSpc>
              <a:buNone/>
              <a:defRPr/>
            </a:pPr>
            <a:r>
              <a:rPr lang="en-US" dirty="0">
                <a:latin typeface="Courier New" charset="0"/>
              </a:rPr>
              <a:t>public class Student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String </a:t>
            </a:r>
            <a:r>
              <a:rPr lang="en-US" dirty="0" err="1">
                <a:latin typeface="Courier New" charset="0"/>
              </a:rPr>
              <a:t>getName</a:t>
            </a:r>
            <a:r>
              <a:rPr lang="en-US" dirty="0">
                <a:latin typeface="Courier New" charset="0"/>
              </a:rPr>
              <a:t>(){..}</a:t>
            </a:r>
          </a:p>
          <a:p>
            <a:pPr lvl="1">
              <a:lnSpc>
                <a:spcPct val="80000"/>
              </a:lnSpc>
              <a:buNone/>
              <a:defRPr/>
            </a:pPr>
            <a:r>
              <a:rPr lang="en-US" dirty="0">
                <a:latin typeface="Courier New" charset="0"/>
              </a:rPr>
              <a:t>		public double </a:t>
            </a:r>
            <a:r>
              <a:rPr lang="en-US" dirty="0" err="1">
                <a:latin typeface="Courier New" charset="0"/>
              </a:rPr>
              <a:t>getGpa</a:t>
            </a:r>
            <a:r>
              <a:rPr lang="en-US" dirty="0">
                <a:latin typeface="Courier New" charset="0"/>
              </a:rPr>
              <a:t>(){…}</a:t>
            </a:r>
          </a:p>
          <a:p>
            <a:pPr lvl="1">
              <a:lnSpc>
                <a:spcPct val="80000"/>
              </a:lnSpc>
              <a:buNone/>
              <a:defRPr/>
            </a:pPr>
            <a:r>
              <a:rPr lang="en-US" dirty="0">
                <a:latin typeface="Courier New" charset="0"/>
              </a:rPr>
              <a:t>}</a:t>
            </a:r>
            <a:endParaRPr lang="en-US" dirty="0"/>
          </a:p>
          <a:p>
            <a:pPr marL="0" indent="0">
              <a:buNone/>
            </a:pPr>
            <a:r>
              <a:rPr lang="en-US" dirty="0"/>
              <a:t> </a:t>
            </a:r>
          </a:p>
        </p:txBody>
      </p:sp>
    </p:spTree>
    <p:extLst>
      <p:ext uri="{BB962C8B-B14F-4D97-AF65-F5344CB8AC3E}">
        <p14:creationId xmlns:p14="http://schemas.microsoft.com/office/powerpoint/2010/main" val="13489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a:t>
            </a:r>
            <a:r>
              <a:rPr lang="en-US" b="1" dirty="0" err="1">
                <a:latin typeface="Courier New" charset="0"/>
              </a:rPr>
              <a:t>ArrayList</a:t>
            </a:r>
            <a:r>
              <a:rPr lang="en-US" b="1" dirty="0">
                <a:latin typeface="Courier New" charset="0"/>
              </a:rPr>
              <a:t>&lt;Student&gt;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Course() {</a:t>
            </a:r>
          </a:p>
          <a:p>
            <a:pPr lvl="1">
              <a:lnSpc>
                <a:spcPct val="80000"/>
              </a:lnSpc>
              <a:buNone/>
              <a:defRPr/>
            </a:pPr>
            <a:r>
              <a:rPr lang="en-US" dirty="0">
                <a:latin typeface="Courier New" charset="0"/>
              </a:rPr>
              <a:t>		   students = new </a:t>
            </a:r>
            <a:r>
              <a:rPr lang="en-US" dirty="0" err="1">
                <a:latin typeface="Courier New" charset="0"/>
              </a:rPr>
              <a:t>ArrayList</a:t>
            </a:r>
            <a:r>
              <a:rPr lang="en-US" dirty="0">
                <a:latin typeface="Courier New" charset="0"/>
              </a:rPr>
              <a:t>&lt;Student&gt;();</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lvl="1">
              <a:lnSpc>
                <a:spcPct val="80000"/>
              </a:lnSpc>
              <a:buNone/>
              <a:defRPr/>
            </a:pPr>
            <a:endParaRPr lang="en-US" dirty="0">
              <a:latin typeface="Courier New" charset="0"/>
            </a:endParaRPr>
          </a:p>
          <a:p>
            <a:pPr lvl="1">
              <a:lnSpc>
                <a:spcPct val="80000"/>
              </a:lnSpc>
              <a:buNone/>
              <a:defRPr/>
            </a:pPr>
            <a:r>
              <a:rPr lang="en-US" b="1" dirty="0">
                <a:latin typeface="Courier New" charset="0"/>
              </a:rPr>
              <a:t>OR</a:t>
            </a:r>
          </a:p>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Student[]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marL="0" indent="0">
              <a:buNone/>
            </a:pPr>
            <a:endParaRPr lang="en-US" dirty="0"/>
          </a:p>
        </p:txBody>
      </p:sp>
    </p:spTree>
    <p:extLst>
      <p:ext uri="{BB962C8B-B14F-4D97-AF65-F5344CB8AC3E}">
        <p14:creationId xmlns:p14="http://schemas.microsoft.com/office/powerpoint/2010/main" val="254688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Arrays: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students</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t>ArrayLists</a:t>
            </a:r>
            <a:r>
              <a:rPr lang="en-US" dirty="0"/>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students.size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students.</a:t>
            </a:r>
            <a:r>
              <a:rPr lang="en-US" dirty="0" err="1">
                <a:solidFill>
                  <a:srgbClr val="FF0000"/>
                </a:solidFill>
                <a:latin typeface="Courier New" panose="02070309020205020404" pitchFamily="49" charset="0"/>
                <a:cs typeface="Courier New" panose="02070309020205020404" pitchFamily="49" charset="0"/>
              </a:rPr>
              <a:t>get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87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Use for each loops if you are only traversing the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a:t>
            </a:r>
            <a:r>
              <a:rPr lang="en-US" dirty="0">
                <a:solidFill>
                  <a:srgbClr val="FF0000"/>
                </a:solidFill>
                <a:latin typeface="Gill Sans MT" panose="020B0502020104020203" pitchFamily="34" charset="77"/>
                <a:cs typeface="Courier New" panose="02070309020205020404" pitchFamily="49" charset="0"/>
              </a:rPr>
              <a:t>not removing items from it.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Both Arrays and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=0;</a:t>
            </a:r>
          </a:p>
          <a:p>
            <a:pPr marL="0" indent="0">
              <a:buNone/>
            </a:pPr>
            <a:r>
              <a:rPr lang="en-US" dirty="0">
                <a:latin typeface="Courier New" panose="02070309020205020404" pitchFamily="49" charset="0"/>
                <a:cs typeface="Courier New" panose="02070309020205020404" pitchFamily="49" charset="0"/>
              </a:rPr>
              <a:t>for(Student s: students){</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s.getGpa</a:t>
            </a:r>
            <a:r>
              <a:rPr lang="en-US" dirty="0">
                <a:latin typeface="Courier New" panose="02070309020205020404" pitchFamily="49" charset="0"/>
                <a:cs typeface="Courier New" panose="02070309020205020404" pitchFamily="49" charset="0"/>
              </a:rPr>
              <a:t>(); </a:t>
            </a:r>
          </a:p>
          <a:p>
            <a:pPr marL="0" indent="0">
              <a:buNone/>
            </a:pPr>
            <a:r>
              <a:rPr lang="en-US" dirty="0">
                <a:solidFill>
                  <a:srgbClr val="FF0000"/>
                </a:solidFill>
                <a:latin typeface="Courier New" panose="02070309020205020404" pitchFamily="49" charset="0"/>
                <a:cs typeface="Courier New" panose="02070309020205020404" pitchFamily="49" charset="0"/>
              </a:rPr>
              <a:t>	// notice no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and no get(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12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Remember for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 that if you remove an item, items to the right of it will shift left!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And if you add an item to the list, items will shift right to accommodate!</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Make sure to take this into account when you are adding or removing items. </a:t>
            </a:r>
          </a:p>
        </p:txBody>
      </p:sp>
    </p:spTree>
    <p:extLst>
      <p:ext uri="{BB962C8B-B14F-4D97-AF65-F5344CB8AC3E}">
        <p14:creationId xmlns:p14="http://schemas.microsoft.com/office/powerpoint/2010/main" val="11493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using the </a:t>
            </a:r>
            <a:r>
              <a:rPr lang="en-US" dirty="0" err="1"/>
              <a:t>ArrayList</a:t>
            </a:r>
            <a:r>
              <a:rPr lang="en-US" dirty="0"/>
              <a:t> method remove(), remember you can only REMOVE BY INDEX (not by object), so you must use a traditional for loop (and NOT a for each </a:t>
            </a:r>
            <a:r>
              <a:rPr lang="en-US"/>
              <a:t>loop).</a:t>
            </a:r>
            <a:endParaRPr lang="en-US" dirty="0"/>
          </a:p>
          <a:p>
            <a:pPr marL="0" indent="0">
              <a:buNone/>
            </a:pPr>
            <a:r>
              <a:rPr lang="en-US" dirty="0"/>
              <a:t>for(int </a:t>
            </a:r>
            <a:r>
              <a:rPr lang="en-US" dirty="0" err="1"/>
              <a:t>i</a:t>
            </a:r>
            <a:r>
              <a:rPr lang="en-US" dirty="0"/>
              <a:t>=0; </a:t>
            </a:r>
            <a:r>
              <a:rPr lang="en-US" dirty="0" err="1"/>
              <a:t>i</a:t>
            </a:r>
            <a:r>
              <a:rPr lang="en-US" dirty="0"/>
              <a:t>&lt;</a:t>
            </a:r>
            <a:r>
              <a:rPr lang="en-US" dirty="0" err="1"/>
              <a:t>list.size</a:t>
            </a:r>
            <a:r>
              <a:rPr lang="en-US" dirty="0"/>
              <a:t>(); </a:t>
            </a:r>
            <a:r>
              <a:rPr lang="en-US" dirty="0" err="1"/>
              <a:t>i</a:t>
            </a:r>
            <a:r>
              <a:rPr lang="en-US" dirty="0"/>
              <a:t>++){</a:t>
            </a:r>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p>
          <a:p>
            <a:pPr marL="0" indent="0">
              <a:buNone/>
            </a:pPr>
            <a:r>
              <a:rPr lang="en-US" b="1" dirty="0"/>
              <a:t>		</a:t>
            </a:r>
            <a:r>
              <a:rPr lang="en-US" b="1" dirty="0" err="1"/>
              <a:t>i</a:t>
            </a:r>
            <a:r>
              <a:rPr lang="en-US" b="1" dirty="0"/>
              <a:t>--;//AND don’t forget to </a:t>
            </a:r>
            <a:r>
              <a:rPr lang="en-US" b="1" u="sng" dirty="0"/>
              <a:t>decrement</a:t>
            </a:r>
            <a:r>
              <a:rPr lang="en-US" b="1" dirty="0"/>
              <a:t> the index!</a:t>
            </a:r>
            <a:endParaRPr lang="en-US" dirty="0"/>
          </a:p>
          <a:p>
            <a:pPr marL="0" indent="0">
              <a:buNone/>
            </a:pPr>
            <a:r>
              <a:rPr lang="en-US" dirty="0"/>
              <a:t>} </a:t>
            </a:r>
            <a:endParaRPr lang="en-US" b="1" dirty="0"/>
          </a:p>
          <a:p>
            <a:pPr marL="0" indent="0">
              <a:buNone/>
            </a:pPr>
            <a:r>
              <a:rPr lang="en-US" b="1" dirty="0"/>
              <a:t>//OR traverse the list backwards, i.e. </a:t>
            </a:r>
          </a:p>
          <a:p>
            <a:pPr marL="0" indent="0">
              <a:buNone/>
            </a:pPr>
            <a:r>
              <a:rPr lang="en-US" b="1" dirty="0"/>
              <a:t>for(int </a:t>
            </a:r>
            <a:r>
              <a:rPr lang="en-US" b="1" dirty="0" err="1"/>
              <a:t>i</a:t>
            </a:r>
            <a:r>
              <a:rPr lang="en-US" b="1" dirty="0"/>
              <a:t>=</a:t>
            </a:r>
            <a:r>
              <a:rPr lang="en-US" b="1" dirty="0" err="1"/>
              <a:t>list.size</a:t>
            </a:r>
            <a:r>
              <a:rPr lang="en-US" b="1" dirty="0"/>
              <a:t>()-1, </a:t>
            </a:r>
            <a:r>
              <a:rPr lang="en-US" b="1" dirty="0" err="1"/>
              <a:t>i</a:t>
            </a:r>
            <a:r>
              <a:rPr lang="en-US" b="1" dirty="0"/>
              <a:t>&gt;=0, </a:t>
            </a:r>
            <a:r>
              <a:rPr lang="en-US" b="1" dirty="0" err="1"/>
              <a:t>i</a:t>
            </a:r>
            <a:r>
              <a:rPr lang="en-US" b="1" dirty="0"/>
              <a:t>--){</a:t>
            </a:r>
            <a:endParaRPr lang="en-US" dirty="0"/>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br>
              <a:rPr lang="en-US" dirty="0"/>
            </a:br>
            <a:r>
              <a:rPr lang="en-US" dirty="0"/>
              <a:t>}</a:t>
            </a:r>
          </a:p>
        </p:txBody>
      </p:sp>
    </p:spTree>
    <p:extLst>
      <p:ext uri="{BB962C8B-B14F-4D97-AF65-F5344CB8AC3E}">
        <p14:creationId xmlns:p14="http://schemas.microsoft.com/office/powerpoint/2010/main" val="11333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01189"/>
            <a:ext cx="8780270" cy="4710847"/>
          </a:xfrm>
        </p:spPr>
        <p:txBody>
          <a:bodyPr/>
          <a:lstStyle/>
          <a:p>
            <a:pPr marL="0" indent="0">
              <a:buNone/>
            </a:pPr>
            <a:r>
              <a:rPr lang="en-US" dirty="0"/>
              <a:t>Avoid array and </a:t>
            </a:r>
            <a:r>
              <a:rPr lang="en-US" dirty="0" err="1"/>
              <a:t>ArrayList</a:t>
            </a:r>
            <a:r>
              <a:rPr lang="en-US" dirty="0"/>
              <a:t> out-of-bounds exceptions! Especially when comparing consecutive elements.</a:t>
            </a:r>
          </a:p>
          <a:p>
            <a:pPr marL="0" indent="0">
              <a:buNone/>
            </a:pPr>
            <a:endParaRPr lang="en-US" dirty="0"/>
          </a:p>
          <a:p>
            <a:pPr marL="0" indent="0">
              <a:buNone/>
            </a:pPr>
            <a:r>
              <a:rPr lang="en-US" err="1"/>
              <a:t>Example</a:t>
            </a:r>
            <a:r>
              <a:rPr lang="en-US"/>
              <a:t>: You </a:t>
            </a:r>
            <a:r>
              <a:rPr lang="en-US" dirty="0"/>
              <a:t>need to compare consecutive elements to determine if the values are increasing.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increasing(int[] numbers){</a:t>
            </a:r>
          </a:p>
          <a:p>
            <a:pPr marL="0" indent="0">
              <a:buNone/>
            </a:pPr>
            <a:r>
              <a:rPr lang="en-US" dirty="0">
                <a:latin typeface="Courier New" panose="02070309020205020404" pitchFamily="49" charset="0"/>
                <a:cs typeface="Courier New" panose="02070309020205020404" pitchFamily="49" charset="0"/>
              </a:rPr>
              <a:t>	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a:solidFill>
                  <a:srgbClr val="FF0000"/>
                </a:solidFill>
                <a:latin typeface="Courier New" panose="02070309020205020404" pitchFamily="49" charset="0"/>
                <a:cs typeface="Courier New" panose="02070309020205020404" pitchFamily="49" charset="0"/>
              </a:rPr>
              <a:t>numbers.length-1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numbers[i+1])</a:t>
            </a:r>
          </a:p>
          <a:p>
            <a:pPr marL="0" indent="0">
              <a:buNone/>
            </a:pPr>
            <a:r>
              <a:rPr lang="en-US" dirty="0">
                <a:latin typeface="Courier New" panose="02070309020205020404" pitchFamily="49" charset="0"/>
                <a:cs typeface="Courier New" panose="02070309020205020404" pitchFamily="49" charset="0"/>
              </a:rPr>
              <a:t>			return false;</a:t>
            </a:r>
          </a:p>
          <a:p>
            <a:pPr marL="0" indent="0">
              <a:buNone/>
            </a:pPr>
            <a:r>
              <a:rPr lang="en-US" dirty="0">
                <a:latin typeface="Courier New" panose="02070309020205020404" pitchFamily="49" charset="0"/>
                <a:cs typeface="Courier New" panose="02070309020205020404" pitchFamily="49" charset="0"/>
              </a:rPr>
              <a:t>	return true;</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178920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Finding the smallest or largest</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you need to return an element in a list (i.e. largest, smallest,…), assign the initial element to the </a:t>
            </a:r>
            <a:r>
              <a:rPr lang="en-US" b="1" dirty="0">
                <a:solidFill>
                  <a:srgbClr val="FF0000"/>
                </a:solidFill>
              </a:rPr>
              <a:t>first one </a:t>
            </a:r>
            <a:r>
              <a:rPr lang="en-US" dirty="0"/>
              <a:t>in the list.</a:t>
            </a:r>
          </a:p>
          <a:p>
            <a:pPr marL="0" indent="0">
              <a:buNone/>
            </a:pPr>
            <a:endParaRPr lang="en-US" dirty="0"/>
          </a:p>
          <a:p>
            <a:pPr marL="0" indent="0">
              <a:buNone/>
            </a:pPr>
            <a:r>
              <a:rPr lang="en-US" dirty="0"/>
              <a:t>Example : You need to find the Dog with the most fleas.</a:t>
            </a:r>
          </a:p>
          <a:p>
            <a:pPr marL="0" indent="0">
              <a:buNone/>
            </a:pPr>
            <a:r>
              <a:rPr lang="en-US" dirty="0">
                <a:latin typeface="Courier New" panose="02070309020205020404" pitchFamily="49" charset="0"/>
                <a:cs typeface="Courier New" panose="02070309020205020404" pitchFamily="49" charset="0"/>
              </a:rPr>
              <a:t>//returns the Dog object in pack with the most fleas</a:t>
            </a:r>
          </a:p>
          <a:p>
            <a:pPr marL="0" indent="0">
              <a:buNone/>
            </a:pPr>
            <a:r>
              <a:rPr lang="en-US" dirty="0">
                <a:latin typeface="Courier New" panose="02070309020205020404" pitchFamily="49" charset="0"/>
                <a:cs typeface="Courier New" panose="02070309020205020404" pitchFamily="49" charset="0"/>
              </a:rPr>
              <a:t>public Dog </a:t>
            </a:r>
            <a:r>
              <a:rPr lang="en-US" dirty="0" err="1">
                <a:latin typeface="Courier New" panose="02070309020205020404" pitchFamily="49" charset="0"/>
                <a:cs typeface="Courier New" panose="02070309020205020404" pitchFamily="49" charset="0"/>
              </a:rPr>
              <a:t>mostFleas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&lt;Dog&gt; pack){</a:t>
            </a:r>
          </a:p>
          <a:p>
            <a:pPr marL="0" indent="0">
              <a:buNone/>
            </a:pPr>
            <a:r>
              <a:rPr lang="en-US" dirty="0">
                <a:latin typeface="Courier New" panose="02070309020205020404" pitchFamily="49" charset="0"/>
                <a:cs typeface="Courier New" panose="02070309020205020404" pitchFamily="49" charset="0"/>
              </a:rPr>
              <a:t>	Dog most = </a:t>
            </a:r>
            <a:r>
              <a:rPr lang="en-US" dirty="0" err="1">
                <a:latin typeface="Courier New" panose="02070309020205020404" pitchFamily="49" charset="0"/>
                <a:cs typeface="Courier New" panose="02070309020205020404" pitchFamily="49" charset="0"/>
              </a:rPr>
              <a:t>pack.get</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for(Dog dog : pack)</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dog.getNumFleas</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most.getNumFleas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most = dog;</a:t>
            </a:r>
          </a:p>
          <a:p>
            <a:pPr marL="0" indent="0">
              <a:buNone/>
            </a:pPr>
            <a:r>
              <a:rPr lang="en-US" dirty="0">
                <a:latin typeface="Courier New" panose="02070309020205020404" pitchFamily="49" charset="0"/>
                <a:cs typeface="Courier New" panose="02070309020205020404" pitchFamily="49" charset="0"/>
              </a:rPr>
              <a:t>	return most;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2589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An </a:t>
            </a:r>
            <a:r>
              <a:rPr lang="en-US" dirty="0" err="1"/>
              <a:t>ArrayList</a:t>
            </a:r>
            <a:r>
              <a:rPr lang="en-US" dirty="0"/>
              <a:t> can be helpful when you are trying to manipulate an array (i.e. remove items, rearrange in random order, etc.).</a:t>
            </a:r>
          </a:p>
          <a:p>
            <a:pPr marL="0" indent="0">
              <a:buNone/>
            </a:pPr>
            <a:endParaRPr lang="en-US" dirty="0"/>
          </a:p>
          <a:p>
            <a:pPr marL="0" indent="0">
              <a:buNone/>
            </a:pPr>
            <a:r>
              <a:rPr lang="en-US" dirty="0"/>
              <a:t>Example: </a:t>
            </a:r>
          </a:p>
          <a:p>
            <a:pPr marL="0" indent="0">
              <a:buNone/>
            </a:pPr>
            <a:r>
              <a:rPr lang="en-US" dirty="0"/>
              <a:t>If you need to remove several objects from an array based one some condition, a strategy would be to save all the objects to an </a:t>
            </a:r>
            <a:r>
              <a:rPr lang="en-US" dirty="0" err="1"/>
              <a:t>ArrayList</a:t>
            </a:r>
            <a:r>
              <a:rPr lang="en-US" dirty="0"/>
              <a:t> and remove the objects before storing the remaining objects back to the array.</a:t>
            </a:r>
          </a:p>
          <a:p>
            <a:pPr marL="0" indent="0">
              <a:buNone/>
            </a:pPr>
            <a:endParaRPr lang="en-US" dirty="0"/>
          </a:p>
          <a:p>
            <a:pPr marL="0" indent="0">
              <a:buNone/>
            </a:pPr>
            <a:r>
              <a:rPr lang="en-US" dirty="0"/>
              <a:t>See code on the next slide. </a:t>
            </a:r>
          </a:p>
          <a:p>
            <a:pPr marL="0" indent="0">
              <a:buNone/>
            </a:pPr>
            <a:br>
              <a:rPr lang="en-US" dirty="0"/>
            </a:br>
            <a:endParaRPr lang="en-US" dirty="0"/>
          </a:p>
        </p:txBody>
      </p:sp>
    </p:spTree>
    <p:extLst>
      <p:ext uri="{BB962C8B-B14F-4D97-AF65-F5344CB8AC3E}">
        <p14:creationId xmlns:p14="http://schemas.microsoft.com/office/powerpoint/2010/main" val="154357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normAutofit/>
          </a:bodyPr>
          <a:lstStyle/>
          <a:p>
            <a:pPr marL="0" indent="0">
              <a:buNone/>
            </a:pPr>
            <a:r>
              <a:rPr lang="en-US" sz="1900" dirty="0">
                <a:latin typeface="Courier New" panose="02070309020205020404" pitchFamily="49" charset="0"/>
                <a:cs typeface="Courier New" panose="02070309020205020404" pitchFamily="49" charset="0"/>
              </a:rPr>
              <a:t>//returns a new array with bad things removed</a:t>
            </a:r>
          </a:p>
          <a:p>
            <a:pPr marL="0" indent="0">
              <a:buNone/>
            </a:pPr>
            <a:r>
              <a:rPr lang="en-US" sz="1900" dirty="0">
                <a:latin typeface="Courier New" panose="02070309020205020404" pitchFamily="49" charset="0"/>
                <a:cs typeface="Courier New" panose="02070309020205020404" pitchFamily="49" charset="0"/>
              </a:rPr>
              <a:t>public Thing[] </a:t>
            </a:r>
            <a:r>
              <a:rPr lang="en-US" sz="1900" dirty="0" err="1">
                <a:latin typeface="Courier New" panose="02070309020205020404" pitchFamily="49" charset="0"/>
                <a:cs typeface="Courier New" panose="02070309020205020404" pitchFamily="49" charset="0"/>
              </a:rPr>
              <a:t>removeBadThing</a:t>
            </a:r>
            <a:r>
              <a:rPr lang="en-US" sz="1900" dirty="0">
                <a:latin typeface="Courier New" panose="02070309020205020404" pitchFamily="49" charset="0"/>
                <a:cs typeface="Courier New" panose="02070309020205020404" pitchFamily="49" charset="0"/>
              </a:rPr>
              <a:t>(Thing[] widgets){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 good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a:t>
            </a:r>
          </a:p>
          <a:p>
            <a:pPr marL="0" indent="0">
              <a:buNone/>
            </a:pPr>
            <a:r>
              <a:rPr lang="en-US" sz="1900" dirty="0">
                <a:latin typeface="Courier New" panose="02070309020205020404" pitchFamily="49" charset="0"/>
                <a:cs typeface="Courier New" panose="02070309020205020404" pitchFamily="49" charset="0"/>
              </a:rPr>
              <a:t>	for(Thing </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 : widgets){</a:t>
            </a:r>
          </a:p>
          <a:p>
            <a:pPr marL="0" indent="0">
              <a:buNone/>
            </a:pPr>
            <a:r>
              <a:rPr lang="en-US" sz="1900" dirty="0">
                <a:latin typeface="Courier New" panose="02070309020205020404" pitchFamily="49" charset="0"/>
                <a:cs typeface="Courier New" panose="02070309020205020404" pitchFamily="49" charset="0"/>
              </a:rPr>
              <a:t>		if(!</a:t>
            </a:r>
            <a:r>
              <a:rPr lang="en-US" sz="1900" dirty="0" err="1">
                <a:latin typeface="Courier New" panose="02070309020205020404" pitchFamily="49" charset="0"/>
                <a:cs typeface="Courier New" panose="02070309020205020404" pitchFamily="49" charset="0"/>
              </a:rPr>
              <a:t>wid.isBad</a:t>
            </a:r>
            <a:r>
              <a:rPr lang="en-US" sz="1900" dirty="0">
                <a:latin typeface="Courier New" panose="02070309020205020404" pitchFamily="49" charset="0"/>
                <a:cs typeface="Courier New" panose="02070309020205020404" pitchFamily="49" charset="0"/>
              </a:rPr>
              <a:t>()) </a:t>
            </a:r>
            <a:r>
              <a:rPr lang="en-US" sz="1900" dirty="0">
                <a:solidFill>
                  <a:srgbClr val="FF0000"/>
                </a:solidFill>
                <a:latin typeface="Courier New" panose="02070309020205020404" pitchFamily="49" charset="0"/>
                <a:cs typeface="Courier New" panose="02070309020205020404" pitchFamily="49" charset="0"/>
              </a:rPr>
              <a:t>// </a:t>
            </a:r>
            <a:r>
              <a:rPr lang="en-US" sz="1900" dirty="0" err="1">
                <a:solidFill>
                  <a:srgbClr val="FF0000"/>
                </a:solidFill>
                <a:latin typeface="Courier New" panose="02070309020205020404" pitchFamily="49" charset="0"/>
                <a:cs typeface="Courier New" panose="02070309020205020404" pitchFamily="49" charset="0"/>
              </a:rPr>
              <a:t>i.e</a:t>
            </a:r>
            <a:r>
              <a:rPr lang="en-US" sz="1900" dirty="0">
                <a:solidFill>
                  <a:srgbClr val="FF0000"/>
                </a:solidFill>
                <a:latin typeface="Courier New" panose="02070309020205020404" pitchFamily="49" charset="0"/>
                <a:cs typeface="Courier New" panose="02070309020205020404" pitchFamily="49" charset="0"/>
              </a:rPr>
              <a:t> good</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good.add</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Thing[]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 = new Thing[</a:t>
            </a:r>
            <a:r>
              <a:rPr lang="en-US" sz="1900" dirty="0" err="1">
                <a:latin typeface="Courier New" panose="02070309020205020404" pitchFamily="49" charset="0"/>
                <a:cs typeface="Courier New" panose="02070309020205020404" pitchFamily="49" charset="0"/>
              </a:rPr>
              <a:t>good.size</a:t>
            </a: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for(int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=0;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&lt; </a:t>
            </a:r>
            <a:r>
              <a:rPr lang="en-US" sz="1900" dirty="0" err="1">
                <a:latin typeface="Courier New" panose="02070309020205020404" pitchFamily="49" charset="0"/>
                <a:cs typeface="Courier New" panose="02070309020205020404" pitchFamily="49" charset="0"/>
              </a:rPr>
              <a:t>goodOnes.length</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good.get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a:t>
            </a: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8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40773"/>
            <a:ext cx="7053542" cy="683886"/>
          </a:xfrm>
        </p:spPr>
        <p:txBody>
          <a:bodyPr/>
          <a:lstStyle/>
          <a:p>
            <a:r>
              <a:rPr lang="en-US" dirty="0"/>
              <a:t>Exam Directions(from actual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E10ECE-2BA4-CD41-BE47-CF0B12035A3C}"/>
              </a:ext>
            </a:extLst>
          </p:cNvPr>
          <p:cNvPicPr>
            <a:picLocks noChangeAspect="1"/>
          </p:cNvPicPr>
          <p:nvPr/>
        </p:nvPicPr>
        <p:blipFill>
          <a:blip r:embed="rId2"/>
          <a:stretch>
            <a:fillRect/>
          </a:stretch>
        </p:blipFill>
        <p:spPr>
          <a:xfrm>
            <a:off x="480237" y="1206577"/>
            <a:ext cx="7927146" cy="3847566"/>
          </a:xfrm>
          <a:prstGeom prst="rect">
            <a:avLst/>
          </a:prstGeom>
        </p:spPr>
      </p:pic>
      <p:sp>
        <p:nvSpPr>
          <p:cNvPr id="5" name="TextBox 4">
            <a:extLst>
              <a:ext uri="{FF2B5EF4-FFF2-40B4-BE49-F238E27FC236}">
                <a16:creationId xmlns:a16="http://schemas.microsoft.com/office/drawing/2014/main" id="{F7DE69D1-EDBC-2A48-9F2E-1D843F75E186}"/>
              </a:ext>
            </a:extLst>
          </p:cNvPr>
          <p:cNvSpPr txBox="1"/>
          <p:nvPr/>
        </p:nvSpPr>
        <p:spPr>
          <a:xfrm>
            <a:off x="5434039" y="2845748"/>
            <a:ext cx="2482411" cy="553998"/>
          </a:xfrm>
          <a:prstGeom prst="rect">
            <a:avLst/>
          </a:prstGeom>
          <a:noFill/>
        </p:spPr>
        <p:txBody>
          <a:bodyPr wrap="none" rtlCol="0">
            <a:spAutoFit/>
          </a:bodyPr>
          <a:lstStyle/>
          <a:p>
            <a:r>
              <a:rPr lang="en-US" sz="3000" dirty="0">
                <a:solidFill>
                  <a:srgbClr val="FF0000"/>
                </a:solidFill>
              </a:rPr>
              <a:t>IMPORTANT!!</a:t>
            </a:r>
          </a:p>
        </p:txBody>
      </p:sp>
      <p:cxnSp>
        <p:nvCxnSpPr>
          <p:cNvPr id="7" name="Straight Arrow Connector 6">
            <a:extLst>
              <a:ext uri="{FF2B5EF4-FFF2-40B4-BE49-F238E27FC236}">
                <a16:creationId xmlns:a16="http://schemas.microsoft.com/office/drawing/2014/main" id="{DCE16EE7-E3B3-B944-A33D-37D2B0315410}"/>
              </a:ext>
            </a:extLst>
          </p:cNvPr>
          <p:cNvCxnSpPr>
            <a:cxnSpLocks/>
          </p:cNvCxnSpPr>
          <p:nvPr/>
        </p:nvCxnSpPr>
        <p:spPr>
          <a:xfrm>
            <a:off x="5913689" y="3399746"/>
            <a:ext cx="1290415" cy="971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D12630-3424-C842-AEE6-18E8492BDD7C}"/>
              </a:ext>
            </a:extLst>
          </p:cNvPr>
          <p:cNvPicPr>
            <a:picLocks noChangeAspect="1"/>
          </p:cNvPicPr>
          <p:nvPr/>
        </p:nvPicPr>
        <p:blipFill>
          <a:blip r:embed="rId3"/>
          <a:stretch>
            <a:fillRect/>
          </a:stretch>
        </p:blipFill>
        <p:spPr>
          <a:xfrm>
            <a:off x="608427" y="4856308"/>
            <a:ext cx="6595677" cy="764962"/>
          </a:xfrm>
          <a:prstGeom prst="rect">
            <a:avLst/>
          </a:prstGeom>
        </p:spPr>
      </p:pic>
      <p:sp>
        <p:nvSpPr>
          <p:cNvPr id="13" name="TextBox 12">
            <a:extLst>
              <a:ext uri="{FF2B5EF4-FFF2-40B4-BE49-F238E27FC236}">
                <a16:creationId xmlns:a16="http://schemas.microsoft.com/office/drawing/2014/main" id="{D8AF7E8B-0386-3C4D-8846-79CB6AE7C7A7}"/>
              </a:ext>
            </a:extLst>
          </p:cNvPr>
          <p:cNvSpPr txBox="1"/>
          <p:nvPr/>
        </p:nvSpPr>
        <p:spPr>
          <a:xfrm>
            <a:off x="24671" y="597788"/>
            <a:ext cx="9094658" cy="707886"/>
          </a:xfrm>
          <a:prstGeom prst="rect">
            <a:avLst/>
          </a:prstGeom>
          <a:noFill/>
        </p:spPr>
        <p:txBody>
          <a:bodyPr wrap="square" rtlCol="0">
            <a:spAutoFit/>
          </a:bodyPr>
          <a:lstStyle/>
          <a:p>
            <a:r>
              <a:rPr lang="en-US" sz="2000" dirty="0">
                <a:solidFill>
                  <a:srgbClr val="FF0000"/>
                </a:solidFill>
              </a:rPr>
              <a:t>This directions are the same as on your actual exam. Read it now and don't waste time reading it on the exam!</a:t>
            </a:r>
          </a:p>
        </p:txBody>
      </p:sp>
    </p:spTree>
    <p:extLst>
      <p:ext uri="{BB962C8B-B14F-4D97-AF65-F5344CB8AC3E}">
        <p14:creationId xmlns:p14="http://schemas.microsoft.com/office/powerpoint/2010/main" val="36777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4: 2D Array</a:t>
            </a:r>
            <a:br>
              <a:rPr lang="en-US" dirty="0"/>
            </a:br>
            <a:r>
              <a:rPr lang="en-US" dirty="0"/>
              <a:t>See previous years' similar FRQs: </a:t>
            </a:r>
            <a:br>
              <a:rPr lang="en-US" dirty="0"/>
            </a:br>
            <a:r>
              <a:rPr lang="en-US" dirty="0"/>
              <a:t>2019 #4, 2018 #4, 2017 #4, 2016 #3</a:t>
            </a:r>
          </a:p>
        </p:txBody>
      </p:sp>
    </p:spTree>
    <p:extLst>
      <p:ext uri="{BB962C8B-B14F-4D97-AF65-F5344CB8AC3E}">
        <p14:creationId xmlns:p14="http://schemas.microsoft.com/office/powerpoint/2010/main" val="280285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Row Major Order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a:t>
            </a:r>
            <a:r>
              <a:rPr lang="en-US" dirty="0">
                <a:solidFill>
                  <a:srgbClr val="FF0000"/>
                </a:solidFill>
              </a:rPr>
              <a:t>(row major order)</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for(int 	col = 0; col &lt; students[0].length; col++){</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1263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Column Major Order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a:t>
            </a:r>
            <a:r>
              <a:rPr lang="en-US" dirty="0">
                <a:solidFill>
                  <a:srgbClr val="FF0000"/>
                </a:solidFill>
              </a:rPr>
              <a:t>(column major order)</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col = 0; col &lt; students[0].length</a:t>
            </a:r>
            <a:r>
              <a:rPr lang="en-US" sz="1800">
                <a:latin typeface="Courier New" panose="02070309020205020404" pitchFamily="49" charset="0"/>
                <a:cs typeface="Courier New" panose="02070309020205020404" pitchFamily="49" charset="0"/>
              </a:rPr>
              <a:t>; col++){</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14803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Along One Row</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in the given </a:t>
            </a:r>
            <a:r>
              <a:rPr lang="en-US" dirty="0">
                <a:solidFill>
                  <a:srgbClr val="FF0000"/>
                </a:solidFill>
              </a:rPr>
              <a:t>row</a:t>
            </a:r>
            <a:r>
              <a:rPr lang="en-US" dirty="0"/>
              <a:t>.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(int row, 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col = 0; col &lt; </a:t>
            </a:r>
            <a:r>
              <a:rPr lang="en-US" sz="1800" dirty="0">
                <a:solidFill>
                  <a:srgbClr val="FF0000"/>
                </a:solidFill>
                <a:latin typeface="Courier New" panose="02070309020205020404" pitchFamily="49" charset="0"/>
                <a:cs typeface="Courier New" panose="02070309020205020404" pitchFamily="49" charset="0"/>
              </a:rPr>
              <a:t>students[row].length</a:t>
            </a:r>
            <a:r>
              <a:rPr lang="en-US" sz="1800" dirty="0">
                <a:latin typeface="Courier New" panose="02070309020205020404" pitchFamily="49" charset="0"/>
                <a:cs typeface="Courier New" panose="02070309020205020404" pitchFamily="49" charset="0"/>
              </a:rPr>
              <a:t>; col++){</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56757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Along One Column</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in the given </a:t>
            </a:r>
            <a:r>
              <a:rPr lang="en-US" dirty="0">
                <a:solidFill>
                  <a:srgbClr val="FF0000"/>
                </a:solidFill>
              </a:rPr>
              <a:t>column</a:t>
            </a:r>
            <a:r>
              <a:rPr lang="en-US" dirty="0"/>
              <a:t>.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(int col, 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solidFill>
                  <a:srgbClr val="FF0000"/>
                </a:solidFill>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4938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Major Diagonal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threshold along the </a:t>
            </a:r>
            <a:r>
              <a:rPr lang="en-US" dirty="0">
                <a:solidFill>
                  <a:srgbClr val="FF0000"/>
                </a:solidFill>
              </a:rPr>
              <a:t>major diagonal</a:t>
            </a:r>
            <a:r>
              <a:rPr lang="en-US" dirty="0"/>
              <a:t>.  Assume 2D array is square.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if(students[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75703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Minor Diagonal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threshold along the </a:t>
            </a:r>
            <a:r>
              <a:rPr lang="en-US" dirty="0">
                <a:solidFill>
                  <a:srgbClr val="FF0000"/>
                </a:solidFill>
              </a:rPr>
              <a:t>minor diagonal</a:t>
            </a:r>
            <a:r>
              <a:rPr lang="en-US" dirty="0"/>
              <a:t>.  Assume 2D array is square.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int dim =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for(int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dim;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if(students[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][dim – 1 -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49014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1: Methods and Control Structures</a:t>
            </a:r>
            <a:br>
              <a:rPr lang="en-US" dirty="0"/>
            </a:br>
            <a:r>
              <a:rPr lang="en-US" dirty="0"/>
              <a:t>See previous years' similar FRQs: </a:t>
            </a:r>
            <a:br>
              <a:rPr lang="en-US" dirty="0"/>
            </a:br>
            <a:r>
              <a:rPr lang="en-US" dirty="0"/>
              <a:t>2018 #1, 2019 #1, 2017 #3</a:t>
            </a:r>
          </a:p>
        </p:txBody>
      </p:sp>
    </p:spTree>
    <p:extLst>
      <p:ext uri="{BB962C8B-B14F-4D97-AF65-F5344CB8AC3E}">
        <p14:creationId xmlns:p14="http://schemas.microsoft.com/office/powerpoint/2010/main" val="177006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Methods and Control Structures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Question 1 of the FRQ will likely ask you to write methods that utilize control structures(for vs while loops, conditionals).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Using Strings and its methods is likely to be in this question(or Question 2). See for example 2017 #3 for a String question that fits "Methods and Control Structures" question.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sz="2200" dirty="0">
                <a:latin typeface="Gill Sans MT" panose="020B0502020104020203" pitchFamily="34" charset="77"/>
              </a:rPr>
              <a:t>You should know how to use </a:t>
            </a:r>
            <a:r>
              <a:rPr lang="en-US" sz="2200" b="1" dirty="0">
                <a:latin typeface="Gill Sans MT" panose="020B0502020104020203" pitchFamily="34" charset="77"/>
              </a:rPr>
              <a:t>substring(int beg, int end), substring(int beg), </a:t>
            </a:r>
            <a:r>
              <a:rPr lang="en-US" sz="2200" b="1" dirty="0" err="1">
                <a:latin typeface="Gill Sans MT" panose="020B0502020104020203" pitchFamily="34" charset="77"/>
              </a:rPr>
              <a:t>indexOf</a:t>
            </a:r>
            <a:r>
              <a:rPr lang="en-US" sz="2200" b="1" dirty="0">
                <a:latin typeface="Gill Sans MT" panose="020B0502020104020203" pitchFamily="34" charset="77"/>
              </a:rPr>
              <a:t>, equals, length and </a:t>
            </a:r>
            <a:r>
              <a:rPr lang="en-US" sz="2200" b="1" dirty="0" err="1">
                <a:latin typeface="Gill Sans MT" panose="020B0502020104020203" pitchFamily="34" charset="77"/>
              </a:rPr>
              <a:t>compareTo</a:t>
            </a:r>
            <a:r>
              <a:rPr lang="en-US" sz="2200" b="1" dirty="0">
                <a:latin typeface="Gill Sans MT" panose="020B0502020104020203" pitchFamily="34" charset="77"/>
              </a:rPr>
              <a:t> </a:t>
            </a:r>
            <a:r>
              <a:rPr lang="en-US" sz="2200" dirty="0">
                <a:latin typeface="Gill Sans MT" panose="020B0502020104020203" pitchFamily="34" charset="77"/>
              </a:rPr>
              <a:t>methods. See the College Board reference sheet.</a:t>
            </a: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1392099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6B8F438-0BCB-7548-9023-EA72CB9BC9AE}"/>
              </a:ext>
            </a:extLst>
          </p:cNvPr>
          <p:cNvSpPr>
            <a:spLocks noGrp="1"/>
          </p:cNvSpPr>
          <p:nvPr>
            <p:ph type="title" idx="4294967295"/>
          </p:nvPr>
        </p:nvSpPr>
        <p:spPr>
          <a:xfrm>
            <a:off x="166736" y="113121"/>
            <a:ext cx="7886700"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methods</a:t>
            </a:r>
          </a:p>
        </p:txBody>
      </p:sp>
      <p:sp>
        <p:nvSpPr>
          <p:cNvPr id="28675" name="Rectangle 3">
            <a:extLst>
              <a:ext uri="{FF2B5EF4-FFF2-40B4-BE49-F238E27FC236}">
                <a16:creationId xmlns:a16="http://schemas.microsoft.com/office/drawing/2014/main" id="{86537E5E-8E9E-CC4E-85C4-87A3A5FB66CB}"/>
              </a:ext>
            </a:extLst>
          </p:cNvPr>
          <p:cNvSpPr>
            <a:spLocks noGrp="1"/>
          </p:cNvSpPr>
          <p:nvPr>
            <p:ph type="body" idx="4294967295"/>
          </p:nvPr>
        </p:nvSpPr>
        <p:spPr/>
        <p:txBody>
          <a:bodyPr/>
          <a:lstStyle/>
          <a:p>
            <a:pPr marL="533115" lvl="1" indent="-205044">
              <a:buNone/>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sz="750" dirty="0"/>
          </a:p>
          <a:p>
            <a:pPr marL="227533" indent="-227533">
              <a:defRPr/>
            </a:pPr>
            <a:endParaRPr lang="en-US" dirty="0">
              <a:cs typeface="+mn-cs"/>
            </a:endParaRPr>
          </a:p>
        </p:txBody>
      </p:sp>
      <p:graphicFrame>
        <p:nvGraphicFramePr>
          <p:cNvPr id="531460" name="Group 4">
            <a:extLst>
              <a:ext uri="{FF2B5EF4-FFF2-40B4-BE49-F238E27FC236}">
                <a16:creationId xmlns:a16="http://schemas.microsoft.com/office/drawing/2014/main" id="{39A415A5-9F18-034F-B82F-721845132275}"/>
              </a:ext>
            </a:extLst>
          </p:cNvPr>
          <p:cNvGraphicFramePr>
            <a:graphicFrameLocks noGrp="1"/>
          </p:cNvGraphicFramePr>
          <p:nvPr/>
        </p:nvGraphicFramePr>
        <p:xfrm>
          <a:off x="889000" y="1143000"/>
          <a:ext cx="7366000" cy="4008439"/>
        </p:xfrm>
        <a:graphic>
          <a:graphicData uri="http://schemas.openxmlformats.org/drawingml/2006/table">
            <a:tbl>
              <a:tblPr/>
              <a:tblGrid>
                <a:gridCol w="307975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304817">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a:ln>
                            <a:noFill/>
                          </a:ln>
                          <a:solidFill>
                            <a:schemeClr val="tx1"/>
                          </a:solidFill>
                          <a:effectLst/>
                          <a:latin typeface="Tahoma" pitchFamily="34" charset="0"/>
                          <a:cs typeface="Times New Roman" pitchFamily="18" charset="0"/>
                        </a:rPr>
                        <a:t>Method name</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a:ln>
                            <a:noFill/>
                          </a:ln>
                          <a:solidFill>
                            <a:schemeClr val="tx1"/>
                          </a:solidFill>
                          <a:effectLst/>
                          <a:latin typeface="Tahoma" pitchFamily="34" charset="0"/>
                          <a:cs typeface="Times New Roman" pitchFamily="18" charset="0"/>
                        </a:rPr>
                        <a:t>Description</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41">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defRPr/>
                      </a:pPr>
                      <a:r>
                        <a:rPr lang="en-US" sz="1500" kern="1200" dirty="0">
                          <a:solidFill>
                            <a:schemeClr val="tx1"/>
                          </a:solidFill>
                          <a:effectLst/>
                          <a:latin typeface="Courier New" panose="02070309020205020404" pitchFamily="49" charset="0"/>
                          <a:ea typeface="+mn-ea"/>
                          <a:cs typeface="Courier New" panose="02070309020205020404" pitchFamily="49" charset="0"/>
                        </a:rPr>
                        <a:t>String(String str) </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defRPr/>
                      </a:pPr>
                      <a:r>
                        <a:rPr lang="en-US" sz="1500" kern="1200" dirty="0">
                          <a:solidFill>
                            <a:schemeClr val="tx1"/>
                          </a:solidFill>
                          <a:effectLst/>
                          <a:latin typeface="+mn-lt"/>
                          <a:ea typeface="+mn-ea"/>
                          <a:cs typeface="+mn-cs"/>
                        </a:rPr>
                        <a:t>Constructs a new String object that represents the same sequence of characters as str </a:t>
                      </a:r>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17">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int length()</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number of characters in this string</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791">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substring(</a:t>
                      </a:r>
                      <a:r>
                        <a:rPr kumimoji="0" lang="en-US" sz="1500" b="1" i="0"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Courier New" pitchFamily="49" charset="0"/>
                          <a:cs typeface="Times New Roman" pitchFamily="18" charset="0"/>
                        </a:rPr>
                        <a:t>, </a:t>
                      </a:r>
                      <a:r>
                        <a:rPr kumimoji="0" lang="en-US" sz="1500" b="1" i="0"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p>
                      <a:pPr marL="0" marR="0" lvl="0" indent="0" algn="l" defTabSz="914400" rtl="0" eaLnBrk="1" fontAlgn="base" latinLnBrk="0" hangingPunct="1">
                        <a:lnSpc>
                          <a:spcPct val="7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or</a:t>
                      </a:r>
                    </a:p>
                    <a:p>
                      <a:pPr marL="0" marR="0" lvl="0" indent="0" algn="l" defTabSz="914400" rtl="0" eaLnBrk="1" fontAlgn="base" latinLnBrk="0" hangingPunct="1">
                        <a:lnSpc>
                          <a:spcPct val="7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substring(</a:t>
                      </a:r>
                      <a:r>
                        <a:rPr kumimoji="0" lang="en-US" sz="1500" b="1" i="0"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the characters in this string from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Tahoma" pitchFamily="34" charset="0"/>
                          <a:cs typeface="Times New Roman" pitchFamily="18" charset="0"/>
                        </a:rPr>
                        <a:t> (inclusive) to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Tahoma" pitchFamily="34" charset="0"/>
                          <a:cs typeface="Times New Roman" pitchFamily="18" charset="0"/>
                        </a:rPr>
                        <a:t> (</a:t>
                      </a:r>
                      <a:r>
                        <a:rPr kumimoji="0" lang="en-US" sz="1500" b="0" i="0" u="sng" strike="noStrike" cap="none" normalizeH="0" baseline="0" dirty="0">
                          <a:ln>
                            <a:noFill/>
                          </a:ln>
                          <a:solidFill>
                            <a:schemeClr val="tx1"/>
                          </a:solidFill>
                          <a:effectLst/>
                          <a:latin typeface="Tahoma" pitchFamily="34" charset="0"/>
                          <a:cs typeface="Times New Roman" pitchFamily="18" charset="0"/>
                        </a:rPr>
                        <a:t>exclusive</a:t>
                      </a:r>
                      <a:r>
                        <a:rPr kumimoji="0" lang="en-US" sz="1500" b="0" i="0" u="none" strike="noStrike" cap="none" normalizeH="0" baseline="0" dirty="0">
                          <a:ln>
                            <a:noFill/>
                          </a:ln>
                          <a:solidFill>
                            <a:schemeClr val="tx1"/>
                          </a:solidFill>
                          <a:effectLst/>
                          <a:latin typeface="Tahoma" pitchFamily="34" charset="0"/>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if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Tahoma" pitchFamily="34" charset="0"/>
                          <a:cs typeface="Times New Roman" pitchFamily="18" charset="0"/>
                        </a:rPr>
                        <a:t> is omitted, grabs till end of string</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41">
                <a:tc>
                  <a:txBody>
                    <a:bodyPr/>
                    <a:lstStyle/>
                    <a:p>
                      <a:r>
                        <a:rPr lang="en-US" sz="1500" kern="1200" dirty="0" err="1">
                          <a:solidFill>
                            <a:schemeClr val="tx1"/>
                          </a:solidFill>
                          <a:effectLst/>
                          <a:latin typeface="Courier New" panose="02070309020205020404" pitchFamily="49" charset="0"/>
                          <a:ea typeface="+mn-ea"/>
                          <a:cs typeface="Courier New" panose="02070309020205020404" pitchFamily="49" charset="0"/>
                        </a:rPr>
                        <a:t>boolean</a:t>
                      </a:r>
                      <a:r>
                        <a:rPr lang="en-US" sz="1500" kern="1200" dirty="0">
                          <a:solidFill>
                            <a:schemeClr val="tx1"/>
                          </a:solidFill>
                          <a:effectLst/>
                          <a:latin typeface="Courier New" panose="02070309020205020404" pitchFamily="49" charset="0"/>
                          <a:ea typeface="+mn-ea"/>
                          <a:cs typeface="Courier New" panose="02070309020205020404" pitchFamily="49" charset="0"/>
                        </a:rPr>
                        <a:t> equals(String other)</a:t>
                      </a:r>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lang="en-US" sz="1500" kern="1200" dirty="0">
                          <a:solidFill>
                            <a:schemeClr val="tx1"/>
                          </a:solidFill>
                          <a:effectLst/>
                          <a:latin typeface="+mn-lt"/>
                          <a:ea typeface="+mn-ea"/>
                          <a:cs typeface="+mn-cs"/>
                        </a:rPr>
                        <a:t>Returns true if this is equal to other; returns false otherwise</a:t>
                      </a:r>
                      <a:endParaRPr kumimoji="0" lang="en-US" sz="1500" b="0" i="0" u="none" strike="noStrike" cap="none" normalizeH="0" baseline="0" dirty="0">
                        <a:ln>
                          <a:noFill/>
                        </a:ln>
                        <a:solidFill>
                          <a:schemeClr val="tx1"/>
                        </a:solidFill>
                        <a:effectLst/>
                        <a:latin typeface="Tahoma" pitchFamily="34" charset="0"/>
                        <a:cs typeface="Times New Roman" pitchFamily="18" charset="0"/>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66">
                <a:tc>
                  <a:txBody>
                    <a:bodyPr/>
                    <a:lstStyle/>
                    <a:p>
                      <a:r>
                        <a:rPr lang="en-US" sz="1500" kern="1200" dirty="0">
                          <a:solidFill>
                            <a:schemeClr val="tx1"/>
                          </a:solidFill>
                          <a:effectLst/>
                          <a:latin typeface="Courier New" panose="02070309020205020404" pitchFamily="49" charset="0"/>
                          <a:ea typeface="+mn-ea"/>
                          <a:cs typeface="Courier New" panose="02070309020205020404" pitchFamily="49" charset="0"/>
                        </a:rPr>
                        <a:t>int </a:t>
                      </a:r>
                      <a:r>
                        <a:rPr lang="en-US" sz="1500" kern="1200" dirty="0" err="1">
                          <a:solidFill>
                            <a:schemeClr val="tx1"/>
                          </a:solidFill>
                          <a:effectLst/>
                          <a:latin typeface="Courier New" panose="02070309020205020404" pitchFamily="49" charset="0"/>
                          <a:ea typeface="+mn-ea"/>
                          <a:cs typeface="Courier New" panose="02070309020205020404" pitchFamily="49" charset="0"/>
                        </a:rPr>
                        <a:t>compareTo</a:t>
                      </a:r>
                      <a:r>
                        <a:rPr lang="en-US" sz="1500" kern="1200" dirty="0">
                          <a:solidFill>
                            <a:schemeClr val="tx1"/>
                          </a:solidFill>
                          <a:effectLst/>
                          <a:latin typeface="Courier New" panose="02070309020205020404" pitchFamily="49" charset="0"/>
                          <a:ea typeface="+mn-ea"/>
                          <a:cs typeface="Courier New" panose="02070309020205020404" pitchFamily="49" charset="0"/>
                        </a:rPr>
                        <a:t>(String other) </a:t>
                      </a:r>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sz="1500" kern="1200" dirty="0">
                          <a:solidFill>
                            <a:schemeClr val="tx1"/>
                          </a:solidFill>
                          <a:effectLst/>
                          <a:latin typeface="+mn-lt"/>
                          <a:ea typeface="+mn-ea"/>
                          <a:cs typeface="+mn-cs"/>
                        </a:rPr>
                        <a:t>Returns a value &lt; 0 if this is less than other; returns zero if this is equal to other; returns a value &gt; 0 if this is greater than other </a:t>
                      </a:r>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2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cap="none" normalizeH="0" baseline="0" dirty="0" err="1">
                          <a:ln>
                            <a:noFill/>
                          </a:ln>
                          <a:solidFill>
                            <a:schemeClr val="tx1"/>
                          </a:solidFill>
                          <a:effectLst/>
                          <a:latin typeface="Courier New" pitchFamily="49" charset="0"/>
                          <a:cs typeface="Times New Roman" pitchFamily="18" charset="0"/>
                        </a:rPr>
                        <a:t>indexOf</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r>
                        <a:rPr kumimoji="0" lang="en-US" sz="1500" b="1" i="0" u="none" strike="noStrike" cap="none" normalizeH="0" baseline="0" dirty="0">
                          <a:ln>
                            <a:noFill/>
                          </a:ln>
                          <a:solidFill>
                            <a:schemeClr val="tx1"/>
                          </a:solidFill>
                          <a:effectLst/>
                          <a:latin typeface="Tahoma" pitchFamily="34" charset="0"/>
                          <a:cs typeface="Times New Roman" pitchFamily="18" charset="0"/>
                        </a:rPr>
                        <a:t>str</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p>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index where the start of the given string appears in this string (-1 if not found)</a:t>
                      </a:r>
                    </a:p>
                    <a:p>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21573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8307-0DFD-A74B-AAD7-F6B2293A2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42AD6-7D4E-6242-A637-AD65090F1F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1CFC27-6287-D946-B376-F056314955B4}"/>
              </a:ext>
            </a:extLst>
          </p:cNvPr>
          <p:cNvPicPr>
            <a:picLocks noChangeAspect="1"/>
          </p:cNvPicPr>
          <p:nvPr/>
        </p:nvPicPr>
        <p:blipFill>
          <a:blip r:embed="rId2"/>
          <a:stretch>
            <a:fillRect/>
          </a:stretch>
        </p:blipFill>
        <p:spPr>
          <a:xfrm>
            <a:off x="0" y="68663"/>
            <a:ext cx="9144000" cy="2068778"/>
          </a:xfrm>
          <a:prstGeom prst="rect">
            <a:avLst/>
          </a:prstGeom>
        </p:spPr>
      </p:pic>
      <p:pic>
        <p:nvPicPr>
          <p:cNvPr id="5" name="Picture 4">
            <a:extLst>
              <a:ext uri="{FF2B5EF4-FFF2-40B4-BE49-F238E27FC236}">
                <a16:creationId xmlns:a16="http://schemas.microsoft.com/office/drawing/2014/main" id="{C221459C-8223-5444-A042-85D5AC8B8D37}"/>
              </a:ext>
            </a:extLst>
          </p:cNvPr>
          <p:cNvPicPr>
            <a:picLocks noChangeAspect="1"/>
          </p:cNvPicPr>
          <p:nvPr/>
        </p:nvPicPr>
        <p:blipFill>
          <a:blip r:embed="rId3"/>
          <a:stretch>
            <a:fillRect/>
          </a:stretch>
        </p:blipFill>
        <p:spPr>
          <a:xfrm>
            <a:off x="68367" y="2018949"/>
            <a:ext cx="7886700" cy="3559318"/>
          </a:xfrm>
          <a:prstGeom prst="rect">
            <a:avLst/>
          </a:prstGeom>
        </p:spPr>
      </p:pic>
    </p:spTree>
    <p:extLst>
      <p:ext uri="{BB962C8B-B14F-4D97-AF65-F5344CB8AC3E}">
        <p14:creationId xmlns:p14="http://schemas.microsoft.com/office/powerpoint/2010/main" val="388174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32BC28-BF0A-9449-BB15-9BE6BD380EA4}"/>
              </a:ext>
            </a:extLst>
          </p:cNvPr>
          <p:cNvSpPr>
            <a:spLocks noGrp="1"/>
          </p:cNvSpPr>
          <p:nvPr>
            <p:ph type="title" idx="4294967295"/>
          </p:nvPr>
        </p:nvSpPr>
        <p:spPr>
          <a:xfrm>
            <a:off x="197963" y="131975"/>
            <a:ext cx="7883754"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method examples</a:t>
            </a:r>
          </a:p>
        </p:txBody>
      </p:sp>
      <p:sp>
        <p:nvSpPr>
          <p:cNvPr id="369667" name="Rectangle 3">
            <a:extLst>
              <a:ext uri="{FF2B5EF4-FFF2-40B4-BE49-F238E27FC236}">
                <a16:creationId xmlns:a16="http://schemas.microsoft.com/office/drawing/2014/main" id="{47E86255-DD44-C741-AB8B-33D04A9B82F2}"/>
              </a:ext>
            </a:extLst>
          </p:cNvPr>
          <p:cNvSpPr>
            <a:spLocks noGrp="1" noChangeArrowheads="1"/>
          </p:cNvSpPr>
          <p:nvPr>
            <p:ph type="body" idx="4294967295"/>
          </p:nvPr>
        </p:nvSpPr>
        <p:spPr>
          <a:xfrm>
            <a:off x="197963" y="767884"/>
            <a:ext cx="8184037" cy="4947116"/>
          </a:xfrm>
        </p:spPr>
        <p:txBody>
          <a:bodyPr/>
          <a:lstStyle/>
          <a:p>
            <a:pPr marL="533115" lvl="1" indent="-205044">
              <a:buNone/>
            </a:pPr>
            <a:r>
              <a:rPr lang="en-US" altLang="en-US" sz="1667" b="1" dirty="0">
                <a:solidFill>
                  <a:srgbClr val="008080"/>
                </a:solidFill>
                <a:latin typeface="Courier New" panose="02070309020205020404" pitchFamily="49" charset="0"/>
                <a:ea typeface="ＭＳ Ｐゴシック" panose="020B0600070205080204" pitchFamily="34" charset="-128"/>
              </a:rPr>
              <a:t>	// index     0123456789012345678</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String s1 = ”programming in java";</a:t>
            </a:r>
          </a:p>
          <a:p>
            <a:pPr marL="533115" lvl="1" indent="-205044">
              <a:lnSpc>
                <a:spcPct val="70000"/>
              </a:lnSpc>
              <a:buNone/>
            </a:pPr>
            <a:endParaRPr lang="en-US" altLang="en-US" sz="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s1.length()</a:t>
            </a: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b="1" dirty="0">
                <a:solidFill>
                  <a:srgbClr val="008080"/>
                </a:solidFill>
                <a:latin typeface="Courier New" panose="02070309020205020404" pitchFamily="49" charset="0"/>
                <a:ea typeface="ＭＳ Ｐゴシック" panose="020B0600070205080204" pitchFamily="34" charset="-128"/>
              </a:rPr>
              <a:t>	// 19</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a:t>
            </a:r>
            <a:r>
              <a:rPr lang="en-US" altLang="ja-JP" sz="1667" b="1" dirty="0" err="1">
                <a:latin typeface="Courier New" panose="02070309020205020404" pitchFamily="49" charset="0"/>
                <a:ea typeface="ＭＳ Ｐゴシック" panose="020B0600070205080204" pitchFamily="34" charset="-128"/>
              </a:rPr>
              <a:t>i</a:t>
            </a:r>
            <a:r>
              <a:rPr lang="en-US" altLang="ja-JP" sz="1667" b="1" dirty="0">
                <a:latin typeface="Courier New" panose="02070309020205020404" pitchFamily="49" charset="0"/>
                <a:ea typeface="ＭＳ Ｐゴシック" panose="020B0600070205080204" pitchFamily="34" charset="-128"/>
              </a:rPr>
              <a:t>")</a:t>
            </a:r>
            <a:r>
              <a:rPr lang="en-US" altLang="ja-JP" sz="1667" dirty="0">
                <a:latin typeface="Courier New" panose="02070309020205020404" pitchFamily="49" charset="0"/>
                <a:ea typeface="ＭＳ Ｐゴシック" panose="020B0600070205080204" pitchFamily="34" charset="-128"/>
              </a:rPr>
              <a:t>); </a:t>
            </a:r>
            <a:r>
              <a:rPr lang="en-US" altLang="ja-JP" sz="1667" b="1" dirty="0">
                <a:solidFill>
                  <a:srgbClr val="008080"/>
                </a:solidFill>
                <a:latin typeface="Courier New" panose="02070309020205020404" pitchFamily="49" charset="0"/>
                <a:ea typeface="ＭＳ Ｐゴシック" panose="020B0600070205080204" pitchFamily="34" charset="-128"/>
              </a:rPr>
              <a:t>// 8</a:t>
            </a:r>
            <a:endParaRPr lang="en-US" altLang="ja-JP" sz="1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s1.indexOf(“gram")</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3</a:t>
            </a:r>
            <a:endParaRPr lang="en-US" altLang="en-US" sz="1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s1.indexOf(“hi")</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-1</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s1.substring(7, 10)</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”min"</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s1.substring(12)</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”in java”</a:t>
            </a:r>
          </a:p>
          <a:p>
            <a:pPr marL="533115" lvl="1" indent="-205044">
              <a:lnSpc>
                <a:spcPct val="70000"/>
              </a:lnSpc>
              <a:buNone/>
            </a:pPr>
            <a:r>
              <a:rPr lang="en-US" altLang="en-US" sz="1667" b="1" dirty="0">
                <a:solidFill>
                  <a:srgbClr val="008080"/>
                </a:solidFill>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s1.substring(2,3)</a:t>
            </a:r>
            <a:r>
              <a:rPr lang="en-US" altLang="en-US" sz="1667" dirty="0">
                <a:latin typeface="Courier New" panose="02070309020205020404" pitchFamily="49" charset="0"/>
                <a:ea typeface="ＭＳ Ｐゴシック" panose="020B0600070205080204" pitchFamily="34" charset="-128"/>
              </a:rPr>
              <a:t>);</a:t>
            </a:r>
            <a:r>
              <a:rPr lang="en-US" altLang="en-US" sz="1667" b="1" dirty="0">
                <a:solidFill>
                  <a:srgbClr val="008080"/>
                </a:solidFill>
                <a:latin typeface="Courier New" panose="02070309020205020404" pitchFamily="49" charset="0"/>
                <a:ea typeface="ＭＳ Ｐゴシック" panose="020B0600070205080204" pitchFamily="34" charset="-128"/>
              </a:rPr>
              <a:t>// ”</a:t>
            </a:r>
            <a:r>
              <a:rPr lang="en-US" altLang="ja-JP" sz="1667" b="1" dirty="0">
                <a:solidFill>
                  <a:srgbClr val="008080"/>
                </a:solidFill>
                <a:latin typeface="Courier New" panose="02070309020205020404" pitchFamily="49" charset="0"/>
                <a:ea typeface="ＭＳ Ｐゴシック" panose="020B0600070205080204" pitchFamily="34" charset="-128"/>
              </a:rPr>
              <a:t>o</a:t>
            </a:r>
            <a:r>
              <a:rPr lang="en-US" altLang="en-US" sz="1667" b="1" dirty="0">
                <a:solidFill>
                  <a:srgbClr val="008080"/>
                </a:solidFill>
                <a:latin typeface="Courier New" panose="02070309020205020404" pitchFamily="49" charset="0"/>
                <a:ea typeface="ＭＳ Ｐゴシック" panose="020B0600070205080204" pitchFamily="34" charset="-128"/>
              </a:rPr>
              <a:t>”</a:t>
            </a:r>
            <a:endParaRPr lang="en-US" altLang="ja-JP" sz="1667"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String s2 = </a:t>
            </a:r>
            <a:r>
              <a:rPr lang="en-US" altLang="en-US" sz="1667" b="1" dirty="0">
                <a:latin typeface="Courier New" panose="02070309020205020404" pitchFamily="49" charset="0"/>
                <a:ea typeface="ＭＳ Ｐゴシック" panose="020B0600070205080204" pitchFamily="34" charset="-128"/>
              </a:rPr>
              <a:t>s1.substring(10, 17); </a:t>
            </a:r>
            <a:r>
              <a:rPr lang="en-US" altLang="en-US" sz="1667" b="1" dirty="0">
                <a:solidFill>
                  <a:srgbClr val="008080"/>
                </a:solidFill>
                <a:latin typeface="Courier New" panose="02070309020205020404" pitchFamily="49" charset="0"/>
                <a:ea typeface="ＭＳ Ｐゴシック" panose="020B0600070205080204" pitchFamily="34" charset="-128"/>
              </a:rPr>
              <a:t>// ”g in ja”</a:t>
            </a:r>
            <a:endParaRPr lang="en-US" altLang="ja-JP" sz="1667" b="1" dirty="0">
              <a:latin typeface="Courier New" panose="02070309020205020404" pitchFamily="49" charset="0"/>
              <a:ea typeface="ＭＳ Ｐゴシック" panose="020B0600070205080204" pitchFamily="34" charset="-128"/>
            </a:endParaRPr>
          </a:p>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3689386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96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6966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6966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69667">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6966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6966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6966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696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Do Problem 2018 #2</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a:latin typeface="Gill Sans MT" panose="020B0502020104020203" pitchFamily="34" charset="77"/>
              <a:cs typeface="Courier New" panose="02070309020205020404" pitchFamily="49" charset="0"/>
            </a:endParaRPr>
          </a:p>
          <a:p>
            <a:pPr marL="0" indent="0">
              <a:buNone/>
            </a:pPr>
            <a:r>
              <a:rPr lang="en-US">
                <a:latin typeface="Gill Sans MT" panose="020B0502020104020203" pitchFamily="34" charset="77"/>
                <a:cs typeface="Courier New" panose="02070309020205020404" pitchFamily="49" charset="0"/>
              </a:rPr>
              <a:t>Complete </a:t>
            </a:r>
            <a:r>
              <a:rPr lang="en-US" dirty="0">
                <a:latin typeface="Gill Sans MT" panose="020B0502020104020203" pitchFamily="34" charset="77"/>
                <a:cs typeface="Courier New" panose="02070309020205020404" pitchFamily="49" charset="0"/>
              </a:rPr>
              <a:t>2018 #2.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This is a good problem that uses 1D array,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Strings and is a good Question 1(Methods/Control Structures) type of problem. </a:t>
            </a:r>
          </a:p>
          <a:p>
            <a:pPr marL="0" indent="0">
              <a:buNone/>
            </a:pP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98805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D0A-29ED-B34A-8126-3CE7FFE4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5FB6EA-28A4-F843-AB02-EA7A34E9D8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998036-2E7C-B042-B875-AE772C6DAD30}"/>
              </a:ext>
            </a:extLst>
          </p:cNvPr>
          <p:cNvPicPr>
            <a:picLocks noChangeAspect="1"/>
          </p:cNvPicPr>
          <p:nvPr/>
        </p:nvPicPr>
        <p:blipFill>
          <a:blip r:embed="rId2"/>
          <a:stretch>
            <a:fillRect/>
          </a:stretch>
        </p:blipFill>
        <p:spPr>
          <a:xfrm>
            <a:off x="0" y="136766"/>
            <a:ext cx="9144000" cy="2997369"/>
          </a:xfrm>
          <a:prstGeom prst="rect">
            <a:avLst/>
          </a:prstGeom>
        </p:spPr>
      </p:pic>
      <p:pic>
        <p:nvPicPr>
          <p:cNvPr id="5" name="Picture 4">
            <a:extLst>
              <a:ext uri="{FF2B5EF4-FFF2-40B4-BE49-F238E27FC236}">
                <a16:creationId xmlns:a16="http://schemas.microsoft.com/office/drawing/2014/main" id="{FD418DD5-077B-D24A-8FB7-00DC52554144}"/>
              </a:ext>
            </a:extLst>
          </p:cNvPr>
          <p:cNvPicPr>
            <a:picLocks noChangeAspect="1"/>
          </p:cNvPicPr>
          <p:nvPr/>
        </p:nvPicPr>
        <p:blipFill>
          <a:blip r:embed="rId3"/>
          <a:stretch>
            <a:fillRect/>
          </a:stretch>
        </p:blipFill>
        <p:spPr>
          <a:xfrm>
            <a:off x="0" y="3134135"/>
            <a:ext cx="9144000" cy="2277707"/>
          </a:xfrm>
          <a:prstGeom prst="rect">
            <a:avLst/>
          </a:prstGeom>
        </p:spPr>
      </p:pic>
    </p:spTree>
    <p:extLst>
      <p:ext uri="{BB962C8B-B14F-4D97-AF65-F5344CB8AC3E}">
        <p14:creationId xmlns:p14="http://schemas.microsoft.com/office/powerpoint/2010/main" val="4726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C9E8-E30D-F241-95EF-16AB5972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DE2D2-99AF-594E-906E-C5AC56BDE2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B33413-9E3A-AA4C-A459-C19EB5CFFFD4}"/>
              </a:ext>
            </a:extLst>
          </p:cNvPr>
          <p:cNvPicPr>
            <a:picLocks noChangeAspect="1"/>
          </p:cNvPicPr>
          <p:nvPr/>
        </p:nvPicPr>
        <p:blipFill>
          <a:blip r:embed="rId2"/>
          <a:stretch>
            <a:fillRect/>
          </a:stretch>
        </p:blipFill>
        <p:spPr>
          <a:xfrm>
            <a:off x="0" y="423130"/>
            <a:ext cx="9144000" cy="4868740"/>
          </a:xfrm>
          <a:prstGeom prst="rect">
            <a:avLst/>
          </a:prstGeom>
        </p:spPr>
      </p:pic>
    </p:spTree>
    <p:extLst>
      <p:ext uri="{BB962C8B-B14F-4D97-AF65-F5344CB8AC3E}">
        <p14:creationId xmlns:p14="http://schemas.microsoft.com/office/powerpoint/2010/main" val="22260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DBD2-6712-5940-9990-2E12AC459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4ABC2-8DBF-DF40-B546-933DC64BC5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C67771-BF0F-E94D-A53A-B0A82E7395E4}"/>
              </a:ext>
            </a:extLst>
          </p:cNvPr>
          <p:cNvPicPr>
            <a:picLocks noChangeAspect="1"/>
          </p:cNvPicPr>
          <p:nvPr/>
        </p:nvPicPr>
        <p:blipFill>
          <a:blip r:embed="rId2"/>
          <a:stretch>
            <a:fillRect/>
          </a:stretch>
        </p:blipFill>
        <p:spPr>
          <a:xfrm>
            <a:off x="0" y="1417655"/>
            <a:ext cx="9144000" cy="2458627"/>
          </a:xfrm>
          <a:prstGeom prst="rect">
            <a:avLst/>
          </a:prstGeom>
        </p:spPr>
      </p:pic>
    </p:spTree>
    <p:extLst>
      <p:ext uri="{BB962C8B-B14F-4D97-AF65-F5344CB8AC3E}">
        <p14:creationId xmlns:p14="http://schemas.microsoft.com/office/powerpoint/2010/main" val="421234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7FE3-4193-2A46-9798-38F290C2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9A067-9774-A84B-BF09-4C5C6A0989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115EDE-48DD-E04F-99B8-F4C5D428CE40}"/>
              </a:ext>
            </a:extLst>
          </p:cNvPr>
          <p:cNvPicPr>
            <a:picLocks noChangeAspect="1"/>
          </p:cNvPicPr>
          <p:nvPr/>
        </p:nvPicPr>
        <p:blipFill>
          <a:blip r:embed="rId2"/>
          <a:stretch>
            <a:fillRect/>
          </a:stretch>
        </p:blipFill>
        <p:spPr>
          <a:xfrm>
            <a:off x="0" y="304271"/>
            <a:ext cx="9144000" cy="2911835"/>
          </a:xfrm>
          <a:prstGeom prst="rect">
            <a:avLst/>
          </a:prstGeom>
        </p:spPr>
      </p:pic>
      <p:pic>
        <p:nvPicPr>
          <p:cNvPr id="5" name="Picture 4">
            <a:extLst>
              <a:ext uri="{FF2B5EF4-FFF2-40B4-BE49-F238E27FC236}">
                <a16:creationId xmlns:a16="http://schemas.microsoft.com/office/drawing/2014/main" id="{C13432EF-E0F0-E345-8329-4BA0D851A4C7}"/>
              </a:ext>
            </a:extLst>
          </p:cNvPr>
          <p:cNvPicPr>
            <a:picLocks noChangeAspect="1"/>
          </p:cNvPicPr>
          <p:nvPr/>
        </p:nvPicPr>
        <p:blipFill>
          <a:blip r:embed="rId3"/>
          <a:stretch>
            <a:fillRect/>
          </a:stretch>
        </p:blipFill>
        <p:spPr>
          <a:xfrm>
            <a:off x="752030" y="3328553"/>
            <a:ext cx="7409203" cy="937491"/>
          </a:xfrm>
          <a:prstGeom prst="rect">
            <a:avLst/>
          </a:prstGeom>
        </p:spPr>
      </p:pic>
      <p:sp>
        <p:nvSpPr>
          <p:cNvPr id="6" name="TextBox 5">
            <a:extLst>
              <a:ext uri="{FF2B5EF4-FFF2-40B4-BE49-F238E27FC236}">
                <a16:creationId xmlns:a16="http://schemas.microsoft.com/office/drawing/2014/main" id="{40DFDC2B-CA66-FB4A-BC52-6B49503CE7DF}"/>
              </a:ext>
            </a:extLst>
          </p:cNvPr>
          <p:cNvSpPr txBox="1"/>
          <p:nvPr/>
        </p:nvSpPr>
        <p:spPr>
          <a:xfrm>
            <a:off x="315228" y="4378491"/>
            <a:ext cx="9094658" cy="1015663"/>
          </a:xfrm>
          <a:prstGeom prst="rect">
            <a:avLst/>
          </a:prstGeom>
          <a:noFill/>
        </p:spPr>
        <p:txBody>
          <a:bodyPr wrap="square" rtlCol="0">
            <a:spAutoFit/>
          </a:bodyPr>
          <a:lstStyle/>
          <a:p>
            <a:r>
              <a:rPr lang="en-US" sz="2000" dirty="0">
                <a:solidFill>
                  <a:srgbClr val="FF0000"/>
                </a:solidFill>
              </a:rPr>
              <a:t>Note that Question 2 will be answered completely on one screen. </a:t>
            </a:r>
          </a:p>
          <a:p>
            <a:r>
              <a:rPr lang="en-US" sz="2000" dirty="0">
                <a:solidFill>
                  <a:srgbClr val="FF0000"/>
                </a:solidFill>
              </a:rPr>
              <a:t>Questions 1, 3 and 4 have multiple parts and for each question, you can move among the parts but once you submit your answer, you cannot go back.</a:t>
            </a:r>
          </a:p>
        </p:txBody>
      </p:sp>
    </p:spTree>
    <p:extLst>
      <p:ext uri="{BB962C8B-B14F-4D97-AF65-F5344CB8AC3E}">
        <p14:creationId xmlns:p14="http://schemas.microsoft.com/office/powerpoint/2010/main" val="13514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C5A-B330-5F48-B8EA-2CCF53BD9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64117-4396-A645-BECF-CBC97920DEF8}"/>
              </a:ext>
            </a:extLst>
          </p:cNvPr>
          <p:cNvSpPr>
            <a:spLocks noGrp="1"/>
          </p:cNvSpPr>
          <p:nvPr>
            <p:ph idx="1"/>
          </p:nvPr>
        </p:nvSpPr>
        <p:spPr>
          <a:xfrm>
            <a:off x="102550" y="598206"/>
            <a:ext cx="8764246" cy="46980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Even though not explicitly listed, Strings are very popular on the Free Response part of the AP exams. Know the string methods listed on the reference sheet really well!</a:t>
            </a:r>
          </a:p>
          <a:p>
            <a:pPr marL="0" indent="0">
              <a:buNone/>
            </a:pPr>
            <a:r>
              <a:rPr lang="en-US" dirty="0">
                <a:solidFill>
                  <a:srgbClr val="FF0000"/>
                </a:solidFill>
                <a:hlinkClick r:id="rId2"/>
              </a:rPr>
              <a:t>Java Reference Sheet</a:t>
            </a:r>
            <a:endParaRPr lang="en-US" dirty="0">
              <a:solidFill>
                <a:srgbClr val="FF0000"/>
              </a:solidFill>
            </a:endParaRPr>
          </a:p>
          <a:p>
            <a:pPr marL="0" indent="0">
              <a:buNone/>
            </a:pPr>
            <a:r>
              <a:rPr lang="en-US" dirty="0">
                <a:solidFill>
                  <a:srgbClr val="FF0000"/>
                </a:solidFill>
              </a:rPr>
              <a:t>or here:</a:t>
            </a:r>
          </a:p>
          <a:p>
            <a:pPr marL="0" indent="0">
              <a:buNone/>
            </a:pPr>
            <a:r>
              <a:rPr lang="en-US" sz="1800" dirty="0">
                <a:solidFill>
                  <a:srgbClr val="FF0000"/>
                </a:solidFill>
              </a:rPr>
              <a:t>https://</a:t>
            </a:r>
            <a:r>
              <a:rPr lang="en-US" sz="1800" dirty="0" err="1">
                <a:solidFill>
                  <a:srgbClr val="FF0000"/>
                </a:solidFill>
              </a:rPr>
              <a:t>apcentral.collegeboard.org</a:t>
            </a:r>
            <a:r>
              <a:rPr lang="en-US" sz="1800" dirty="0">
                <a:solidFill>
                  <a:srgbClr val="FF0000"/>
                </a:solidFill>
              </a:rPr>
              <a:t>/pdf/ap-computer-science-a-java-quick-</a:t>
            </a:r>
            <a:r>
              <a:rPr lang="en-US" sz="1800" dirty="0" err="1">
                <a:solidFill>
                  <a:srgbClr val="FF0000"/>
                </a:solidFill>
              </a:rPr>
              <a:t>reference.pdf</a:t>
            </a:r>
            <a:endParaRPr lang="en-US" sz="1800" dirty="0">
              <a:solidFill>
                <a:srgbClr val="FF0000"/>
              </a:solidFill>
            </a:endParaRPr>
          </a:p>
        </p:txBody>
      </p:sp>
      <p:pic>
        <p:nvPicPr>
          <p:cNvPr id="4" name="Picture 3">
            <a:extLst>
              <a:ext uri="{FF2B5EF4-FFF2-40B4-BE49-F238E27FC236}">
                <a16:creationId xmlns:a16="http://schemas.microsoft.com/office/drawing/2014/main" id="{9B735AF8-3351-F848-AD3B-9FF7D95B59E6}"/>
              </a:ext>
            </a:extLst>
          </p:cNvPr>
          <p:cNvPicPr>
            <a:picLocks noChangeAspect="1"/>
          </p:cNvPicPr>
          <p:nvPr/>
        </p:nvPicPr>
        <p:blipFill>
          <a:blip r:embed="rId3"/>
          <a:stretch>
            <a:fillRect/>
          </a:stretch>
        </p:blipFill>
        <p:spPr>
          <a:xfrm>
            <a:off x="102550" y="268939"/>
            <a:ext cx="7998864" cy="1283769"/>
          </a:xfrm>
          <a:prstGeom prst="rect">
            <a:avLst/>
          </a:prstGeom>
        </p:spPr>
      </p:pic>
      <p:pic>
        <p:nvPicPr>
          <p:cNvPr id="5" name="Picture 4">
            <a:extLst>
              <a:ext uri="{FF2B5EF4-FFF2-40B4-BE49-F238E27FC236}">
                <a16:creationId xmlns:a16="http://schemas.microsoft.com/office/drawing/2014/main" id="{B127324A-95DC-6C4A-BC99-5FDB974A90FB}"/>
              </a:ext>
            </a:extLst>
          </p:cNvPr>
          <p:cNvPicPr>
            <a:picLocks noChangeAspect="1"/>
          </p:cNvPicPr>
          <p:nvPr/>
        </p:nvPicPr>
        <p:blipFill>
          <a:blip r:embed="rId4"/>
          <a:stretch>
            <a:fillRect/>
          </a:stretch>
        </p:blipFill>
        <p:spPr>
          <a:xfrm>
            <a:off x="80651" y="1866177"/>
            <a:ext cx="8225861" cy="1399186"/>
          </a:xfrm>
          <a:prstGeom prst="rect">
            <a:avLst/>
          </a:prstGeom>
        </p:spPr>
      </p:pic>
    </p:spTree>
    <p:extLst>
      <p:ext uri="{BB962C8B-B14F-4D97-AF65-F5344CB8AC3E}">
        <p14:creationId xmlns:p14="http://schemas.microsoft.com/office/powerpoint/2010/main" val="25679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2629</TotalTime>
  <Words>3205</Words>
  <Application>Microsoft Macintosh PowerPoint</Application>
  <PresentationFormat>On-screen Show (16:10)</PresentationFormat>
  <Paragraphs>380</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 New</vt:lpstr>
      <vt:lpstr>Gill Sans MT</vt:lpstr>
      <vt:lpstr>Tahoma</vt:lpstr>
      <vt:lpstr>Wingdings 2</vt:lpstr>
      <vt:lpstr>Office Theme</vt:lpstr>
      <vt:lpstr>2021 AP CS A Exam Exam Overview</vt:lpstr>
      <vt:lpstr>AP Exam </vt:lpstr>
      <vt:lpstr>Exam Directions(from actual Exam)</vt:lpstr>
      <vt:lpstr>PowerPoint Presentation</vt:lpstr>
      <vt:lpstr>PowerPoint Presentation</vt:lpstr>
      <vt:lpstr>PowerPoint Presentation</vt:lpstr>
      <vt:lpstr>PowerPoint Presentation</vt:lpstr>
      <vt:lpstr>PowerPoint Presentation</vt:lpstr>
      <vt:lpstr>PowerPoint Presentation</vt:lpstr>
      <vt:lpstr>Strings</vt:lpstr>
      <vt:lpstr>At Home Test</vt:lpstr>
      <vt:lpstr>At Home Test</vt:lpstr>
      <vt:lpstr>Collaboration</vt:lpstr>
      <vt:lpstr>Free Response </vt:lpstr>
      <vt:lpstr>Free Response </vt:lpstr>
      <vt:lpstr>Free Response </vt:lpstr>
      <vt:lpstr>More Examples</vt:lpstr>
      <vt:lpstr>More Examples</vt:lpstr>
      <vt:lpstr>Question 3: Arraylist/1D Array See previous years' similar FRQs:  2010 #1, 2013 #1, 2017 #1, 2018 #2</vt:lpstr>
      <vt:lpstr>ArrayList/1D Arrays</vt:lpstr>
      <vt:lpstr>ArrayList/1D Arrays</vt:lpstr>
      <vt:lpstr>Traversing 1D Array vs. ArrayList</vt:lpstr>
      <vt:lpstr>Traversing 1D Array vs. ArrayList</vt:lpstr>
      <vt:lpstr>ArrayList</vt:lpstr>
      <vt:lpstr>ArrayList/1D Array Tips</vt:lpstr>
      <vt:lpstr>ArrayList/1D Array Tips</vt:lpstr>
      <vt:lpstr>Finding the smallest or largest</vt:lpstr>
      <vt:lpstr>Manipulating an Array using Arraylist</vt:lpstr>
      <vt:lpstr>Manipulating an Array using Arraylist</vt:lpstr>
      <vt:lpstr>Question 4: 2D Array See previous years' similar FRQs:  2019 #4, 2018 #4, 2017 #4, 2016 #3</vt:lpstr>
      <vt:lpstr>Row Major Order Traversal</vt:lpstr>
      <vt:lpstr>Column Major Order Traversal</vt:lpstr>
      <vt:lpstr>Along One Row</vt:lpstr>
      <vt:lpstr>Along One Column</vt:lpstr>
      <vt:lpstr>Major Diagonal  Traversal</vt:lpstr>
      <vt:lpstr>Minor Diagonal  Traversal</vt:lpstr>
      <vt:lpstr>Question 1: Methods and Control Structures See previous years' similar FRQs:  2018 #1, 2019 #1, 2017 #3</vt:lpstr>
      <vt:lpstr>Methods and Control Structures</vt:lpstr>
      <vt:lpstr>String methods</vt:lpstr>
      <vt:lpstr>String method examples</vt:lpstr>
      <vt:lpstr>Do Problem 2018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2021-05-19T15:46:19Z</dcterms:modified>
</cp:coreProperties>
</file>