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7"/>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60" r:id="rId21"/>
    <p:sldId id="561" r:id="rId22"/>
    <p:sldId id="562" r:id="rId23"/>
    <p:sldId id="563" r:id="rId24"/>
    <p:sldId id="564" r:id="rId25"/>
    <p:sldId id="549" r:id="rId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498" dt="2021-05-19T13:29:09.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2" d="100"/>
          <a:sy n="102"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custSel addSld delSld modSld">
      <pc:chgData name="Long B Nguyen" userId="f59fb8f3-a021-417a-8bc1-65c8d471c621" providerId="ADAL" clId="{09EBCD6D-3E32-1447-A1AF-87925F52689B}" dt="2021-05-19T13:29:14.551" v="2702" actId="680"/>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3:18:24.642" v="2406"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3:18:24.642" v="2406"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modSp add mod">
        <pc:chgData name="Long B Nguyen" userId="f59fb8f3-a021-417a-8bc1-65c8d471c621" providerId="ADAL" clId="{09EBCD6D-3E32-1447-A1AF-87925F52689B}" dt="2021-05-19T13:22:26.178" v="2622" actId="20577"/>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mod">
          <ac:chgData name="Long B Nguyen" userId="f59fb8f3-a021-417a-8bc1-65c8d471c621" providerId="ADAL" clId="{09EBCD6D-3E32-1447-A1AF-87925F52689B}" dt="2021-05-19T13:20:19.332" v="2422" actId="14100"/>
          <ac:picMkLst>
            <pc:docMk/>
            <pc:sldMk cId="2594530262" sldId="561"/>
            <ac:picMk id="5" creationId="{1625F087-9D2E-6944-ACD8-7A1956E47B0A}"/>
          </ac:picMkLst>
        </pc:picChg>
        <pc:picChg chg="add mod">
          <ac:chgData name="Long B Nguyen" userId="f59fb8f3-a021-417a-8bc1-65c8d471c621" providerId="ADAL" clId="{09EBCD6D-3E32-1447-A1AF-87925F52689B}" dt="2021-05-19T13:20:22.067" v="2424" actId="14100"/>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pc:chgData name="Long B Nguyen" userId="f59fb8f3-a021-417a-8bc1-65c8d471c621" providerId="ADAL" clId="{09EBCD6D-3E32-1447-A1AF-87925F52689B}" dt="2021-05-19T13:27:07.319" v="2678" actId="20577"/>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pc:chgData name="Long B Nguyen" userId="f59fb8f3-a021-417a-8bc1-65c8d471c621" providerId="ADAL" clId="{09EBCD6D-3E32-1447-A1AF-87925F52689B}" dt="2021-05-19T13:29:11.088" v="2701" actId="20577"/>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new">
        <pc:chgData name="Long B Nguyen" userId="f59fb8f3-a021-417a-8bc1-65c8d471c621" providerId="ADAL" clId="{09EBCD6D-3E32-1447-A1AF-87925F52689B}" dt="2021-05-19T13:29:14.551" v="2702" actId="680"/>
        <pc:sldMkLst>
          <pc:docMk/>
          <pc:sldMk cId="2129320295" sldId="564"/>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del">
        <pc:chgData name="Long B Nguyen" userId="f59fb8f3-a021-417a-8bc1-65c8d471c621" providerId="ADAL" clId="{09EBCD6D-3E32-1447-A1AF-87925F52689B}" dt="2021-05-17T12:18:23.192" v="23" actId="2696"/>
        <pc:sldMkLst>
          <pc:docMk/>
          <pc:sldMk cId="3124746191" sldId="588"/>
        </pc:sldMkLst>
      </pc:sldChg>
      <pc:sldChg chg="del">
        <pc:chgData name="Long B Nguyen" userId="f59fb8f3-a021-417a-8bc1-65c8d471c621" providerId="ADAL" clId="{09EBCD6D-3E32-1447-A1AF-87925F52689B}" dt="2021-05-17T12:18:23.192" v="23" actId="2696"/>
        <pc:sldMkLst>
          <pc:docMk/>
          <pc:sldMk cId="2267031669" sldId="589"/>
        </pc:sldMkLst>
      </pc:sldChg>
      <pc:sldChg chg="del">
        <pc:chgData name="Long B Nguyen" userId="f59fb8f3-a021-417a-8bc1-65c8d471c621" providerId="ADAL" clId="{09EBCD6D-3E32-1447-A1AF-87925F52689B}" dt="2021-05-17T12:18:23.192" v="23" actId="2696"/>
        <pc:sldMkLst>
          <pc:docMk/>
          <pc:sldMk cId="1028645906" sldId="598"/>
        </pc:sldMkLst>
      </pc:sldChg>
      <pc:sldChg chg="del">
        <pc:chgData name="Long B Nguyen" userId="f59fb8f3-a021-417a-8bc1-65c8d471c621" providerId="ADAL" clId="{09EBCD6D-3E32-1447-A1AF-87925F52689B}" dt="2021-05-17T12:18:23.192" v="23" actId="2696"/>
        <pc:sldMkLst>
          <pc:docMk/>
          <pc:sldMk cId="3182606397" sldId="600"/>
        </pc:sldMkLst>
      </pc:sldChg>
      <pc:sldChg chg="del">
        <pc:chgData name="Long B Nguyen" userId="f59fb8f3-a021-417a-8bc1-65c8d471c621" providerId="ADAL" clId="{09EBCD6D-3E32-1447-A1AF-87925F52689B}" dt="2021-05-17T12:18:23.192" v="23" actId="2696"/>
        <pc:sldMkLst>
          <pc:docMk/>
          <pc:sldMk cId="1311847592" sldId="601"/>
        </pc:sldMkLst>
      </pc:sldChg>
      <pc:sldChg chg="del">
        <pc:chgData name="Long B Nguyen" userId="f59fb8f3-a021-417a-8bc1-65c8d471c621" providerId="ADAL" clId="{09EBCD6D-3E32-1447-A1AF-87925F52689B}" dt="2021-05-17T12:18:23.192" v="23" actId="2696"/>
        <pc:sldMkLst>
          <pc:docMk/>
          <pc:sldMk cId="62773732" sldId="602"/>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5/19/21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5/19/21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5" name="Picture 4">
            <a:extLst>
              <a:ext uri="{FF2B5EF4-FFF2-40B4-BE49-F238E27FC236}">
                <a16:creationId xmlns:a16="http://schemas.microsoft.com/office/drawing/2014/main" id="{1625F087-9D2E-6944-ACD8-7A1956E47B0A}"/>
              </a:ext>
            </a:extLst>
          </p:cNvPr>
          <p:cNvPicPr>
            <a:picLocks noChangeAspect="1"/>
          </p:cNvPicPr>
          <p:nvPr/>
        </p:nvPicPr>
        <p:blipFill>
          <a:blip r:embed="rId2"/>
          <a:stretch>
            <a:fillRect/>
          </a:stretch>
        </p:blipFill>
        <p:spPr>
          <a:xfrm>
            <a:off x="4926295" y="2376415"/>
            <a:ext cx="3971900" cy="3338585"/>
          </a:xfrm>
          <a:prstGeom prst="rect">
            <a:avLst/>
          </a:prstGeom>
        </p:spPr>
      </p:pic>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00926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250322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551255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129320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7950</TotalTime>
  <Words>1955</Words>
  <Application>Microsoft Macintosh PowerPoint</Application>
  <PresentationFormat>On-screen Show (16:10)</PresentationFormat>
  <Paragraphs>214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Courier New</vt:lpstr>
      <vt:lpstr>Gill Sans MT</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3: Programming and Algorithms</vt:lpstr>
      <vt:lpstr>Big Idea 3: Programming and Algorithms</vt:lpstr>
      <vt:lpstr>Big Idea 3: Programming and Algorithms</vt:lpstr>
      <vt:lpstr>Big Idea 3: Programming and Algorithms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2021-05-19T13:29:28Z</dcterms:modified>
</cp:coreProperties>
</file>