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31"/>
  </p:notesMasterIdLst>
  <p:sldIdLst>
    <p:sldId id="256" r:id="rId2"/>
    <p:sldId id="527" r:id="rId3"/>
    <p:sldId id="556" r:id="rId4"/>
    <p:sldId id="570" r:id="rId5"/>
    <p:sldId id="557" r:id="rId6"/>
    <p:sldId id="528" r:id="rId7"/>
    <p:sldId id="529" r:id="rId8"/>
    <p:sldId id="559" r:id="rId9"/>
    <p:sldId id="560" r:id="rId10"/>
    <p:sldId id="561" r:id="rId11"/>
    <p:sldId id="562" r:id="rId12"/>
    <p:sldId id="565" r:id="rId13"/>
    <p:sldId id="564" r:id="rId14"/>
    <p:sldId id="566" r:id="rId15"/>
    <p:sldId id="567" r:id="rId16"/>
    <p:sldId id="568" r:id="rId17"/>
    <p:sldId id="569" r:id="rId18"/>
    <p:sldId id="571" r:id="rId19"/>
    <p:sldId id="572" r:id="rId20"/>
    <p:sldId id="574" r:id="rId21"/>
    <p:sldId id="575" r:id="rId22"/>
    <p:sldId id="576" r:id="rId23"/>
    <p:sldId id="577" r:id="rId24"/>
    <p:sldId id="579" r:id="rId25"/>
    <p:sldId id="580" r:id="rId26"/>
    <p:sldId id="581" r:id="rId27"/>
    <p:sldId id="582" r:id="rId28"/>
    <p:sldId id="485" r:id="rId29"/>
    <p:sldId id="583" r:id="rId30"/>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DA9E26-CE90-3A40-9745-4D67E6DCA3BF}" v="515" dt="2020-03-30T02:59:41.9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843"/>
    <p:restoredTop sz="93692"/>
  </p:normalViewPr>
  <p:slideViewPr>
    <p:cSldViewPr snapToGrid="0" snapToObjects="1">
      <p:cViewPr varScale="1">
        <p:scale>
          <a:sx n="124" d="100"/>
          <a:sy n="124" d="100"/>
        </p:scale>
        <p:origin x="176" y="6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359527BD-9D28-FA41-9B76-D4C412CACD55}"/>
  </pc:docChgLst>
  <pc:docChgLst>
    <pc:chgData name="Long B Nguyen" userId="f59fb8f3-a021-417a-8bc1-65c8d471c621" providerId="ADAL" clId="{34A2CF11-652E-6345-AC5C-A89FACA07C4E}"/>
    <pc:docChg chg="custSel addSld delSld modSld">
      <pc:chgData name="Long B Nguyen" userId="f59fb8f3-a021-417a-8bc1-65c8d471c621" providerId="ADAL" clId="{34A2CF11-652E-6345-AC5C-A89FACA07C4E}" dt="2020-03-05T10:05:57.927" v="1422" actId="20577"/>
      <pc:docMkLst>
        <pc:docMk/>
      </pc:docMkLst>
      <pc:sldChg chg="del">
        <pc:chgData name="Long B Nguyen" userId="f59fb8f3-a021-417a-8bc1-65c8d471c621" providerId="ADAL" clId="{34A2CF11-652E-6345-AC5C-A89FACA07C4E}" dt="2020-02-25T16:20:06.450" v="1360" actId="2696"/>
        <pc:sldMkLst>
          <pc:docMk/>
          <pc:sldMk cId="623736032" sldId="485"/>
        </pc:sldMkLst>
      </pc:sldChg>
      <pc:sldChg chg="modSp modAnim">
        <pc:chgData name="Long B Nguyen" userId="f59fb8f3-a021-417a-8bc1-65c8d471c621" providerId="ADAL" clId="{34A2CF11-652E-6345-AC5C-A89FACA07C4E}" dt="2020-02-28T13:54:19.243" v="1410" actId="20577"/>
        <pc:sldMkLst>
          <pc:docMk/>
          <pc:sldMk cId="3813527744" sldId="527"/>
        </pc:sldMkLst>
        <pc:spChg chg="mod">
          <ac:chgData name="Long B Nguyen" userId="f59fb8f3-a021-417a-8bc1-65c8d471c621" providerId="ADAL" clId="{34A2CF11-652E-6345-AC5C-A89FACA07C4E}" dt="2020-02-28T13:54:19.243" v="1410" actId="20577"/>
          <ac:spMkLst>
            <pc:docMk/>
            <pc:sldMk cId="3813527744" sldId="527"/>
            <ac:spMk id="17410" creationId="{C9772176-DC13-F64D-AC00-58F2A4791B97}"/>
          </ac:spMkLst>
        </pc:spChg>
      </pc:sldChg>
      <pc:sldChg chg="modSp">
        <pc:chgData name="Long B Nguyen" userId="f59fb8f3-a021-417a-8bc1-65c8d471c621" providerId="ADAL" clId="{34A2CF11-652E-6345-AC5C-A89FACA07C4E}" dt="2020-02-25T15:08:00.858" v="55" actId="255"/>
        <pc:sldMkLst>
          <pc:docMk/>
          <pc:sldMk cId="1445950413" sldId="528"/>
        </pc:sldMkLst>
        <pc:spChg chg="mod">
          <ac:chgData name="Long B Nguyen" userId="f59fb8f3-a021-417a-8bc1-65c8d471c621" providerId="ADAL" clId="{34A2CF11-652E-6345-AC5C-A89FACA07C4E}" dt="2020-02-25T15:08:00.858" v="55" actId="255"/>
          <ac:spMkLst>
            <pc:docMk/>
            <pc:sldMk cId="1445950413" sldId="528"/>
            <ac:spMk id="27651" creationId="{DCF5F58B-FD97-FE43-BD35-9AA575595114}"/>
          </ac:spMkLst>
        </pc:spChg>
      </pc:sldChg>
      <pc:sldChg chg="modSp modAnim">
        <pc:chgData name="Long B Nguyen" userId="f59fb8f3-a021-417a-8bc1-65c8d471c621" providerId="ADAL" clId="{34A2CF11-652E-6345-AC5C-A89FACA07C4E}" dt="2020-02-28T13:56:32.314" v="1412" actId="20577"/>
        <pc:sldMkLst>
          <pc:docMk/>
          <pc:sldMk cId="1720314276" sldId="566"/>
        </pc:sldMkLst>
        <pc:spChg chg="mod">
          <ac:chgData name="Long B Nguyen" userId="f59fb8f3-a021-417a-8bc1-65c8d471c621" providerId="ADAL" clId="{34A2CF11-652E-6345-AC5C-A89FACA07C4E}" dt="2020-02-25T15:07:35.151" v="50" actId="1076"/>
          <ac:spMkLst>
            <pc:docMk/>
            <pc:sldMk cId="1720314276" sldId="566"/>
            <ac:spMk id="25601" creationId="{DE009A6C-99D8-1641-8A8A-B18B81FC62CD}"/>
          </ac:spMkLst>
        </pc:spChg>
        <pc:spChg chg="mod">
          <ac:chgData name="Long B Nguyen" userId="f59fb8f3-a021-417a-8bc1-65c8d471c621" providerId="ADAL" clId="{34A2CF11-652E-6345-AC5C-A89FACA07C4E}" dt="2020-02-28T13:56:32.314" v="1412" actId="20577"/>
          <ac:spMkLst>
            <pc:docMk/>
            <pc:sldMk cId="1720314276" sldId="566"/>
            <ac:spMk id="25602" creationId="{CB052219-FFAE-0F41-8A86-C30BB9EF6F35}"/>
          </ac:spMkLst>
        </pc:spChg>
      </pc:sldChg>
      <pc:sldChg chg="modSp modAnim">
        <pc:chgData name="Long B Nguyen" userId="f59fb8f3-a021-417a-8bc1-65c8d471c621" providerId="ADAL" clId="{34A2CF11-652E-6345-AC5C-A89FACA07C4E}" dt="2020-02-25T15:09:21.882" v="167" actId="20577"/>
        <pc:sldMkLst>
          <pc:docMk/>
          <pc:sldMk cId="198395083" sldId="567"/>
        </pc:sldMkLst>
        <pc:spChg chg="mod">
          <ac:chgData name="Long B Nguyen" userId="f59fb8f3-a021-417a-8bc1-65c8d471c621" providerId="ADAL" clId="{34A2CF11-652E-6345-AC5C-A89FACA07C4E}" dt="2020-02-25T15:04:29.039" v="8" actId="1076"/>
          <ac:spMkLst>
            <pc:docMk/>
            <pc:sldMk cId="198395083" sldId="567"/>
            <ac:spMk id="27649" creationId="{84C172EC-4FFF-674B-98FB-C1FB0C2BD605}"/>
          </ac:spMkLst>
        </pc:spChg>
        <pc:spChg chg="mod">
          <ac:chgData name="Long B Nguyen" userId="f59fb8f3-a021-417a-8bc1-65c8d471c621" providerId="ADAL" clId="{34A2CF11-652E-6345-AC5C-A89FACA07C4E}" dt="2020-02-25T15:09:21.882" v="167" actId="20577"/>
          <ac:spMkLst>
            <pc:docMk/>
            <pc:sldMk cId="198395083" sldId="567"/>
            <ac:spMk id="27650" creationId="{5760563D-95CB-F842-9A06-99DB9A606240}"/>
          </ac:spMkLst>
        </pc:spChg>
      </pc:sldChg>
      <pc:sldChg chg="modSp">
        <pc:chgData name="Long B Nguyen" userId="f59fb8f3-a021-417a-8bc1-65c8d471c621" providerId="ADAL" clId="{34A2CF11-652E-6345-AC5C-A89FACA07C4E}" dt="2020-02-25T15:05:17.624" v="22" actId="1076"/>
        <pc:sldMkLst>
          <pc:docMk/>
          <pc:sldMk cId="1070622160" sldId="568"/>
        </pc:sldMkLst>
        <pc:spChg chg="mod">
          <ac:chgData name="Long B Nguyen" userId="f59fb8f3-a021-417a-8bc1-65c8d471c621" providerId="ADAL" clId="{34A2CF11-652E-6345-AC5C-A89FACA07C4E}" dt="2020-02-25T15:04:56.343" v="16" actId="1076"/>
          <ac:spMkLst>
            <pc:docMk/>
            <pc:sldMk cId="1070622160" sldId="568"/>
            <ac:spMk id="29697" creationId="{FE344302-6250-2241-8F6D-C448D16804F4}"/>
          </ac:spMkLst>
        </pc:spChg>
        <pc:spChg chg="mod">
          <ac:chgData name="Long B Nguyen" userId="f59fb8f3-a021-417a-8bc1-65c8d471c621" providerId="ADAL" clId="{34A2CF11-652E-6345-AC5C-A89FACA07C4E}" dt="2020-02-25T15:05:08.271" v="21" actId="5793"/>
          <ac:spMkLst>
            <pc:docMk/>
            <pc:sldMk cId="1070622160" sldId="568"/>
            <ac:spMk id="29698" creationId="{E66559DC-645B-874B-9A56-EC803A4B4B92}"/>
          </ac:spMkLst>
        </pc:spChg>
        <pc:picChg chg="mod">
          <ac:chgData name="Long B Nguyen" userId="f59fb8f3-a021-417a-8bc1-65c8d471c621" providerId="ADAL" clId="{34A2CF11-652E-6345-AC5C-A89FACA07C4E}" dt="2020-02-25T15:05:17.624" v="22" actId="1076"/>
          <ac:picMkLst>
            <pc:docMk/>
            <pc:sldMk cId="1070622160" sldId="568"/>
            <ac:picMk id="29699" creationId="{090A5754-8CAB-3747-8068-84BA02EDFD26}"/>
          </ac:picMkLst>
        </pc:picChg>
      </pc:sldChg>
      <pc:sldChg chg="modSp modAnim">
        <pc:chgData name="Long B Nguyen" userId="f59fb8f3-a021-417a-8bc1-65c8d471c621" providerId="ADAL" clId="{34A2CF11-652E-6345-AC5C-A89FACA07C4E}" dt="2020-02-25T15:11:25.959" v="181" actId="20577"/>
        <pc:sldMkLst>
          <pc:docMk/>
          <pc:sldMk cId="4001486838" sldId="570"/>
        </pc:sldMkLst>
        <pc:spChg chg="mod">
          <ac:chgData name="Long B Nguyen" userId="f59fb8f3-a021-417a-8bc1-65c8d471c621" providerId="ADAL" clId="{34A2CF11-652E-6345-AC5C-A89FACA07C4E}" dt="2020-02-25T15:10:37.671" v="176" actId="1076"/>
          <ac:spMkLst>
            <pc:docMk/>
            <pc:sldMk cId="4001486838" sldId="570"/>
            <ac:spMk id="39937" creationId="{7CD89787-5856-7640-A8D5-FF2B48692349}"/>
          </ac:spMkLst>
        </pc:spChg>
        <pc:spChg chg="mod">
          <ac:chgData name="Long B Nguyen" userId="f59fb8f3-a021-417a-8bc1-65c8d471c621" providerId="ADAL" clId="{34A2CF11-652E-6345-AC5C-A89FACA07C4E}" dt="2020-02-25T15:11:25.959" v="181" actId="20577"/>
          <ac:spMkLst>
            <pc:docMk/>
            <pc:sldMk cId="4001486838" sldId="570"/>
            <ac:spMk id="39938" creationId="{6D60C863-7ABD-3143-ABF5-601EEB054571}"/>
          </ac:spMkLst>
        </pc:spChg>
      </pc:sldChg>
      <pc:sldChg chg="modSp">
        <pc:chgData name="Long B Nguyen" userId="f59fb8f3-a021-417a-8bc1-65c8d471c621" providerId="ADAL" clId="{34A2CF11-652E-6345-AC5C-A89FACA07C4E}" dt="2020-02-25T15:05:41.826" v="30" actId="5793"/>
        <pc:sldMkLst>
          <pc:docMk/>
          <pc:sldMk cId="2901569448" sldId="571"/>
        </pc:sldMkLst>
        <pc:spChg chg="mod">
          <ac:chgData name="Long B Nguyen" userId="f59fb8f3-a021-417a-8bc1-65c8d471c621" providerId="ADAL" clId="{34A2CF11-652E-6345-AC5C-A89FACA07C4E}" dt="2020-02-25T15:05:31.134" v="26" actId="1076"/>
          <ac:spMkLst>
            <pc:docMk/>
            <pc:sldMk cId="2901569448" sldId="571"/>
            <ac:spMk id="31745" creationId="{C5308C83-3686-0243-B14A-C98C71EB681A}"/>
          </ac:spMkLst>
        </pc:spChg>
        <pc:spChg chg="mod">
          <ac:chgData name="Long B Nguyen" userId="f59fb8f3-a021-417a-8bc1-65c8d471c621" providerId="ADAL" clId="{34A2CF11-652E-6345-AC5C-A89FACA07C4E}" dt="2020-02-25T15:05:41.826" v="30" actId="5793"/>
          <ac:spMkLst>
            <pc:docMk/>
            <pc:sldMk cId="2901569448" sldId="571"/>
            <ac:spMk id="31746" creationId="{CA1C5CB3-5B3D-4641-9849-F15DD036946A}"/>
          </ac:spMkLst>
        </pc:spChg>
      </pc:sldChg>
      <pc:sldChg chg="modSp">
        <pc:chgData name="Long B Nguyen" userId="f59fb8f3-a021-417a-8bc1-65c8d471c621" providerId="ADAL" clId="{34A2CF11-652E-6345-AC5C-A89FACA07C4E}" dt="2020-02-25T15:10:25.707" v="172" actId="14100"/>
        <pc:sldMkLst>
          <pc:docMk/>
          <pc:sldMk cId="2135159274" sldId="573"/>
        </pc:sldMkLst>
        <pc:spChg chg="mod">
          <ac:chgData name="Long B Nguyen" userId="f59fb8f3-a021-417a-8bc1-65c8d471c621" providerId="ADAL" clId="{34A2CF11-652E-6345-AC5C-A89FACA07C4E}" dt="2020-02-25T15:10:25.707" v="172" actId="14100"/>
          <ac:spMkLst>
            <pc:docMk/>
            <pc:sldMk cId="2135159274" sldId="573"/>
            <ac:spMk id="37890" creationId="{D5A7A0E7-48AA-5144-A3FE-3363DFC01CF5}"/>
          </ac:spMkLst>
        </pc:spChg>
      </pc:sldChg>
      <pc:sldChg chg="modSp">
        <pc:chgData name="Long B Nguyen" userId="f59fb8f3-a021-417a-8bc1-65c8d471c621" providerId="ADAL" clId="{34A2CF11-652E-6345-AC5C-A89FACA07C4E}" dt="2020-02-25T15:15:06.511" v="228" actId="1076"/>
        <pc:sldMkLst>
          <pc:docMk/>
          <pc:sldMk cId="3391101355" sldId="575"/>
        </pc:sldMkLst>
        <pc:spChg chg="mod">
          <ac:chgData name="Long B Nguyen" userId="f59fb8f3-a021-417a-8bc1-65c8d471c621" providerId="ADAL" clId="{34A2CF11-652E-6345-AC5C-A89FACA07C4E}" dt="2020-02-25T15:15:00.887" v="226" actId="5793"/>
          <ac:spMkLst>
            <pc:docMk/>
            <pc:sldMk cId="3391101355" sldId="575"/>
            <ac:spMk id="27651" creationId="{47FD0DF8-5133-F34E-AB80-6AF0E271D1FF}"/>
          </ac:spMkLst>
        </pc:spChg>
        <pc:spChg chg="mod">
          <ac:chgData name="Long B Nguyen" userId="f59fb8f3-a021-417a-8bc1-65c8d471c621" providerId="ADAL" clId="{34A2CF11-652E-6345-AC5C-A89FACA07C4E}" dt="2020-02-25T15:15:06.511" v="228" actId="1076"/>
          <ac:spMkLst>
            <pc:docMk/>
            <pc:sldMk cId="3391101355" sldId="575"/>
            <ac:spMk id="59393" creationId="{0845453A-A29A-9A42-9905-72E41E15DA8F}"/>
          </ac:spMkLst>
        </pc:spChg>
      </pc:sldChg>
      <pc:sldChg chg="modSp">
        <pc:chgData name="Long B Nguyen" userId="f59fb8f3-a021-417a-8bc1-65c8d471c621" providerId="ADAL" clId="{34A2CF11-652E-6345-AC5C-A89FACA07C4E}" dt="2020-02-25T15:13:13.689" v="198" actId="5793"/>
        <pc:sldMkLst>
          <pc:docMk/>
          <pc:sldMk cId="3275116272" sldId="576"/>
        </pc:sldMkLst>
        <pc:spChg chg="mod">
          <ac:chgData name="Long B Nguyen" userId="f59fb8f3-a021-417a-8bc1-65c8d471c621" providerId="ADAL" clId="{34A2CF11-652E-6345-AC5C-A89FACA07C4E}" dt="2020-02-25T15:13:13.689" v="198" actId="5793"/>
          <ac:spMkLst>
            <pc:docMk/>
            <pc:sldMk cId="3275116272" sldId="576"/>
            <ac:spMk id="54274" creationId="{6A77A454-E9F7-204D-9394-2BA466B041AA}"/>
          </ac:spMkLst>
        </pc:spChg>
        <pc:spChg chg="mod">
          <ac:chgData name="Long B Nguyen" userId="f59fb8f3-a021-417a-8bc1-65c8d471c621" providerId="ADAL" clId="{34A2CF11-652E-6345-AC5C-A89FACA07C4E}" dt="2020-02-25T15:13:00.991" v="192" actId="1076"/>
          <ac:spMkLst>
            <pc:docMk/>
            <pc:sldMk cId="3275116272" sldId="576"/>
            <ac:spMk id="55297" creationId="{D1309B3C-E6F6-2741-82EB-369B5DBEE833}"/>
          </ac:spMkLst>
        </pc:spChg>
      </pc:sldChg>
      <pc:sldChg chg="modSp modAnim">
        <pc:chgData name="Long B Nguyen" userId="f59fb8f3-a021-417a-8bc1-65c8d471c621" providerId="ADAL" clId="{34A2CF11-652E-6345-AC5C-A89FACA07C4E}" dt="2020-02-25T15:06:05.921" v="39" actId="20577"/>
        <pc:sldMkLst>
          <pc:docMk/>
          <pc:sldMk cId="1727266702" sldId="578"/>
        </pc:sldMkLst>
        <pc:spChg chg="mod">
          <ac:chgData name="Long B Nguyen" userId="f59fb8f3-a021-417a-8bc1-65c8d471c621" providerId="ADAL" clId="{34A2CF11-652E-6345-AC5C-A89FACA07C4E}" dt="2020-02-25T15:05:51.316" v="32" actId="1076"/>
          <ac:spMkLst>
            <pc:docMk/>
            <pc:sldMk cId="1727266702" sldId="578"/>
            <ac:spMk id="33793" creationId="{3553DE6C-30A9-C943-BBC0-80F5551E5745}"/>
          </ac:spMkLst>
        </pc:spChg>
        <pc:spChg chg="mod">
          <ac:chgData name="Long B Nguyen" userId="f59fb8f3-a021-417a-8bc1-65c8d471c621" providerId="ADAL" clId="{34A2CF11-652E-6345-AC5C-A89FACA07C4E}" dt="2020-02-25T15:06:05.921" v="39" actId="20577"/>
          <ac:spMkLst>
            <pc:docMk/>
            <pc:sldMk cId="1727266702" sldId="578"/>
            <ac:spMk id="33794" creationId="{1B9931B8-23E4-C546-8529-25A8A3CB57FD}"/>
          </ac:spMkLst>
        </pc:spChg>
      </pc:sldChg>
      <pc:sldChg chg="modSp">
        <pc:chgData name="Long B Nguyen" userId="f59fb8f3-a021-417a-8bc1-65c8d471c621" providerId="ADAL" clId="{34A2CF11-652E-6345-AC5C-A89FACA07C4E}" dt="2020-02-25T15:10:09.921" v="168" actId="2711"/>
        <pc:sldMkLst>
          <pc:docMk/>
          <pc:sldMk cId="665490485" sldId="579"/>
        </pc:sldMkLst>
        <pc:spChg chg="mod">
          <ac:chgData name="Long B Nguyen" userId="f59fb8f3-a021-417a-8bc1-65c8d471c621" providerId="ADAL" clId="{34A2CF11-652E-6345-AC5C-A89FACA07C4E}" dt="2020-02-25T15:06:19.876" v="43" actId="1076"/>
          <ac:spMkLst>
            <pc:docMk/>
            <pc:sldMk cId="665490485" sldId="579"/>
            <ac:spMk id="35841" creationId="{10C91E1B-6F62-5440-A8B3-71AEF2909C3E}"/>
          </ac:spMkLst>
        </pc:spChg>
        <pc:spChg chg="mod">
          <ac:chgData name="Long B Nguyen" userId="f59fb8f3-a021-417a-8bc1-65c8d471c621" providerId="ADAL" clId="{34A2CF11-652E-6345-AC5C-A89FACA07C4E}" dt="2020-02-25T15:10:09.921" v="168" actId="2711"/>
          <ac:spMkLst>
            <pc:docMk/>
            <pc:sldMk cId="665490485" sldId="579"/>
            <ac:spMk id="35842" creationId="{C6DC7E6C-DF38-9748-B0D1-7D7B63795E45}"/>
          </ac:spMkLst>
        </pc:spChg>
      </pc:sldChg>
      <pc:sldChg chg="addSp delSp modSp modAnim">
        <pc:chgData name="Long B Nguyen" userId="f59fb8f3-a021-417a-8bc1-65c8d471c621" providerId="ADAL" clId="{34A2CF11-652E-6345-AC5C-A89FACA07C4E}" dt="2020-02-28T14:46:23.469" v="1418" actId="113"/>
        <pc:sldMkLst>
          <pc:docMk/>
          <pc:sldMk cId="1237537268" sldId="583"/>
        </pc:sldMkLst>
        <pc:spChg chg="add del mod">
          <ac:chgData name="Long B Nguyen" userId="f59fb8f3-a021-417a-8bc1-65c8d471c621" providerId="ADAL" clId="{34A2CF11-652E-6345-AC5C-A89FACA07C4E}" dt="2020-02-25T15:14:51.352" v="222"/>
          <ac:spMkLst>
            <pc:docMk/>
            <pc:sldMk cId="1237537268" sldId="583"/>
            <ac:spMk id="2" creationId="{ED646CD3-F452-494F-9C6B-294938DD2A28}"/>
          </ac:spMkLst>
        </pc:spChg>
        <pc:spChg chg="mod">
          <ac:chgData name="Long B Nguyen" userId="f59fb8f3-a021-417a-8bc1-65c8d471c621" providerId="ADAL" clId="{34A2CF11-652E-6345-AC5C-A89FACA07C4E}" dt="2020-02-28T14:46:23.469" v="1418" actId="113"/>
          <ac:spMkLst>
            <pc:docMk/>
            <pc:sldMk cId="1237537268" sldId="583"/>
            <ac:spMk id="56322" creationId="{C6A7743F-88FF-7C47-8B09-99222CD5E28E}"/>
          </ac:spMkLst>
        </pc:spChg>
        <pc:spChg chg="mod">
          <ac:chgData name="Long B Nguyen" userId="f59fb8f3-a021-417a-8bc1-65c8d471c621" providerId="ADAL" clId="{34A2CF11-652E-6345-AC5C-A89FACA07C4E}" dt="2020-02-25T15:14:05.982" v="209" actId="1076"/>
          <ac:spMkLst>
            <pc:docMk/>
            <pc:sldMk cId="1237537268" sldId="583"/>
            <ac:spMk id="57345" creationId="{CDA4A9B2-8639-C840-B975-2791E963EF68}"/>
          </ac:spMkLst>
        </pc:spChg>
      </pc:sldChg>
      <pc:sldChg chg="modSp">
        <pc:chgData name="Long B Nguyen" userId="f59fb8f3-a021-417a-8bc1-65c8d471c621" providerId="ADAL" clId="{34A2CF11-652E-6345-AC5C-A89FACA07C4E}" dt="2020-02-25T15:15:56.112" v="245" actId="20577"/>
        <pc:sldMkLst>
          <pc:docMk/>
          <pc:sldMk cId="4256317276" sldId="584"/>
        </pc:sldMkLst>
        <pc:spChg chg="mod">
          <ac:chgData name="Long B Nguyen" userId="f59fb8f3-a021-417a-8bc1-65c8d471c621" providerId="ADAL" clId="{34A2CF11-652E-6345-AC5C-A89FACA07C4E}" dt="2020-02-25T15:15:56.112" v="245" actId="20577"/>
          <ac:spMkLst>
            <pc:docMk/>
            <pc:sldMk cId="4256317276" sldId="584"/>
            <ac:spMk id="62466" creationId="{000A13C9-560A-5C49-962A-A1D927D320E7}"/>
          </ac:spMkLst>
        </pc:spChg>
        <pc:spChg chg="mod">
          <ac:chgData name="Long B Nguyen" userId="f59fb8f3-a021-417a-8bc1-65c8d471c621" providerId="ADAL" clId="{34A2CF11-652E-6345-AC5C-A89FACA07C4E}" dt="2020-02-25T15:15:43.613" v="238" actId="1076"/>
          <ac:spMkLst>
            <pc:docMk/>
            <pc:sldMk cId="4256317276" sldId="584"/>
            <ac:spMk id="63489" creationId="{06AE9859-A2B0-6240-B232-7259A57B6F5E}"/>
          </ac:spMkLst>
        </pc:spChg>
      </pc:sldChg>
      <pc:sldChg chg="modSp modAnim">
        <pc:chgData name="Long B Nguyen" userId="f59fb8f3-a021-417a-8bc1-65c8d471c621" providerId="ADAL" clId="{34A2CF11-652E-6345-AC5C-A89FACA07C4E}" dt="2020-02-25T15:23:21.337" v="341" actId="255"/>
        <pc:sldMkLst>
          <pc:docMk/>
          <pc:sldMk cId="3977893820" sldId="585"/>
        </pc:sldMkLst>
        <pc:spChg chg="mod">
          <ac:chgData name="Long B Nguyen" userId="f59fb8f3-a021-417a-8bc1-65c8d471c621" providerId="ADAL" clId="{34A2CF11-652E-6345-AC5C-A89FACA07C4E}" dt="2020-02-25T15:23:21.337" v="341" actId="255"/>
          <ac:spMkLst>
            <pc:docMk/>
            <pc:sldMk cId="3977893820" sldId="585"/>
            <ac:spMk id="64514" creationId="{7788F03B-8D64-E645-BC3F-DBD76C93C456}"/>
          </ac:spMkLst>
        </pc:spChg>
        <pc:spChg chg="mod">
          <ac:chgData name="Long B Nguyen" userId="f59fb8f3-a021-417a-8bc1-65c8d471c621" providerId="ADAL" clId="{34A2CF11-652E-6345-AC5C-A89FACA07C4E}" dt="2020-02-25T15:16:10.848" v="249" actId="1076"/>
          <ac:spMkLst>
            <pc:docMk/>
            <pc:sldMk cId="3977893820" sldId="585"/>
            <ac:spMk id="65537" creationId="{86430671-77D5-6E4C-94A5-D61EB184D3ED}"/>
          </ac:spMkLst>
        </pc:spChg>
      </pc:sldChg>
      <pc:sldChg chg="modSp modAnim">
        <pc:chgData name="Long B Nguyen" userId="f59fb8f3-a021-417a-8bc1-65c8d471c621" providerId="ADAL" clId="{34A2CF11-652E-6345-AC5C-A89FACA07C4E}" dt="2020-02-25T15:47:51.312" v="428" actId="20577"/>
        <pc:sldMkLst>
          <pc:docMk/>
          <pc:sldMk cId="1319289224" sldId="586"/>
        </pc:sldMkLst>
        <pc:spChg chg="mod">
          <ac:chgData name="Long B Nguyen" userId="f59fb8f3-a021-417a-8bc1-65c8d471c621" providerId="ADAL" clId="{34A2CF11-652E-6345-AC5C-A89FACA07C4E}" dt="2020-02-25T15:47:51.312" v="428" actId="20577"/>
          <ac:spMkLst>
            <pc:docMk/>
            <pc:sldMk cId="1319289224" sldId="586"/>
            <ac:spMk id="66562" creationId="{6FAB6F92-236E-CB4C-AAB0-F158777360DD}"/>
          </ac:spMkLst>
        </pc:spChg>
        <pc:spChg chg="mod">
          <ac:chgData name="Long B Nguyen" userId="f59fb8f3-a021-417a-8bc1-65c8d471c621" providerId="ADAL" clId="{34A2CF11-652E-6345-AC5C-A89FACA07C4E}" dt="2020-02-25T15:46:37.078" v="420" actId="1076"/>
          <ac:spMkLst>
            <pc:docMk/>
            <pc:sldMk cId="1319289224" sldId="586"/>
            <ac:spMk id="67585" creationId="{6089FBFB-967C-FD45-992B-EB81E5CF2976}"/>
          </ac:spMkLst>
        </pc:spChg>
      </pc:sldChg>
      <pc:sldChg chg="modSp">
        <pc:chgData name="Long B Nguyen" userId="f59fb8f3-a021-417a-8bc1-65c8d471c621" providerId="ADAL" clId="{34A2CF11-652E-6345-AC5C-A89FACA07C4E}" dt="2020-02-28T14:52:08.779" v="1420" actId="113"/>
        <pc:sldMkLst>
          <pc:docMk/>
          <pc:sldMk cId="2894020677" sldId="587"/>
        </pc:sldMkLst>
        <pc:spChg chg="mod">
          <ac:chgData name="Long B Nguyen" userId="f59fb8f3-a021-417a-8bc1-65c8d471c621" providerId="ADAL" clId="{34A2CF11-652E-6345-AC5C-A89FACA07C4E}" dt="2020-02-28T14:52:08.779" v="1420" actId="113"/>
          <ac:spMkLst>
            <pc:docMk/>
            <pc:sldMk cId="2894020677" sldId="587"/>
            <ac:spMk id="68610" creationId="{A4345070-62DC-4946-AD43-299FA9B490E0}"/>
          </ac:spMkLst>
        </pc:spChg>
        <pc:spChg chg="mod">
          <ac:chgData name="Long B Nguyen" userId="f59fb8f3-a021-417a-8bc1-65c8d471c621" providerId="ADAL" clId="{34A2CF11-652E-6345-AC5C-A89FACA07C4E}" dt="2020-02-25T15:48:01.085" v="430" actId="1076"/>
          <ac:spMkLst>
            <pc:docMk/>
            <pc:sldMk cId="2894020677" sldId="587"/>
            <ac:spMk id="69633" creationId="{8C113226-FF22-D946-A8D9-BF2B6BAC62D2}"/>
          </ac:spMkLst>
        </pc:spChg>
      </pc:sldChg>
      <pc:sldChg chg="modSp">
        <pc:chgData name="Long B Nguyen" userId="f59fb8f3-a021-417a-8bc1-65c8d471c621" providerId="ADAL" clId="{34A2CF11-652E-6345-AC5C-A89FACA07C4E}" dt="2020-02-25T15:15:28.597" v="236" actId="5793"/>
        <pc:sldMkLst>
          <pc:docMk/>
          <pc:sldMk cId="3609960584" sldId="588"/>
        </pc:sldMkLst>
        <pc:spChg chg="mod">
          <ac:chgData name="Long B Nguyen" userId="f59fb8f3-a021-417a-8bc1-65c8d471c621" providerId="ADAL" clId="{34A2CF11-652E-6345-AC5C-A89FACA07C4E}" dt="2020-02-25T15:15:28.597" v="236" actId="5793"/>
          <ac:spMkLst>
            <pc:docMk/>
            <pc:sldMk cId="3609960584" sldId="588"/>
            <ac:spMk id="27651" creationId="{D2E8AD57-ED30-A247-A629-D196B221ADDD}"/>
          </ac:spMkLst>
        </pc:spChg>
        <pc:spChg chg="mod">
          <ac:chgData name="Long B Nguyen" userId="f59fb8f3-a021-417a-8bc1-65c8d471c621" providerId="ADAL" clId="{34A2CF11-652E-6345-AC5C-A89FACA07C4E}" dt="2020-02-25T15:15:15.892" v="230" actId="1076"/>
          <ac:spMkLst>
            <pc:docMk/>
            <pc:sldMk cId="3609960584" sldId="588"/>
            <ac:spMk id="61441" creationId="{5D868FC1-4364-924A-9574-ECC30E407753}"/>
          </ac:spMkLst>
        </pc:spChg>
      </pc:sldChg>
      <pc:sldChg chg="modSp">
        <pc:chgData name="Long B Nguyen" userId="f59fb8f3-a021-417a-8bc1-65c8d471c621" providerId="ADAL" clId="{34A2CF11-652E-6345-AC5C-A89FACA07C4E}" dt="2020-02-25T15:49:00.714" v="453" actId="20577"/>
        <pc:sldMkLst>
          <pc:docMk/>
          <pc:sldMk cId="2527578196" sldId="589"/>
        </pc:sldMkLst>
        <pc:spChg chg="mod">
          <ac:chgData name="Long B Nguyen" userId="f59fb8f3-a021-417a-8bc1-65c8d471c621" providerId="ADAL" clId="{34A2CF11-652E-6345-AC5C-A89FACA07C4E}" dt="2020-02-25T15:49:00.714" v="453" actId="20577"/>
          <ac:spMkLst>
            <pc:docMk/>
            <pc:sldMk cId="2527578196" sldId="589"/>
            <ac:spMk id="75777" creationId="{188EB92C-DDEE-294E-96AE-5B2F5541A13E}"/>
          </ac:spMkLst>
        </pc:spChg>
        <pc:spChg chg="mod">
          <ac:chgData name="Long B Nguyen" userId="f59fb8f3-a021-417a-8bc1-65c8d471c621" providerId="ADAL" clId="{34A2CF11-652E-6345-AC5C-A89FACA07C4E}" dt="2020-02-25T15:48:49.697" v="436" actId="14100"/>
          <ac:spMkLst>
            <pc:docMk/>
            <pc:sldMk cId="2527578196" sldId="589"/>
            <ac:spMk id="75778" creationId="{23AB5E3C-D5D9-064C-9574-DFF97AF265D0}"/>
          </ac:spMkLst>
        </pc:spChg>
      </pc:sldChg>
      <pc:sldChg chg="modSp">
        <pc:chgData name="Long B Nguyen" userId="f59fb8f3-a021-417a-8bc1-65c8d471c621" providerId="ADAL" clId="{34A2CF11-652E-6345-AC5C-A89FACA07C4E}" dt="2020-02-25T15:49:55.314" v="492" actId="1076"/>
        <pc:sldMkLst>
          <pc:docMk/>
          <pc:sldMk cId="3609937493" sldId="590"/>
        </pc:sldMkLst>
        <pc:spChg chg="mod">
          <ac:chgData name="Long B Nguyen" userId="f59fb8f3-a021-417a-8bc1-65c8d471c621" providerId="ADAL" clId="{34A2CF11-652E-6345-AC5C-A89FACA07C4E}" dt="2020-02-25T15:49:55.314" v="492" actId="1076"/>
          <ac:spMkLst>
            <pc:docMk/>
            <pc:sldMk cId="3609937493" sldId="590"/>
            <ac:spMk id="79873" creationId="{E8B36DA1-FD32-914E-8D09-91D267F39A7A}"/>
          </ac:spMkLst>
        </pc:spChg>
        <pc:spChg chg="mod">
          <ac:chgData name="Long B Nguyen" userId="f59fb8f3-a021-417a-8bc1-65c8d471c621" providerId="ADAL" clId="{34A2CF11-652E-6345-AC5C-A89FACA07C4E}" dt="2020-02-25T15:49:50.463" v="490" actId="14100"/>
          <ac:spMkLst>
            <pc:docMk/>
            <pc:sldMk cId="3609937493" sldId="590"/>
            <ac:spMk id="79874" creationId="{C365A828-14EF-694A-9BBF-E18CC423E31B}"/>
          </ac:spMkLst>
        </pc:spChg>
        <pc:picChg chg="mod">
          <ac:chgData name="Long B Nguyen" userId="f59fb8f3-a021-417a-8bc1-65c8d471c621" providerId="ADAL" clId="{34A2CF11-652E-6345-AC5C-A89FACA07C4E}" dt="2020-02-25T15:49:43.277" v="488" actId="14100"/>
          <ac:picMkLst>
            <pc:docMk/>
            <pc:sldMk cId="3609937493" sldId="590"/>
            <ac:picMk id="79875" creationId="{CE627FFA-2BD4-3244-9CFB-E9A8530A32E1}"/>
          </ac:picMkLst>
        </pc:picChg>
      </pc:sldChg>
      <pc:sldChg chg="modSp">
        <pc:chgData name="Long B Nguyen" userId="f59fb8f3-a021-417a-8bc1-65c8d471c621" providerId="ADAL" clId="{34A2CF11-652E-6345-AC5C-A89FACA07C4E}" dt="2020-02-25T15:49:31.728" v="486" actId="1036"/>
        <pc:sldMkLst>
          <pc:docMk/>
          <pc:sldMk cId="4266553646" sldId="591"/>
        </pc:sldMkLst>
        <pc:spChg chg="mod">
          <ac:chgData name="Long B Nguyen" userId="f59fb8f3-a021-417a-8bc1-65c8d471c621" providerId="ADAL" clId="{34A2CF11-652E-6345-AC5C-A89FACA07C4E}" dt="2020-02-25T15:49:31.728" v="486" actId="1036"/>
          <ac:spMkLst>
            <pc:docMk/>
            <pc:sldMk cId="4266553646" sldId="591"/>
            <ac:spMk id="77825" creationId="{21CC4A42-EA8F-BF47-ADD5-B721E414F5F2}"/>
          </ac:spMkLst>
        </pc:spChg>
        <pc:spChg chg="mod">
          <ac:chgData name="Long B Nguyen" userId="f59fb8f3-a021-417a-8bc1-65c8d471c621" providerId="ADAL" clId="{34A2CF11-652E-6345-AC5C-A89FACA07C4E}" dt="2020-02-25T15:49:20.882" v="474" actId="14100"/>
          <ac:spMkLst>
            <pc:docMk/>
            <pc:sldMk cId="4266553646" sldId="591"/>
            <ac:spMk id="77826" creationId="{07CDE7D8-6D62-BA4B-8A6C-4F0744144459}"/>
          </ac:spMkLst>
        </pc:spChg>
      </pc:sldChg>
      <pc:sldChg chg="delSp modSp del">
        <pc:chgData name="Long B Nguyen" userId="f59fb8f3-a021-417a-8bc1-65c8d471c621" providerId="ADAL" clId="{34A2CF11-652E-6345-AC5C-A89FACA07C4E}" dt="2020-02-28T14:52:21.453" v="1421" actId="2696"/>
        <pc:sldMkLst>
          <pc:docMk/>
          <pc:sldMk cId="4126212206" sldId="592"/>
        </pc:sldMkLst>
        <pc:spChg chg="mod">
          <ac:chgData name="Long B Nguyen" userId="f59fb8f3-a021-417a-8bc1-65c8d471c621" providerId="ADAL" clId="{34A2CF11-652E-6345-AC5C-A89FACA07C4E}" dt="2020-02-25T15:50:54.514" v="505" actId="1076"/>
          <ac:spMkLst>
            <pc:docMk/>
            <pc:sldMk cId="4126212206" sldId="592"/>
            <ac:spMk id="84993" creationId="{C169A412-E2F9-004D-A0EF-86F1C409823C}"/>
          </ac:spMkLst>
        </pc:spChg>
        <pc:spChg chg="mod">
          <ac:chgData name="Long B Nguyen" userId="f59fb8f3-a021-417a-8bc1-65c8d471c621" providerId="ADAL" clId="{34A2CF11-652E-6345-AC5C-A89FACA07C4E}" dt="2020-02-25T15:54:31.469" v="526" actId="113"/>
          <ac:spMkLst>
            <pc:docMk/>
            <pc:sldMk cId="4126212206" sldId="592"/>
            <ac:spMk id="84994" creationId="{6971D443-43C5-2E43-8019-712D595D62F2}"/>
          </ac:spMkLst>
        </pc:spChg>
        <pc:picChg chg="del mod">
          <ac:chgData name="Long B Nguyen" userId="f59fb8f3-a021-417a-8bc1-65c8d471c621" providerId="ADAL" clId="{34A2CF11-652E-6345-AC5C-A89FACA07C4E}" dt="2020-02-25T15:53:53.262" v="513" actId="478"/>
          <ac:picMkLst>
            <pc:docMk/>
            <pc:sldMk cId="4126212206" sldId="592"/>
            <ac:picMk id="84995" creationId="{D74B79FF-3957-A841-989F-1A7CCA0A7940}"/>
          </ac:picMkLst>
        </pc:picChg>
      </pc:sldChg>
      <pc:sldChg chg="del">
        <pc:chgData name="Long B Nguyen" userId="f59fb8f3-a021-417a-8bc1-65c8d471c621" providerId="ADAL" clId="{34A2CF11-652E-6345-AC5C-A89FACA07C4E}" dt="2020-02-25T15:53:20.954" v="511" actId="2696"/>
        <pc:sldMkLst>
          <pc:docMk/>
          <pc:sldMk cId="2279088232" sldId="595"/>
        </pc:sldMkLst>
      </pc:sldChg>
      <pc:sldChg chg="del">
        <pc:chgData name="Long B Nguyen" userId="f59fb8f3-a021-417a-8bc1-65c8d471c621" providerId="ADAL" clId="{34A2CF11-652E-6345-AC5C-A89FACA07C4E}" dt="2020-02-25T15:53:19.581" v="510" actId="2696"/>
        <pc:sldMkLst>
          <pc:docMk/>
          <pc:sldMk cId="1584709501" sldId="596"/>
        </pc:sldMkLst>
      </pc:sldChg>
      <pc:sldChg chg="modSp del modAnim">
        <pc:chgData name="Long B Nguyen" userId="f59fb8f3-a021-417a-8bc1-65c8d471c621" providerId="ADAL" clId="{34A2CF11-652E-6345-AC5C-A89FACA07C4E}" dt="2020-02-25T15:12:52.196" v="190" actId="2696"/>
        <pc:sldMkLst>
          <pc:docMk/>
          <pc:sldMk cId="3065633131" sldId="604"/>
        </pc:sldMkLst>
        <pc:spChg chg="mod">
          <ac:chgData name="Long B Nguyen" userId="f59fb8f3-a021-417a-8bc1-65c8d471c621" providerId="ADAL" clId="{34A2CF11-652E-6345-AC5C-A89FACA07C4E}" dt="2020-02-25T15:12:43.957" v="189" actId="20577"/>
          <ac:spMkLst>
            <pc:docMk/>
            <pc:sldMk cId="3065633131" sldId="604"/>
            <ac:spMk id="50178" creationId="{14937878-A5BD-0443-8F34-B0A863A78864}"/>
          </ac:spMkLst>
        </pc:spChg>
        <pc:spChg chg="mod">
          <ac:chgData name="Long B Nguyen" userId="f59fb8f3-a021-417a-8bc1-65c8d471c621" providerId="ADAL" clId="{34A2CF11-652E-6345-AC5C-A89FACA07C4E}" dt="2020-02-25T15:12:31.849" v="183" actId="1076"/>
          <ac:spMkLst>
            <pc:docMk/>
            <pc:sldMk cId="3065633131" sldId="604"/>
            <ac:spMk id="51201" creationId="{197E898E-0251-DF4C-8E64-7B1D3BF0CA82}"/>
          </ac:spMkLst>
        </pc:spChg>
      </pc:sldChg>
      <pc:sldChg chg="modSp del">
        <pc:chgData name="Long B Nguyen" userId="f59fb8f3-a021-417a-8bc1-65c8d471c621" providerId="ADAL" clId="{34A2CF11-652E-6345-AC5C-A89FACA07C4E}" dt="2020-02-25T15:13:53.707" v="206" actId="2696"/>
        <pc:sldMkLst>
          <pc:docMk/>
          <pc:sldMk cId="2263416976" sldId="605"/>
        </pc:sldMkLst>
        <pc:spChg chg="mod">
          <ac:chgData name="Long B Nguyen" userId="f59fb8f3-a021-417a-8bc1-65c8d471c621" providerId="ADAL" clId="{34A2CF11-652E-6345-AC5C-A89FACA07C4E}" dt="2020-02-25T15:13:34.457" v="205" actId="5793"/>
          <ac:spMkLst>
            <pc:docMk/>
            <pc:sldMk cId="2263416976" sldId="605"/>
            <ac:spMk id="27651" creationId="{8414F638-A0BF-1B4A-9444-E7D185E09B3C}"/>
          </ac:spMkLst>
        </pc:spChg>
        <pc:spChg chg="mod">
          <ac:chgData name="Long B Nguyen" userId="f59fb8f3-a021-417a-8bc1-65c8d471c621" providerId="ADAL" clId="{34A2CF11-652E-6345-AC5C-A89FACA07C4E}" dt="2020-02-25T15:13:32.062" v="204" actId="1076"/>
          <ac:spMkLst>
            <pc:docMk/>
            <pc:sldMk cId="2263416976" sldId="605"/>
            <ac:spMk id="53249" creationId="{E45DFD43-86E0-7C46-B672-4F88F0E2A548}"/>
          </ac:spMkLst>
        </pc:spChg>
      </pc:sldChg>
      <pc:sldChg chg="modSp">
        <pc:chgData name="Long B Nguyen" userId="f59fb8f3-a021-417a-8bc1-65c8d471c621" providerId="ADAL" clId="{34A2CF11-652E-6345-AC5C-A89FACA07C4E}" dt="2020-02-25T16:21:01.033" v="1409"/>
        <pc:sldMkLst>
          <pc:docMk/>
          <pc:sldMk cId="2319263073" sldId="610"/>
        </pc:sldMkLst>
        <pc:spChg chg="mod">
          <ac:chgData name="Long B Nguyen" userId="f59fb8f3-a021-417a-8bc1-65c8d471c621" providerId="ADAL" clId="{34A2CF11-652E-6345-AC5C-A89FACA07C4E}" dt="2020-02-25T16:21:01.033" v="1409"/>
          <ac:spMkLst>
            <pc:docMk/>
            <pc:sldMk cId="2319263073" sldId="610"/>
            <ac:spMk id="92162" creationId="{DFA6F312-AB30-8341-AC59-361BA5365D65}"/>
          </ac:spMkLst>
        </pc:spChg>
      </pc:sldChg>
      <pc:sldChg chg="modSp add modAnim">
        <pc:chgData name="Long B Nguyen" userId="f59fb8f3-a021-417a-8bc1-65c8d471c621" providerId="ADAL" clId="{34A2CF11-652E-6345-AC5C-A89FACA07C4E}" dt="2020-02-25T15:18:40.361" v="298" actId="20577"/>
        <pc:sldMkLst>
          <pc:docMk/>
          <pc:sldMk cId="1558241323" sldId="613"/>
        </pc:sldMkLst>
        <pc:spChg chg="mod">
          <ac:chgData name="Long B Nguyen" userId="f59fb8f3-a021-417a-8bc1-65c8d471c621" providerId="ADAL" clId="{34A2CF11-652E-6345-AC5C-A89FACA07C4E}" dt="2020-02-25T15:18:19.998" v="281" actId="20577"/>
          <ac:spMkLst>
            <pc:docMk/>
            <pc:sldMk cId="1558241323" sldId="613"/>
            <ac:spMk id="64514" creationId="{7788F03B-8D64-E645-BC3F-DBD76C93C456}"/>
          </ac:spMkLst>
        </pc:spChg>
        <pc:spChg chg="mod">
          <ac:chgData name="Long B Nguyen" userId="f59fb8f3-a021-417a-8bc1-65c8d471c621" providerId="ADAL" clId="{34A2CF11-652E-6345-AC5C-A89FACA07C4E}" dt="2020-02-25T15:18:40.361" v="298" actId="20577"/>
          <ac:spMkLst>
            <pc:docMk/>
            <pc:sldMk cId="1558241323" sldId="613"/>
            <ac:spMk id="65537" creationId="{86430671-77D5-6E4C-94A5-D61EB184D3ED}"/>
          </ac:spMkLst>
        </pc:spChg>
      </pc:sldChg>
      <pc:sldChg chg="modSp add del">
        <pc:chgData name="Long B Nguyen" userId="f59fb8f3-a021-417a-8bc1-65c8d471c621" providerId="ADAL" clId="{34A2CF11-652E-6345-AC5C-A89FACA07C4E}" dt="2020-02-25T15:19:10.925" v="318" actId="2696"/>
        <pc:sldMkLst>
          <pc:docMk/>
          <pc:sldMk cId="3595252648" sldId="614"/>
        </pc:sldMkLst>
        <pc:spChg chg="mod">
          <ac:chgData name="Long B Nguyen" userId="f59fb8f3-a021-417a-8bc1-65c8d471c621" providerId="ADAL" clId="{34A2CF11-652E-6345-AC5C-A89FACA07C4E}" dt="2020-02-25T15:19:07.869" v="317"/>
          <ac:spMkLst>
            <pc:docMk/>
            <pc:sldMk cId="3595252648" sldId="614"/>
            <ac:spMk id="64514" creationId="{7788F03B-8D64-E645-BC3F-DBD76C93C456}"/>
          </ac:spMkLst>
        </pc:spChg>
        <pc:spChg chg="mod">
          <ac:chgData name="Long B Nguyen" userId="f59fb8f3-a021-417a-8bc1-65c8d471c621" providerId="ADAL" clId="{34A2CF11-652E-6345-AC5C-A89FACA07C4E}" dt="2020-02-25T15:18:46.486" v="310" actId="20577"/>
          <ac:spMkLst>
            <pc:docMk/>
            <pc:sldMk cId="3595252648" sldId="614"/>
            <ac:spMk id="65537" creationId="{86430671-77D5-6E4C-94A5-D61EB184D3ED}"/>
          </ac:spMkLst>
        </pc:spChg>
      </pc:sldChg>
      <pc:sldChg chg="modSp add">
        <pc:chgData name="Long B Nguyen" userId="f59fb8f3-a021-417a-8bc1-65c8d471c621" providerId="ADAL" clId="{34A2CF11-652E-6345-AC5C-A89FACA07C4E}" dt="2020-02-25T15:21:23.981" v="339" actId="20577"/>
        <pc:sldMkLst>
          <pc:docMk/>
          <pc:sldMk cId="1678415157" sldId="615"/>
        </pc:sldMkLst>
        <pc:spChg chg="mod">
          <ac:chgData name="Long B Nguyen" userId="f59fb8f3-a021-417a-8bc1-65c8d471c621" providerId="ADAL" clId="{34A2CF11-652E-6345-AC5C-A89FACA07C4E}" dt="2020-02-25T15:19:50.819" v="327"/>
          <ac:spMkLst>
            <pc:docMk/>
            <pc:sldMk cId="1678415157" sldId="615"/>
            <ac:spMk id="64514" creationId="{7788F03B-8D64-E645-BC3F-DBD76C93C456}"/>
          </ac:spMkLst>
        </pc:spChg>
        <pc:spChg chg="mod">
          <ac:chgData name="Long B Nguyen" userId="f59fb8f3-a021-417a-8bc1-65c8d471c621" providerId="ADAL" clId="{34A2CF11-652E-6345-AC5C-A89FACA07C4E}" dt="2020-02-25T15:21:23.981" v="339" actId="20577"/>
          <ac:spMkLst>
            <pc:docMk/>
            <pc:sldMk cId="1678415157" sldId="615"/>
            <ac:spMk id="65537" creationId="{86430671-77D5-6E4C-94A5-D61EB184D3ED}"/>
          </ac:spMkLst>
        </pc:spChg>
      </pc:sldChg>
      <pc:sldChg chg="modSp add modAnim">
        <pc:chgData name="Long B Nguyen" userId="f59fb8f3-a021-417a-8bc1-65c8d471c621" providerId="ADAL" clId="{34A2CF11-652E-6345-AC5C-A89FACA07C4E}" dt="2020-02-25T15:26:12.917" v="395" actId="20577"/>
        <pc:sldMkLst>
          <pc:docMk/>
          <pc:sldMk cId="827202224" sldId="616"/>
        </pc:sldMkLst>
        <pc:spChg chg="mod">
          <ac:chgData name="Long B Nguyen" userId="f59fb8f3-a021-417a-8bc1-65c8d471c621" providerId="ADAL" clId="{34A2CF11-652E-6345-AC5C-A89FACA07C4E}" dt="2020-02-25T15:25:36.066" v="381" actId="14100"/>
          <ac:spMkLst>
            <pc:docMk/>
            <pc:sldMk cId="827202224" sldId="616"/>
            <ac:spMk id="56322" creationId="{C6A7743F-88FF-7C47-8B09-99222CD5E28E}"/>
          </ac:spMkLst>
        </pc:spChg>
        <pc:spChg chg="mod">
          <ac:chgData name="Long B Nguyen" userId="f59fb8f3-a021-417a-8bc1-65c8d471c621" providerId="ADAL" clId="{34A2CF11-652E-6345-AC5C-A89FACA07C4E}" dt="2020-02-25T15:26:12.917" v="395" actId="20577"/>
          <ac:spMkLst>
            <pc:docMk/>
            <pc:sldMk cId="827202224" sldId="616"/>
            <ac:spMk id="57345" creationId="{CDA4A9B2-8639-C840-B975-2791E963EF68}"/>
          </ac:spMkLst>
        </pc:spChg>
      </pc:sldChg>
      <pc:sldChg chg="modSp add del">
        <pc:chgData name="Long B Nguyen" userId="f59fb8f3-a021-417a-8bc1-65c8d471c621" providerId="ADAL" clId="{34A2CF11-652E-6345-AC5C-A89FACA07C4E}" dt="2020-02-25T15:24:04.912" v="356" actId="2696"/>
        <pc:sldMkLst>
          <pc:docMk/>
          <pc:sldMk cId="2019408601" sldId="616"/>
        </pc:sldMkLst>
        <pc:spChg chg="mod">
          <ac:chgData name="Long B Nguyen" userId="f59fb8f3-a021-417a-8bc1-65c8d471c621" providerId="ADAL" clId="{34A2CF11-652E-6345-AC5C-A89FACA07C4E}" dt="2020-02-25T15:23:49.972" v="355" actId="20577"/>
          <ac:spMkLst>
            <pc:docMk/>
            <pc:sldMk cId="2019408601" sldId="616"/>
            <ac:spMk id="57345" creationId="{CDA4A9B2-8639-C840-B975-2791E963EF68}"/>
          </ac:spMkLst>
        </pc:spChg>
      </pc:sldChg>
      <pc:sldChg chg="modSp add">
        <pc:chgData name="Long B Nguyen" userId="f59fb8f3-a021-417a-8bc1-65c8d471c621" providerId="ADAL" clId="{34A2CF11-652E-6345-AC5C-A89FACA07C4E}" dt="2020-02-25T15:28:05.754" v="418" actId="14100"/>
        <pc:sldMkLst>
          <pc:docMk/>
          <pc:sldMk cId="971732716" sldId="617"/>
        </pc:sldMkLst>
        <pc:spChg chg="mod">
          <ac:chgData name="Long B Nguyen" userId="f59fb8f3-a021-417a-8bc1-65c8d471c621" providerId="ADAL" clId="{34A2CF11-652E-6345-AC5C-A89FACA07C4E}" dt="2020-02-25T15:28:05.754" v="418" actId="14100"/>
          <ac:spMkLst>
            <pc:docMk/>
            <pc:sldMk cId="971732716" sldId="617"/>
            <ac:spMk id="56322" creationId="{C6A7743F-88FF-7C47-8B09-99222CD5E28E}"/>
          </ac:spMkLst>
        </pc:spChg>
        <pc:spChg chg="mod">
          <ac:chgData name="Long B Nguyen" userId="f59fb8f3-a021-417a-8bc1-65c8d471c621" providerId="ADAL" clId="{34A2CF11-652E-6345-AC5C-A89FACA07C4E}" dt="2020-02-25T15:26:18.595" v="404" actId="20577"/>
          <ac:spMkLst>
            <pc:docMk/>
            <pc:sldMk cId="971732716" sldId="617"/>
            <ac:spMk id="57345" creationId="{CDA4A9B2-8639-C840-B975-2791E963EF68}"/>
          </ac:spMkLst>
        </pc:spChg>
      </pc:sldChg>
      <pc:sldChg chg="addSp modSp add">
        <pc:chgData name="Long B Nguyen" userId="f59fb8f3-a021-417a-8bc1-65c8d471c621" providerId="ADAL" clId="{34A2CF11-652E-6345-AC5C-A89FACA07C4E}" dt="2020-02-25T16:13:27.291" v="1080" actId="692"/>
        <pc:sldMkLst>
          <pc:docMk/>
          <pc:sldMk cId="1047995035" sldId="618"/>
        </pc:sldMkLst>
        <pc:spChg chg="add mod">
          <ac:chgData name="Long B Nguyen" userId="f59fb8f3-a021-417a-8bc1-65c8d471c621" providerId="ADAL" clId="{34A2CF11-652E-6345-AC5C-A89FACA07C4E}" dt="2020-02-25T16:12:56.188" v="1066" actId="1076"/>
          <ac:spMkLst>
            <pc:docMk/>
            <pc:sldMk cId="1047995035" sldId="618"/>
            <ac:spMk id="2" creationId="{D2A0B21C-9D88-4849-A345-13DA31B7BEBE}"/>
          </ac:spMkLst>
        </pc:spChg>
        <pc:cxnChg chg="add mod">
          <ac:chgData name="Long B Nguyen" userId="f59fb8f3-a021-417a-8bc1-65c8d471c621" providerId="ADAL" clId="{34A2CF11-652E-6345-AC5C-A89FACA07C4E}" dt="2020-02-25T16:13:27.291" v="1080" actId="692"/>
          <ac:cxnSpMkLst>
            <pc:docMk/>
            <pc:sldMk cId="1047995035" sldId="618"/>
            <ac:cxnSpMk id="4" creationId="{804AE6D5-7B42-A24B-B53A-7220982FA483}"/>
          </ac:cxnSpMkLst>
        </pc:cxnChg>
      </pc:sldChg>
      <pc:sldChg chg="modSp add">
        <pc:chgData name="Long B Nguyen" userId="f59fb8f3-a021-417a-8bc1-65c8d471c621" providerId="ADAL" clId="{34A2CF11-652E-6345-AC5C-A89FACA07C4E}" dt="2020-03-05T10:05:57.927" v="1422" actId="20577"/>
        <pc:sldMkLst>
          <pc:docMk/>
          <pc:sldMk cId="1016158355" sldId="619"/>
        </pc:sldMkLst>
        <pc:spChg chg="mod">
          <ac:chgData name="Long B Nguyen" userId="f59fb8f3-a021-417a-8bc1-65c8d471c621" providerId="ADAL" clId="{34A2CF11-652E-6345-AC5C-A89FACA07C4E}" dt="2020-03-05T10:05:57.927" v="1422" actId="20577"/>
          <ac:spMkLst>
            <pc:docMk/>
            <pc:sldMk cId="1016158355" sldId="619"/>
            <ac:spMk id="84994" creationId="{6971D443-43C5-2E43-8019-712D595D62F2}"/>
          </ac:spMkLst>
        </pc:spChg>
      </pc:sldChg>
      <pc:sldChg chg="modSp add">
        <pc:chgData name="Long B Nguyen" userId="f59fb8f3-a021-417a-8bc1-65c8d471c621" providerId="ADAL" clId="{34A2CF11-652E-6345-AC5C-A89FACA07C4E}" dt="2020-02-25T16:00:03.623" v="759" actId="20577"/>
        <pc:sldMkLst>
          <pc:docMk/>
          <pc:sldMk cId="4204323314" sldId="620"/>
        </pc:sldMkLst>
        <pc:spChg chg="mod">
          <ac:chgData name="Long B Nguyen" userId="f59fb8f3-a021-417a-8bc1-65c8d471c621" providerId="ADAL" clId="{34A2CF11-652E-6345-AC5C-A89FACA07C4E}" dt="2020-02-25T16:00:03.623" v="759" actId="20577"/>
          <ac:spMkLst>
            <pc:docMk/>
            <pc:sldMk cId="4204323314" sldId="620"/>
            <ac:spMk id="84994" creationId="{6971D443-43C5-2E43-8019-712D595D62F2}"/>
          </ac:spMkLst>
        </pc:spChg>
      </pc:sldChg>
      <pc:sldChg chg="modSp add">
        <pc:chgData name="Long B Nguyen" userId="f59fb8f3-a021-417a-8bc1-65c8d471c621" providerId="ADAL" clId="{34A2CF11-652E-6345-AC5C-A89FACA07C4E}" dt="2020-02-25T16:05:30.380" v="1035" actId="20577"/>
        <pc:sldMkLst>
          <pc:docMk/>
          <pc:sldMk cId="1162857972" sldId="621"/>
        </pc:sldMkLst>
        <pc:spChg chg="mod">
          <ac:chgData name="Long B Nguyen" userId="f59fb8f3-a021-417a-8bc1-65c8d471c621" providerId="ADAL" clId="{34A2CF11-652E-6345-AC5C-A89FACA07C4E}" dt="2020-02-25T16:05:30.380" v="1035" actId="20577"/>
          <ac:spMkLst>
            <pc:docMk/>
            <pc:sldMk cId="1162857972" sldId="621"/>
            <ac:spMk id="84994" creationId="{6971D443-43C5-2E43-8019-712D595D62F2}"/>
          </ac:spMkLst>
        </pc:spChg>
      </pc:sldChg>
      <pc:sldChg chg="add del">
        <pc:chgData name="Long B Nguyen" userId="f59fb8f3-a021-417a-8bc1-65c8d471c621" providerId="ADAL" clId="{34A2CF11-652E-6345-AC5C-A89FACA07C4E}" dt="2020-02-25T16:03:03.964" v="864"/>
        <pc:sldMkLst>
          <pc:docMk/>
          <pc:sldMk cId="800137632" sldId="622"/>
        </pc:sldMkLst>
      </pc:sldChg>
      <pc:sldChg chg="add del">
        <pc:chgData name="Long B Nguyen" userId="f59fb8f3-a021-417a-8bc1-65c8d471c621" providerId="ADAL" clId="{34A2CF11-652E-6345-AC5C-A89FACA07C4E}" dt="2020-02-25T16:03:17.168" v="866"/>
        <pc:sldMkLst>
          <pc:docMk/>
          <pc:sldMk cId="2516517495" sldId="622"/>
        </pc:sldMkLst>
      </pc:sldChg>
      <pc:sldChg chg="delSp modSp add">
        <pc:chgData name="Long B Nguyen" userId="f59fb8f3-a021-417a-8bc1-65c8d471c621" providerId="ADAL" clId="{34A2CF11-652E-6345-AC5C-A89FACA07C4E}" dt="2020-02-25T16:19:48.413" v="1359" actId="20577"/>
        <pc:sldMkLst>
          <pc:docMk/>
          <pc:sldMk cId="2765543401" sldId="622"/>
        </pc:sldMkLst>
        <pc:spChg chg="del">
          <ac:chgData name="Long B Nguyen" userId="f59fb8f3-a021-417a-8bc1-65c8d471c621" providerId="ADAL" clId="{34A2CF11-652E-6345-AC5C-A89FACA07C4E}" dt="2020-02-25T16:14:55.037" v="1083" actId="478"/>
          <ac:spMkLst>
            <pc:docMk/>
            <pc:sldMk cId="2765543401" sldId="622"/>
            <ac:spMk id="2" creationId="{D2A0B21C-9D88-4849-A345-13DA31B7BEBE}"/>
          </ac:spMkLst>
        </pc:spChg>
        <pc:spChg chg="mod">
          <ac:chgData name="Long B Nguyen" userId="f59fb8f3-a021-417a-8bc1-65c8d471c621" providerId="ADAL" clId="{34A2CF11-652E-6345-AC5C-A89FACA07C4E}" dt="2020-02-25T16:19:48.413" v="1359" actId="20577"/>
          <ac:spMkLst>
            <pc:docMk/>
            <pc:sldMk cId="2765543401" sldId="622"/>
            <ac:spMk id="84993" creationId="{C169A412-E2F9-004D-A0EF-86F1C409823C}"/>
          </ac:spMkLst>
        </pc:spChg>
        <pc:spChg chg="mod">
          <ac:chgData name="Long B Nguyen" userId="f59fb8f3-a021-417a-8bc1-65c8d471c621" providerId="ADAL" clId="{34A2CF11-652E-6345-AC5C-A89FACA07C4E}" dt="2020-02-25T16:15:58.869" v="1141" actId="20577"/>
          <ac:spMkLst>
            <pc:docMk/>
            <pc:sldMk cId="2765543401" sldId="622"/>
            <ac:spMk id="84994" creationId="{6971D443-43C5-2E43-8019-712D595D62F2}"/>
          </ac:spMkLst>
        </pc:spChg>
        <pc:picChg chg="del">
          <ac:chgData name="Long B Nguyen" userId="f59fb8f3-a021-417a-8bc1-65c8d471c621" providerId="ADAL" clId="{34A2CF11-652E-6345-AC5C-A89FACA07C4E}" dt="2020-02-25T16:14:53.215" v="1082" actId="478"/>
          <ac:picMkLst>
            <pc:docMk/>
            <pc:sldMk cId="2765543401" sldId="622"/>
            <ac:picMk id="84995" creationId="{D74B79FF-3957-A841-989F-1A7CCA0A7940}"/>
          </ac:picMkLst>
        </pc:picChg>
        <pc:cxnChg chg="del">
          <ac:chgData name="Long B Nguyen" userId="f59fb8f3-a021-417a-8bc1-65c8d471c621" providerId="ADAL" clId="{34A2CF11-652E-6345-AC5C-A89FACA07C4E}" dt="2020-02-25T16:14:56.245" v="1084" actId="478"/>
          <ac:cxnSpMkLst>
            <pc:docMk/>
            <pc:sldMk cId="2765543401" sldId="622"/>
            <ac:cxnSpMk id="4" creationId="{804AE6D5-7B42-A24B-B53A-7220982FA483}"/>
          </ac:cxnSpMkLst>
        </pc:cxnChg>
      </pc:sldChg>
      <pc:sldChg chg="modSp add">
        <pc:chgData name="Long B Nguyen" userId="f59fb8f3-a021-417a-8bc1-65c8d471c621" providerId="ADAL" clId="{34A2CF11-652E-6345-AC5C-A89FACA07C4E}" dt="2020-02-25T16:19:36.680" v="1349" actId="20577"/>
        <pc:sldMkLst>
          <pc:docMk/>
          <pc:sldMk cId="3553270583" sldId="623"/>
        </pc:sldMkLst>
        <pc:spChg chg="mod">
          <ac:chgData name="Long B Nguyen" userId="f59fb8f3-a021-417a-8bc1-65c8d471c621" providerId="ADAL" clId="{34A2CF11-652E-6345-AC5C-A89FACA07C4E}" dt="2020-02-25T16:19:36.680" v="1349" actId="20577"/>
          <ac:spMkLst>
            <pc:docMk/>
            <pc:sldMk cId="3553270583" sldId="623"/>
            <ac:spMk id="84993" creationId="{C169A412-E2F9-004D-A0EF-86F1C409823C}"/>
          </ac:spMkLst>
        </pc:spChg>
        <pc:spChg chg="mod">
          <ac:chgData name="Long B Nguyen" userId="f59fb8f3-a021-417a-8bc1-65c8d471c621" providerId="ADAL" clId="{34A2CF11-652E-6345-AC5C-A89FACA07C4E}" dt="2020-02-25T16:19:30.447" v="1328" actId="20577"/>
          <ac:spMkLst>
            <pc:docMk/>
            <pc:sldMk cId="3553270583" sldId="623"/>
            <ac:spMk id="84994" creationId="{6971D443-43C5-2E43-8019-712D595D62F2}"/>
          </ac:spMkLst>
        </pc:spChg>
      </pc:sldChg>
    </pc:docChg>
  </pc:docChgLst>
  <pc:docChgLst>
    <pc:chgData name="Long B Nguyen" userId="f59fb8f3-a021-417a-8bc1-65c8d471c621" providerId="ADAL" clId="{6AC26564-89E3-E046-BFB4-F80582D7E17B}"/>
    <pc:docChg chg="custSel addSld delSld modSld">
      <pc:chgData name="Long B Nguyen" userId="f59fb8f3-a021-417a-8bc1-65c8d471c621" providerId="ADAL" clId="{6AC26564-89E3-E046-BFB4-F80582D7E17B}" dt="2020-01-13T13:46:56.810" v="92" actId="2696"/>
      <pc:docMkLst>
        <pc:docMk/>
      </pc:docMkLst>
      <pc:sldChg chg="modSp">
        <pc:chgData name="Long B Nguyen" userId="f59fb8f3-a021-417a-8bc1-65c8d471c621" providerId="ADAL" clId="{6AC26564-89E3-E046-BFB4-F80582D7E17B}" dt="2020-01-13T13:44:20.464" v="85" actId="20577"/>
        <pc:sldMkLst>
          <pc:docMk/>
          <pc:sldMk cId="4247104139" sldId="256"/>
        </pc:sldMkLst>
        <pc:spChg chg="mod">
          <ac:chgData name="Long B Nguyen" userId="f59fb8f3-a021-417a-8bc1-65c8d471c621" providerId="ADAL" clId="{6AC26564-89E3-E046-BFB4-F80582D7E17B}" dt="2020-01-13T13:43:45.441" v="40" actId="20577"/>
          <ac:spMkLst>
            <pc:docMk/>
            <pc:sldMk cId="4247104139" sldId="256"/>
            <ac:spMk id="2" creationId="{6117A749-B1BA-E24B-8FB0-0604EF651FB3}"/>
          </ac:spMkLst>
        </pc:spChg>
        <pc:spChg chg="mod">
          <ac:chgData name="Long B Nguyen" userId="f59fb8f3-a021-417a-8bc1-65c8d471c621" providerId="ADAL" clId="{6AC26564-89E3-E046-BFB4-F80582D7E17B}" dt="2020-01-13T13:44:20.464" v="85" actId="20577"/>
          <ac:spMkLst>
            <pc:docMk/>
            <pc:sldMk cId="4247104139" sldId="256"/>
            <ac:spMk id="3" creationId="{1BDC47C8-6776-7B44-9CD4-95FC91452D62}"/>
          </ac:spMkLst>
        </pc:spChg>
      </pc:sldChg>
      <pc:sldChg chg="add del">
        <pc:chgData name="Long B Nguyen" userId="f59fb8f3-a021-417a-8bc1-65c8d471c621" providerId="ADAL" clId="{6AC26564-89E3-E046-BFB4-F80582D7E17B}" dt="2020-01-13T13:46:54.924" v="89" actId="2696"/>
        <pc:sldMkLst>
          <pc:docMk/>
          <pc:sldMk cId="2869331202" sldId="257"/>
        </pc:sldMkLst>
      </pc:sldChg>
      <pc:sldChg chg="add">
        <pc:chgData name="Long B Nguyen" userId="f59fb8f3-a021-417a-8bc1-65c8d471c621" providerId="ADAL" clId="{6AC26564-89E3-E046-BFB4-F80582D7E17B}" dt="2020-01-13T13:43:29.420" v="22"/>
        <pc:sldMkLst>
          <pc:docMk/>
          <pc:sldMk cId="1758448129" sldId="309"/>
        </pc:sldMkLst>
      </pc:sldChg>
      <pc:sldChg chg="modSp add del">
        <pc:chgData name="Long B Nguyen" userId="f59fb8f3-a021-417a-8bc1-65c8d471c621" providerId="ADAL" clId="{6AC26564-89E3-E046-BFB4-F80582D7E17B}" dt="2020-01-13T13:46:55.484" v="90" actId="2696"/>
        <pc:sldMkLst>
          <pc:docMk/>
          <pc:sldMk cId="174202529" sldId="310"/>
        </pc:sldMkLst>
        <pc:spChg chg="mod">
          <ac:chgData name="Long B Nguyen" userId="f59fb8f3-a021-417a-8bc1-65c8d471c621" providerId="ADAL" clId="{6AC26564-89E3-E046-BFB4-F80582D7E17B}" dt="2020-01-13T13:44:35.816" v="86" actId="20577"/>
          <ac:spMkLst>
            <pc:docMk/>
            <pc:sldMk cId="174202529" sldId="310"/>
            <ac:spMk id="18434" creationId="{72F3E48A-CDFA-CE46-B991-D35BF55EC8E6}"/>
          </ac:spMkLst>
        </pc:spChg>
      </pc:sldChg>
      <pc:sldChg chg="add del">
        <pc:chgData name="Long B Nguyen" userId="f59fb8f3-a021-417a-8bc1-65c8d471c621" providerId="ADAL" clId="{6AC26564-89E3-E046-BFB4-F80582D7E17B}" dt="2020-01-13T13:46:56.092" v="91" actId="2696"/>
        <pc:sldMkLst>
          <pc:docMk/>
          <pc:sldMk cId="1098579697" sldId="311"/>
        </pc:sldMkLst>
      </pc:sldChg>
      <pc:sldChg chg="add del">
        <pc:chgData name="Long B Nguyen" userId="f59fb8f3-a021-417a-8bc1-65c8d471c621" providerId="ADAL" clId="{6AC26564-89E3-E046-BFB4-F80582D7E17B}" dt="2020-01-13T13:46:56.810" v="92" actId="2696"/>
        <pc:sldMkLst>
          <pc:docMk/>
          <pc:sldMk cId="585175195" sldId="312"/>
        </pc:sldMkLst>
      </pc:sldChg>
      <pc:sldChg chg="add">
        <pc:chgData name="Long B Nguyen" userId="f59fb8f3-a021-417a-8bc1-65c8d471c621" providerId="ADAL" clId="{6AC26564-89E3-E046-BFB4-F80582D7E17B}" dt="2020-01-13T13:43:29.420" v="22"/>
        <pc:sldMkLst>
          <pc:docMk/>
          <pc:sldMk cId="3947558204" sldId="313"/>
        </pc:sldMkLst>
      </pc:sldChg>
      <pc:sldChg chg="add">
        <pc:chgData name="Long B Nguyen" userId="f59fb8f3-a021-417a-8bc1-65c8d471c621" providerId="ADAL" clId="{6AC26564-89E3-E046-BFB4-F80582D7E17B}" dt="2020-01-13T13:43:29.420" v="22"/>
        <pc:sldMkLst>
          <pc:docMk/>
          <pc:sldMk cId="2054265466" sldId="314"/>
        </pc:sldMkLst>
      </pc:sldChg>
      <pc:sldChg chg="add">
        <pc:chgData name="Long B Nguyen" userId="f59fb8f3-a021-417a-8bc1-65c8d471c621" providerId="ADAL" clId="{6AC26564-89E3-E046-BFB4-F80582D7E17B}" dt="2020-01-13T13:43:29.420" v="22"/>
        <pc:sldMkLst>
          <pc:docMk/>
          <pc:sldMk cId="917461937" sldId="315"/>
        </pc:sldMkLst>
      </pc:sldChg>
      <pc:sldChg chg="del">
        <pc:chgData name="Long B Nguyen" userId="f59fb8f3-a021-417a-8bc1-65c8d471c621" providerId="ADAL" clId="{6AC26564-89E3-E046-BFB4-F80582D7E17B}" dt="2020-01-13T13:43:17.195" v="13" actId="2696"/>
        <pc:sldMkLst>
          <pc:docMk/>
          <pc:sldMk cId="1452600724" sldId="316"/>
        </pc:sldMkLst>
      </pc:sldChg>
      <pc:sldChg chg="add">
        <pc:chgData name="Long B Nguyen" userId="f59fb8f3-a021-417a-8bc1-65c8d471c621" providerId="ADAL" clId="{6AC26564-89E3-E046-BFB4-F80582D7E17B}" dt="2020-01-13T13:43:29.420" v="22"/>
        <pc:sldMkLst>
          <pc:docMk/>
          <pc:sldMk cId="3266234076" sldId="316"/>
        </pc:sldMkLst>
      </pc:sldChg>
      <pc:sldChg chg="add">
        <pc:chgData name="Long B Nguyen" userId="f59fb8f3-a021-417a-8bc1-65c8d471c621" providerId="ADAL" clId="{6AC26564-89E3-E046-BFB4-F80582D7E17B}" dt="2020-01-13T13:43:29.420" v="22"/>
        <pc:sldMkLst>
          <pc:docMk/>
          <pc:sldMk cId="2886319738" sldId="317"/>
        </pc:sldMkLst>
      </pc:sldChg>
      <pc:sldChg chg="del">
        <pc:chgData name="Long B Nguyen" userId="f59fb8f3-a021-417a-8bc1-65c8d471c621" providerId="ADAL" clId="{6AC26564-89E3-E046-BFB4-F80582D7E17B}" dt="2020-01-13T13:43:16.993" v="0" actId="2696"/>
        <pc:sldMkLst>
          <pc:docMk/>
          <pc:sldMk cId="924617162" sldId="319"/>
        </pc:sldMkLst>
      </pc:sldChg>
      <pc:sldChg chg="add">
        <pc:chgData name="Long B Nguyen" userId="f59fb8f3-a021-417a-8bc1-65c8d471c621" providerId="ADAL" clId="{6AC26564-89E3-E046-BFB4-F80582D7E17B}" dt="2020-01-13T13:43:29.420" v="22"/>
        <pc:sldMkLst>
          <pc:docMk/>
          <pc:sldMk cId="3906700287" sldId="319"/>
        </pc:sldMkLst>
      </pc:sldChg>
      <pc:sldChg chg="add">
        <pc:chgData name="Long B Nguyen" userId="f59fb8f3-a021-417a-8bc1-65c8d471c621" providerId="ADAL" clId="{6AC26564-89E3-E046-BFB4-F80582D7E17B}" dt="2020-01-13T13:43:29.420" v="22"/>
        <pc:sldMkLst>
          <pc:docMk/>
          <pc:sldMk cId="1810541734" sldId="320"/>
        </pc:sldMkLst>
      </pc:sldChg>
      <pc:sldChg chg="del">
        <pc:chgData name="Long B Nguyen" userId="f59fb8f3-a021-417a-8bc1-65c8d471c621" providerId="ADAL" clId="{6AC26564-89E3-E046-BFB4-F80582D7E17B}" dt="2020-01-13T13:43:17.009" v="1" actId="2696"/>
        <pc:sldMkLst>
          <pc:docMk/>
          <pc:sldMk cId="3758830494" sldId="320"/>
        </pc:sldMkLst>
      </pc:sldChg>
      <pc:sldChg chg="del">
        <pc:chgData name="Long B Nguyen" userId="f59fb8f3-a021-417a-8bc1-65c8d471c621" providerId="ADAL" clId="{6AC26564-89E3-E046-BFB4-F80582D7E17B}" dt="2020-01-13T13:43:17.029" v="2" actId="2696"/>
        <pc:sldMkLst>
          <pc:docMk/>
          <pc:sldMk cId="1022945305" sldId="321"/>
        </pc:sldMkLst>
      </pc:sldChg>
      <pc:sldChg chg="add">
        <pc:chgData name="Long B Nguyen" userId="f59fb8f3-a021-417a-8bc1-65c8d471c621" providerId="ADAL" clId="{6AC26564-89E3-E046-BFB4-F80582D7E17B}" dt="2020-01-13T13:43:29.420" v="22"/>
        <pc:sldMkLst>
          <pc:docMk/>
          <pc:sldMk cId="1359731776" sldId="321"/>
        </pc:sldMkLst>
      </pc:sldChg>
      <pc:sldChg chg="del">
        <pc:chgData name="Long B Nguyen" userId="f59fb8f3-a021-417a-8bc1-65c8d471c621" providerId="ADAL" clId="{6AC26564-89E3-E046-BFB4-F80582D7E17B}" dt="2020-01-13T13:43:17.080" v="5" actId="2696"/>
        <pc:sldMkLst>
          <pc:docMk/>
          <pc:sldMk cId="3456840474" sldId="322"/>
        </pc:sldMkLst>
      </pc:sldChg>
      <pc:sldChg chg="add">
        <pc:chgData name="Long B Nguyen" userId="f59fb8f3-a021-417a-8bc1-65c8d471c621" providerId="ADAL" clId="{6AC26564-89E3-E046-BFB4-F80582D7E17B}" dt="2020-01-13T13:43:29.420" v="22"/>
        <pc:sldMkLst>
          <pc:docMk/>
          <pc:sldMk cId="3651577480" sldId="322"/>
        </pc:sldMkLst>
      </pc:sldChg>
      <pc:sldChg chg="del">
        <pc:chgData name="Long B Nguyen" userId="f59fb8f3-a021-417a-8bc1-65c8d471c621" providerId="ADAL" clId="{6AC26564-89E3-E046-BFB4-F80582D7E17B}" dt="2020-01-13T13:43:17.097" v="6" actId="2696"/>
        <pc:sldMkLst>
          <pc:docMk/>
          <pc:sldMk cId="1062075874" sldId="323"/>
        </pc:sldMkLst>
      </pc:sldChg>
      <pc:sldChg chg="add">
        <pc:chgData name="Long B Nguyen" userId="f59fb8f3-a021-417a-8bc1-65c8d471c621" providerId="ADAL" clId="{6AC26564-89E3-E046-BFB4-F80582D7E17B}" dt="2020-01-13T13:43:29.420" v="22"/>
        <pc:sldMkLst>
          <pc:docMk/>
          <pc:sldMk cId="1496564367" sldId="323"/>
        </pc:sldMkLst>
      </pc:sldChg>
      <pc:sldChg chg="add">
        <pc:chgData name="Long B Nguyen" userId="f59fb8f3-a021-417a-8bc1-65c8d471c621" providerId="ADAL" clId="{6AC26564-89E3-E046-BFB4-F80582D7E17B}" dt="2020-01-13T13:46:19.952" v="88"/>
        <pc:sldMkLst>
          <pc:docMk/>
          <pc:sldMk cId="771866096" sldId="324"/>
        </pc:sldMkLst>
      </pc:sldChg>
      <pc:sldChg chg="del">
        <pc:chgData name="Long B Nguyen" userId="f59fb8f3-a021-417a-8bc1-65c8d471c621" providerId="ADAL" clId="{6AC26564-89E3-E046-BFB4-F80582D7E17B}" dt="2020-01-13T13:43:17.152" v="9" actId="2696"/>
        <pc:sldMkLst>
          <pc:docMk/>
          <pc:sldMk cId="1310010799" sldId="324"/>
        </pc:sldMkLst>
      </pc:sldChg>
      <pc:sldChg chg="add del">
        <pc:chgData name="Long B Nguyen" userId="f59fb8f3-a021-417a-8bc1-65c8d471c621" providerId="ADAL" clId="{6AC26564-89E3-E046-BFB4-F80582D7E17B}" dt="2020-01-13T13:46:07.690" v="87" actId="2696"/>
        <pc:sldMkLst>
          <pc:docMk/>
          <pc:sldMk cId="3999804732" sldId="324"/>
        </pc:sldMkLst>
      </pc:sldChg>
      <pc:sldChg chg="add">
        <pc:chgData name="Long B Nguyen" userId="f59fb8f3-a021-417a-8bc1-65c8d471c621" providerId="ADAL" clId="{6AC26564-89E3-E046-BFB4-F80582D7E17B}" dt="2020-01-13T13:43:29.420" v="22"/>
        <pc:sldMkLst>
          <pc:docMk/>
          <pc:sldMk cId="1025355635" sldId="325"/>
        </pc:sldMkLst>
      </pc:sldChg>
      <pc:sldChg chg="del">
        <pc:chgData name="Long B Nguyen" userId="f59fb8f3-a021-417a-8bc1-65c8d471c621" providerId="ADAL" clId="{6AC26564-89E3-E046-BFB4-F80582D7E17B}" dt="2020-01-13T13:43:17.177" v="11" actId="2696"/>
        <pc:sldMkLst>
          <pc:docMk/>
          <pc:sldMk cId="3314372952" sldId="325"/>
        </pc:sldMkLst>
      </pc:sldChg>
      <pc:sldChg chg="del">
        <pc:chgData name="Long B Nguyen" userId="f59fb8f3-a021-417a-8bc1-65c8d471c621" providerId="ADAL" clId="{6AC26564-89E3-E046-BFB4-F80582D7E17B}" dt="2020-01-13T13:43:17.116" v="7" actId="2696"/>
        <pc:sldMkLst>
          <pc:docMk/>
          <pc:sldMk cId="1724104636" sldId="327"/>
        </pc:sldMkLst>
      </pc:sldChg>
      <pc:sldChg chg="add">
        <pc:chgData name="Long B Nguyen" userId="f59fb8f3-a021-417a-8bc1-65c8d471c621" providerId="ADAL" clId="{6AC26564-89E3-E046-BFB4-F80582D7E17B}" dt="2020-01-13T13:43:29.420" v="22"/>
        <pc:sldMkLst>
          <pc:docMk/>
          <pc:sldMk cId="4174920299" sldId="327"/>
        </pc:sldMkLst>
      </pc:sldChg>
      <pc:sldChg chg="add">
        <pc:chgData name="Long B Nguyen" userId="f59fb8f3-a021-417a-8bc1-65c8d471c621" providerId="ADAL" clId="{6AC26564-89E3-E046-BFB4-F80582D7E17B}" dt="2020-01-13T13:43:29.420" v="22"/>
        <pc:sldMkLst>
          <pc:docMk/>
          <pc:sldMk cId="2756462650" sldId="328"/>
        </pc:sldMkLst>
      </pc:sldChg>
      <pc:sldChg chg="del">
        <pc:chgData name="Long B Nguyen" userId="f59fb8f3-a021-417a-8bc1-65c8d471c621" providerId="ADAL" clId="{6AC26564-89E3-E046-BFB4-F80582D7E17B}" dt="2020-01-13T13:43:17.045" v="3" actId="2696"/>
        <pc:sldMkLst>
          <pc:docMk/>
          <pc:sldMk cId="3894299887" sldId="328"/>
        </pc:sldMkLst>
      </pc:sldChg>
      <pc:sldChg chg="add">
        <pc:chgData name="Long B Nguyen" userId="f59fb8f3-a021-417a-8bc1-65c8d471c621" providerId="ADAL" clId="{6AC26564-89E3-E046-BFB4-F80582D7E17B}" dt="2020-01-13T13:43:29.420" v="22"/>
        <pc:sldMkLst>
          <pc:docMk/>
          <pc:sldMk cId="3080714931" sldId="329"/>
        </pc:sldMkLst>
      </pc:sldChg>
      <pc:sldChg chg="del">
        <pc:chgData name="Long B Nguyen" userId="f59fb8f3-a021-417a-8bc1-65c8d471c621" providerId="ADAL" clId="{6AC26564-89E3-E046-BFB4-F80582D7E17B}" dt="2020-01-13T13:43:17.064" v="4" actId="2696"/>
        <pc:sldMkLst>
          <pc:docMk/>
          <pc:sldMk cId="4294143140" sldId="329"/>
        </pc:sldMkLst>
      </pc:sldChg>
      <pc:sldChg chg="add">
        <pc:chgData name="Long B Nguyen" userId="f59fb8f3-a021-417a-8bc1-65c8d471c621" providerId="ADAL" clId="{6AC26564-89E3-E046-BFB4-F80582D7E17B}" dt="2020-01-13T13:43:29.420" v="22"/>
        <pc:sldMkLst>
          <pc:docMk/>
          <pc:sldMk cId="532184546" sldId="330"/>
        </pc:sldMkLst>
      </pc:sldChg>
      <pc:sldChg chg="del">
        <pc:chgData name="Long B Nguyen" userId="f59fb8f3-a021-417a-8bc1-65c8d471c621" providerId="ADAL" clId="{6AC26564-89E3-E046-BFB4-F80582D7E17B}" dt="2020-01-13T13:43:17.136" v="8" actId="2696"/>
        <pc:sldMkLst>
          <pc:docMk/>
          <pc:sldMk cId="3594730708" sldId="330"/>
        </pc:sldMkLst>
      </pc:sldChg>
      <pc:sldChg chg="add">
        <pc:chgData name="Long B Nguyen" userId="f59fb8f3-a021-417a-8bc1-65c8d471c621" providerId="ADAL" clId="{6AC26564-89E3-E046-BFB4-F80582D7E17B}" dt="2020-01-13T13:43:29.420" v="22"/>
        <pc:sldMkLst>
          <pc:docMk/>
          <pc:sldMk cId="3264629021" sldId="331"/>
        </pc:sldMkLst>
      </pc:sldChg>
      <pc:sldChg chg="del">
        <pc:chgData name="Long B Nguyen" userId="f59fb8f3-a021-417a-8bc1-65c8d471c621" providerId="ADAL" clId="{6AC26564-89E3-E046-BFB4-F80582D7E17B}" dt="2020-01-13T13:43:17.188" v="12" actId="2696"/>
        <pc:sldMkLst>
          <pc:docMk/>
          <pc:sldMk cId="3870816631" sldId="331"/>
        </pc:sldMkLst>
      </pc:sldChg>
      <pc:sldChg chg="del">
        <pc:chgData name="Long B Nguyen" userId="f59fb8f3-a021-417a-8bc1-65c8d471c621" providerId="ADAL" clId="{6AC26564-89E3-E046-BFB4-F80582D7E17B}" dt="2020-01-13T13:43:17.163" v="10" actId="2696"/>
        <pc:sldMkLst>
          <pc:docMk/>
          <pc:sldMk cId="3124353102" sldId="332"/>
        </pc:sldMkLst>
      </pc:sldChg>
      <pc:sldChg chg="add">
        <pc:chgData name="Long B Nguyen" userId="f59fb8f3-a021-417a-8bc1-65c8d471c621" providerId="ADAL" clId="{6AC26564-89E3-E046-BFB4-F80582D7E17B}" dt="2020-01-13T13:43:29.420" v="22"/>
        <pc:sldMkLst>
          <pc:docMk/>
          <pc:sldMk cId="4022722016" sldId="332"/>
        </pc:sldMkLst>
      </pc:sldChg>
      <pc:sldChg chg="add">
        <pc:chgData name="Long B Nguyen" userId="f59fb8f3-a021-417a-8bc1-65c8d471c621" providerId="ADAL" clId="{6AC26564-89E3-E046-BFB4-F80582D7E17B}" dt="2020-01-13T13:43:29.420" v="22"/>
        <pc:sldMkLst>
          <pc:docMk/>
          <pc:sldMk cId="1710208723" sldId="333"/>
        </pc:sldMkLst>
      </pc:sldChg>
      <pc:sldChg chg="add">
        <pc:chgData name="Long B Nguyen" userId="f59fb8f3-a021-417a-8bc1-65c8d471c621" providerId="ADAL" clId="{6AC26564-89E3-E046-BFB4-F80582D7E17B}" dt="2020-01-13T13:43:29.420" v="22"/>
        <pc:sldMkLst>
          <pc:docMk/>
          <pc:sldMk cId="3404583044" sldId="334"/>
        </pc:sldMkLst>
      </pc:sldChg>
      <pc:sldChg chg="add">
        <pc:chgData name="Long B Nguyen" userId="f59fb8f3-a021-417a-8bc1-65c8d471c621" providerId="ADAL" clId="{6AC26564-89E3-E046-BFB4-F80582D7E17B}" dt="2020-01-13T13:43:29.420" v="22"/>
        <pc:sldMkLst>
          <pc:docMk/>
          <pc:sldMk cId="3866550465" sldId="335"/>
        </pc:sldMkLst>
      </pc:sldChg>
      <pc:sldChg chg="add">
        <pc:chgData name="Long B Nguyen" userId="f59fb8f3-a021-417a-8bc1-65c8d471c621" providerId="ADAL" clId="{6AC26564-89E3-E046-BFB4-F80582D7E17B}" dt="2020-01-13T13:43:29.420" v="22"/>
        <pc:sldMkLst>
          <pc:docMk/>
          <pc:sldMk cId="3749436800" sldId="336"/>
        </pc:sldMkLst>
      </pc:sldChg>
      <pc:sldChg chg="add">
        <pc:chgData name="Long B Nguyen" userId="f59fb8f3-a021-417a-8bc1-65c8d471c621" providerId="ADAL" clId="{6AC26564-89E3-E046-BFB4-F80582D7E17B}" dt="2020-01-13T13:43:29.420" v="22"/>
        <pc:sldMkLst>
          <pc:docMk/>
          <pc:sldMk cId="461704868" sldId="337"/>
        </pc:sldMkLst>
      </pc:sldChg>
      <pc:sldChg chg="add">
        <pc:chgData name="Long B Nguyen" userId="f59fb8f3-a021-417a-8bc1-65c8d471c621" providerId="ADAL" clId="{6AC26564-89E3-E046-BFB4-F80582D7E17B}" dt="2020-01-13T13:43:29.420" v="22"/>
        <pc:sldMkLst>
          <pc:docMk/>
          <pc:sldMk cId="545386500" sldId="338"/>
        </pc:sldMkLst>
      </pc:sldChg>
      <pc:sldChg chg="add">
        <pc:chgData name="Long B Nguyen" userId="f59fb8f3-a021-417a-8bc1-65c8d471c621" providerId="ADAL" clId="{6AC26564-89E3-E046-BFB4-F80582D7E17B}" dt="2020-01-13T13:43:29.420" v="22"/>
        <pc:sldMkLst>
          <pc:docMk/>
          <pc:sldMk cId="1791361008" sldId="339"/>
        </pc:sldMkLst>
      </pc:sldChg>
      <pc:sldChg chg="add">
        <pc:chgData name="Long B Nguyen" userId="f59fb8f3-a021-417a-8bc1-65c8d471c621" providerId="ADAL" clId="{6AC26564-89E3-E046-BFB4-F80582D7E17B}" dt="2020-01-13T13:43:29.420" v="22"/>
        <pc:sldMkLst>
          <pc:docMk/>
          <pc:sldMk cId="678299524" sldId="340"/>
        </pc:sldMkLst>
      </pc:sldChg>
      <pc:sldChg chg="add">
        <pc:chgData name="Long B Nguyen" userId="f59fb8f3-a021-417a-8bc1-65c8d471c621" providerId="ADAL" clId="{6AC26564-89E3-E046-BFB4-F80582D7E17B}" dt="2020-01-13T13:43:29.420" v="22"/>
        <pc:sldMkLst>
          <pc:docMk/>
          <pc:sldMk cId="225127645" sldId="341"/>
        </pc:sldMkLst>
      </pc:sldChg>
      <pc:sldChg chg="add">
        <pc:chgData name="Long B Nguyen" userId="f59fb8f3-a021-417a-8bc1-65c8d471c621" providerId="ADAL" clId="{6AC26564-89E3-E046-BFB4-F80582D7E17B}" dt="2020-01-13T13:43:29.420" v="22"/>
        <pc:sldMkLst>
          <pc:docMk/>
          <pc:sldMk cId="2214326257" sldId="342"/>
        </pc:sldMkLst>
      </pc:sldChg>
      <pc:sldChg chg="add">
        <pc:chgData name="Long B Nguyen" userId="f59fb8f3-a021-417a-8bc1-65c8d471c621" providerId="ADAL" clId="{6AC26564-89E3-E046-BFB4-F80582D7E17B}" dt="2020-01-13T13:43:29.420" v="22"/>
        <pc:sldMkLst>
          <pc:docMk/>
          <pc:sldMk cId="1356056044" sldId="343"/>
        </pc:sldMkLst>
      </pc:sldChg>
      <pc:sldChg chg="add">
        <pc:chgData name="Long B Nguyen" userId="f59fb8f3-a021-417a-8bc1-65c8d471c621" providerId="ADAL" clId="{6AC26564-89E3-E046-BFB4-F80582D7E17B}" dt="2020-01-13T13:43:29.420" v="22"/>
        <pc:sldMkLst>
          <pc:docMk/>
          <pc:sldMk cId="1270247652" sldId="344"/>
        </pc:sldMkLst>
      </pc:sldChg>
      <pc:sldChg chg="add">
        <pc:chgData name="Long B Nguyen" userId="f59fb8f3-a021-417a-8bc1-65c8d471c621" providerId="ADAL" clId="{6AC26564-89E3-E046-BFB4-F80582D7E17B}" dt="2020-01-13T13:43:29.420" v="22"/>
        <pc:sldMkLst>
          <pc:docMk/>
          <pc:sldMk cId="902308803" sldId="345"/>
        </pc:sldMkLst>
      </pc:sldChg>
      <pc:sldChg chg="add">
        <pc:chgData name="Long B Nguyen" userId="f59fb8f3-a021-417a-8bc1-65c8d471c621" providerId="ADAL" clId="{6AC26564-89E3-E046-BFB4-F80582D7E17B}" dt="2020-01-13T13:43:29.420" v="22"/>
        <pc:sldMkLst>
          <pc:docMk/>
          <pc:sldMk cId="2271372051" sldId="346"/>
        </pc:sldMkLst>
      </pc:sldChg>
      <pc:sldChg chg="add">
        <pc:chgData name="Long B Nguyen" userId="f59fb8f3-a021-417a-8bc1-65c8d471c621" providerId="ADAL" clId="{6AC26564-89E3-E046-BFB4-F80582D7E17B}" dt="2020-01-13T13:43:29.420" v="22"/>
        <pc:sldMkLst>
          <pc:docMk/>
          <pc:sldMk cId="198078322" sldId="347"/>
        </pc:sldMkLst>
      </pc:sldChg>
    </pc:docChg>
  </pc:docChgLst>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docChgLst>
    <pc:chgData name="Long B Nguyen" userId="f59fb8f3-a021-417a-8bc1-65c8d471c621" providerId="ADAL" clId="{20E1AE71-974B-2D41-AC34-69C850DFDC19}"/>
    <pc:docChg chg="addSld delSld modSld">
      <pc:chgData name="Long B Nguyen" userId="f59fb8f3-a021-417a-8bc1-65c8d471c621" providerId="ADAL" clId="{20E1AE71-974B-2D41-AC34-69C850DFDC19}" dt="2020-03-16T17:50:12.029" v="624"/>
      <pc:docMkLst>
        <pc:docMk/>
      </pc:docMkLst>
      <pc:sldChg chg="modSp">
        <pc:chgData name="Long B Nguyen" userId="f59fb8f3-a021-417a-8bc1-65c8d471c621" providerId="ADAL" clId="{20E1AE71-974B-2D41-AC34-69C850DFDC19}" dt="2020-03-08T12:15:22.499" v="64" actId="20577"/>
        <pc:sldMkLst>
          <pc:docMk/>
          <pc:sldMk cId="4247104139" sldId="256"/>
        </pc:sldMkLst>
        <pc:spChg chg="mod">
          <ac:chgData name="Long B Nguyen" userId="f59fb8f3-a021-417a-8bc1-65c8d471c621" providerId="ADAL" clId="{20E1AE71-974B-2D41-AC34-69C850DFDC19}" dt="2020-03-08T12:15:19.156" v="63" actId="20577"/>
          <ac:spMkLst>
            <pc:docMk/>
            <pc:sldMk cId="4247104139" sldId="256"/>
            <ac:spMk id="2" creationId="{6117A749-B1BA-E24B-8FB0-0604EF651FB3}"/>
          </ac:spMkLst>
        </pc:spChg>
        <pc:spChg chg="mod">
          <ac:chgData name="Long B Nguyen" userId="f59fb8f3-a021-417a-8bc1-65c8d471c621" providerId="ADAL" clId="{20E1AE71-974B-2D41-AC34-69C850DFDC19}" dt="2020-03-08T12:15:22.499" v="64" actId="20577"/>
          <ac:spMkLst>
            <pc:docMk/>
            <pc:sldMk cId="4247104139" sldId="256"/>
            <ac:spMk id="3" creationId="{1BDC47C8-6776-7B44-9CD4-95FC91452D62}"/>
          </ac:spMkLst>
        </pc:spChg>
      </pc:sldChg>
      <pc:sldChg chg="add del setBg">
        <pc:chgData name="Long B Nguyen" userId="f59fb8f3-a021-417a-8bc1-65c8d471c621" providerId="ADAL" clId="{20E1AE71-974B-2D41-AC34-69C850DFDC19}" dt="2020-03-08T12:15:06.174" v="50" actId="2696"/>
        <pc:sldMkLst>
          <pc:docMk/>
          <pc:sldMk cId="1569266242" sldId="257"/>
        </pc:sldMkLst>
      </pc:sldChg>
      <pc:sldChg chg="modSp add">
        <pc:chgData name="Long B Nguyen" userId="f59fb8f3-a021-417a-8bc1-65c8d471c621" providerId="ADAL" clId="{20E1AE71-974B-2D41-AC34-69C850DFDC19}" dt="2020-03-08T12:39:57.384" v="218" actId="20577"/>
        <pc:sldMkLst>
          <pc:docMk/>
          <pc:sldMk cId="2902676313" sldId="485"/>
        </pc:sldMkLst>
        <pc:spChg chg="mod">
          <ac:chgData name="Long B Nguyen" userId="f59fb8f3-a021-417a-8bc1-65c8d471c621" providerId="ADAL" clId="{20E1AE71-974B-2D41-AC34-69C850DFDC19}" dt="2020-03-08T12:39:41.672" v="215" actId="1076"/>
          <ac:spMkLst>
            <pc:docMk/>
            <pc:sldMk cId="2902676313" sldId="485"/>
            <ac:spMk id="49153" creationId="{EB0E2C77-F129-0A43-B733-0C0ECA4DFBCB}"/>
          </ac:spMkLst>
        </pc:spChg>
        <pc:spChg chg="mod">
          <ac:chgData name="Long B Nguyen" userId="f59fb8f3-a021-417a-8bc1-65c8d471c621" providerId="ADAL" clId="{20E1AE71-974B-2D41-AC34-69C850DFDC19}" dt="2020-03-08T12:39:57.384" v="218" actId="20577"/>
          <ac:spMkLst>
            <pc:docMk/>
            <pc:sldMk cId="2902676313" sldId="485"/>
            <ac:spMk id="49154" creationId="{1463BEFF-3714-A141-A066-C1AF638C6417}"/>
          </ac:spMkLst>
        </pc:spChg>
      </pc:sldChg>
      <pc:sldChg chg="del">
        <pc:chgData name="Long B Nguyen" userId="f59fb8f3-a021-417a-8bc1-65c8d471c621" providerId="ADAL" clId="{20E1AE71-974B-2D41-AC34-69C850DFDC19}" dt="2020-03-08T12:14:33.604" v="13" actId="2696"/>
        <pc:sldMkLst>
          <pc:docMk/>
          <pc:sldMk cId="3813527744" sldId="527"/>
        </pc:sldMkLst>
      </pc:sldChg>
      <pc:sldChg chg="del">
        <pc:chgData name="Long B Nguyen" userId="f59fb8f3-a021-417a-8bc1-65c8d471c621" providerId="ADAL" clId="{20E1AE71-974B-2D41-AC34-69C850DFDC19}" dt="2020-03-08T12:14:33.688" v="18" actId="2696"/>
        <pc:sldMkLst>
          <pc:docMk/>
          <pc:sldMk cId="1445950413" sldId="528"/>
        </pc:sldMkLst>
      </pc:sldChg>
      <pc:sldChg chg="del">
        <pc:chgData name="Long B Nguyen" userId="f59fb8f3-a021-417a-8bc1-65c8d471c621" providerId="ADAL" clId="{20E1AE71-974B-2D41-AC34-69C850DFDC19}" dt="2020-03-08T12:14:33.708" v="19" actId="2696"/>
        <pc:sldMkLst>
          <pc:docMk/>
          <pc:sldMk cId="1720314276" sldId="566"/>
        </pc:sldMkLst>
      </pc:sldChg>
      <pc:sldChg chg="del">
        <pc:chgData name="Long B Nguyen" userId="f59fb8f3-a021-417a-8bc1-65c8d471c621" providerId="ADAL" clId="{20E1AE71-974B-2D41-AC34-69C850DFDC19}" dt="2020-03-08T12:14:33.726" v="20" actId="2696"/>
        <pc:sldMkLst>
          <pc:docMk/>
          <pc:sldMk cId="198395083" sldId="567"/>
        </pc:sldMkLst>
      </pc:sldChg>
      <pc:sldChg chg="del">
        <pc:chgData name="Long B Nguyen" userId="f59fb8f3-a021-417a-8bc1-65c8d471c621" providerId="ADAL" clId="{20E1AE71-974B-2D41-AC34-69C850DFDC19}" dt="2020-03-08T12:14:33.743" v="21" actId="2696"/>
        <pc:sldMkLst>
          <pc:docMk/>
          <pc:sldMk cId="1070622160" sldId="568"/>
        </pc:sldMkLst>
      </pc:sldChg>
      <pc:sldChg chg="del">
        <pc:chgData name="Long B Nguyen" userId="f59fb8f3-a021-417a-8bc1-65c8d471c621" providerId="ADAL" clId="{20E1AE71-974B-2D41-AC34-69C850DFDC19}" dt="2020-03-08T12:14:33.830" v="26" actId="2696"/>
        <pc:sldMkLst>
          <pc:docMk/>
          <pc:sldMk cId="4001486838" sldId="570"/>
        </pc:sldMkLst>
      </pc:sldChg>
      <pc:sldChg chg="del">
        <pc:chgData name="Long B Nguyen" userId="f59fb8f3-a021-417a-8bc1-65c8d471c621" providerId="ADAL" clId="{20E1AE71-974B-2D41-AC34-69C850DFDC19}" dt="2020-03-08T12:14:33.760" v="22" actId="2696"/>
        <pc:sldMkLst>
          <pc:docMk/>
          <pc:sldMk cId="2901569448" sldId="571"/>
        </pc:sldMkLst>
      </pc:sldChg>
      <pc:sldChg chg="del">
        <pc:chgData name="Long B Nguyen" userId="f59fb8f3-a021-417a-8bc1-65c8d471c621" providerId="ADAL" clId="{20E1AE71-974B-2D41-AC34-69C850DFDC19}" dt="2020-03-08T12:14:33.814" v="25" actId="2696"/>
        <pc:sldMkLst>
          <pc:docMk/>
          <pc:sldMk cId="2135159274" sldId="573"/>
        </pc:sldMkLst>
      </pc:sldChg>
      <pc:sldChg chg="del">
        <pc:chgData name="Long B Nguyen" userId="f59fb8f3-a021-417a-8bc1-65c8d471c621" providerId="ADAL" clId="{20E1AE71-974B-2D41-AC34-69C850DFDC19}" dt="2020-03-08T12:14:33.887" v="29" actId="2696"/>
        <pc:sldMkLst>
          <pc:docMk/>
          <pc:sldMk cId="3391101355" sldId="575"/>
        </pc:sldMkLst>
      </pc:sldChg>
      <pc:sldChg chg="del">
        <pc:chgData name="Long B Nguyen" userId="f59fb8f3-a021-417a-8bc1-65c8d471c621" providerId="ADAL" clId="{20E1AE71-974B-2D41-AC34-69C850DFDC19}" dt="2020-03-08T12:14:33.850" v="27" actId="2696"/>
        <pc:sldMkLst>
          <pc:docMk/>
          <pc:sldMk cId="3275116272" sldId="576"/>
        </pc:sldMkLst>
      </pc:sldChg>
      <pc:sldChg chg="del">
        <pc:chgData name="Long B Nguyen" userId="f59fb8f3-a021-417a-8bc1-65c8d471c621" providerId="ADAL" clId="{20E1AE71-974B-2D41-AC34-69C850DFDC19}" dt="2020-03-08T12:14:33.775" v="23" actId="2696"/>
        <pc:sldMkLst>
          <pc:docMk/>
          <pc:sldMk cId="1727266702" sldId="578"/>
        </pc:sldMkLst>
      </pc:sldChg>
      <pc:sldChg chg="del">
        <pc:chgData name="Long B Nguyen" userId="f59fb8f3-a021-417a-8bc1-65c8d471c621" providerId="ADAL" clId="{20E1AE71-974B-2D41-AC34-69C850DFDC19}" dt="2020-03-08T12:14:33.789" v="24" actId="2696"/>
        <pc:sldMkLst>
          <pc:docMk/>
          <pc:sldMk cId="665490485" sldId="579"/>
        </pc:sldMkLst>
      </pc:sldChg>
      <pc:sldChg chg="del">
        <pc:chgData name="Long B Nguyen" userId="f59fb8f3-a021-417a-8bc1-65c8d471c621" providerId="ADAL" clId="{20E1AE71-974B-2D41-AC34-69C850DFDC19}" dt="2020-03-08T12:14:33.669" v="17" actId="2696"/>
        <pc:sldMkLst>
          <pc:docMk/>
          <pc:sldMk cId="2801305812" sldId="580"/>
        </pc:sldMkLst>
      </pc:sldChg>
      <pc:sldChg chg="del">
        <pc:chgData name="Long B Nguyen" userId="f59fb8f3-a021-417a-8bc1-65c8d471c621" providerId="ADAL" clId="{20E1AE71-974B-2D41-AC34-69C850DFDC19}" dt="2020-03-08T12:14:33.654" v="16" actId="2696"/>
        <pc:sldMkLst>
          <pc:docMk/>
          <pc:sldMk cId="156416513" sldId="581"/>
        </pc:sldMkLst>
      </pc:sldChg>
      <pc:sldChg chg="del">
        <pc:chgData name="Long B Nguyen" userId="f59fb8f3-a021-417a-8bc1-65c8d471c621" providerId="ADAL" clId="{20E1AE71-974B-2D41-AC34-69C850DFDC19}" dt="2020-03-08T12:14:33.870" v="28" actId="2696"/>
        <pc:sldMkLst>
          <pc:docMk/>
          <pc:sldMk cId="1237537268" sldId="583"/>
        </pc:sldMkLst>
      </pc:sldChg>
      <pc:sldChg chg="del">
        <pc:chgData name="Long B Nguyen" userId="f59fb8f3-a021-417a-8bc1-65c8d471c621" providerId="ADAL" clId="{20E1AE71-974B-2D41-AC34-69C850DFDC19}" dt="2020-03-08T12:14:33.919" v="31" actId="2696"/>
        <pc:sldMkLst>
          <pc:docMk/>
          <pc:sldMk cId="4256317276" sldId="584"/>
        </pc:sldMkLst>
      </pc:sldChg>
      <pc:sldChg chg="del">
        <pc:chgData name="Long B Nguyen" userId="f59fb8f3-a021-417a-8bc1-65c8d471c621" providerId="ADAL" clId="{20E1AE71-974B-2D41-AC34-69C850DFDC19}" dt="2020-03-08T12:14:33.969" v="34" actId="2696"/>
        <pc:sldMkLst>
          <pc:docMk/>
          <pc:sldMk cId="3977893820" sldId="585"/>
        </pc:sldMkLst>
      </pc:sldChg>
      <pc:sldChg chg="del">
        <pc:chgData name="Long B Nguyen" userId="f59fb8f3-a021-417a-8bc1-65c8d471c621" providerId="ADAL" clId="{20E1AE71-974B-2D41-AC34-69C850DFDC19}" dt="2020-03-08T12:14:34.016" v="37" actId="2696"/>
        <pc:sldMkLst>
          <pc:docMk/>
          <pc:sldMk cId="1319289224" sldId="586"/>
        </pc:sldMkLst>
      </pc:sldChg>
      <pc:sldChg chg="del">
        <pc:chgData name="Long B Nguyen" userId="f59fb8f3-a021-417a-8bc1-65c8d471c621" providerId="ADAL" clId="{20E1AE71-974B-2D41-AC34-69C850DFDC19}" dt="2020-03-08T12:14:34.026" v="38" actId="2696"/>
        <pc:sldMkLst>
          <pc:docMk/>
          <pc:sldMk cId="2894020677" sldId="587"/>
        </pc:sldMkLst>
      </pc:sldChg>
      <pc:sldChg chg="del">
        <pc:chgData name="Long B Nguyen" userId="f59fb8f3-a021-417a-8bc1-65c8d471c621" providerId="ADAL" clId="{20E1AE71-974B-2D41-AC34-69C850DFDC19}" dt="2020-03-08T12:14:33.904" v="30" actId="2696"/>
        <pc:sldMkLst>
          <pc:docMk/>
          <pc:sldMk cId="3609960584" sldId="588"/>
        </pc:sldMkLst>
      </pc:sldChg>
      <pc:sldChg chg="del">
        <pc:chgData name="Long B Nguyen" userId="f59fb8f3-a021-417a-8bc1-65c8d471c621" providerId="ADAL" clId="{20E1AE71-974B-2D41-AC34-69C850DFDC19}" dt="2020-03-08T12:14:34.036" v="39" actId="2696"/>
        <pc:sldMkLst>
          <pc:docMk/>
          <pc:sldMk cId="2527578196" sldId="589"/>
        </pc:sldMkLst>
      </pc:sldChg>
      <pc:sldChg chg="del">
        <pc:chgData name="Long B Nguyen" userId="f59fb8f3-a021-417a-8bc1-65c8d471c621" providerId="ADAL" clId="{20E1AE71-974B-2D41-AC34-69C850DFDC19}" dt="2020-03-08T12:14:34.059" v="41" actId="2696"/>
        <pc:sldMkLst>
          <pc:docMk/>
          <pc:sldMk cId="3609937493" sldId="590"/>
        </pc:sldMkLst>
      </pc:sldChg>
      <pc:sldChg chg="del">
        <pc:chgData name="Long B Nguyen" userId="f59fb8f3-a021-417a-8bc1-65c8d471c621" providerId="ADAL" clId="{20E1AE71-974B-2D41-AC34-69C850DFDC19}" dt="2020-03-08T12:14:34.046" v="40" actId="2696"/>
        <pc:sldMkLst>
          <pc:docMk/>
          <pc:sldMk cId="4266553646" sldId="591"/>
        </pc:sldMkLst>
      </pc:sldChg>
      <pc:sldChg chg="modSp add modAnim">
        <pc:chgData name="Long B Nguyen" userId="f59fb8f3-a021-417a-8bc1-65c8d471c621" providerId="ADAL" clId="{20E1AE71-974B-2D41-AC34-69C850DFDC19}" dt="2020-03-08T12:15:55.975" v="72" actId="20577"/>
        <pc:sldMkLst>
          <pc:docMk/>
          <pc:sldMk cId="4205479306" sldId="594"/>
        </pc:sldMkLst>
        <pc:spChg chg="mod">
          <ac:chgData name="Long B Nguyen" userId="f59fb8f3-a021-417a-8bc1-65c8d471c621" providerId="ADAL" clId="{20E1AE71-974B-2D41-AC34-69C850DFDC19}" dt="2020-03-08T12:15:38.234" v="67" actId="1076"/>
          <ac:spMkLst>
            <pc:docMk/>
            <pc:sldMk cId="4205479306" sldId="594"/>
            <ac:spMk id="16385" creationId="{8FAE8CA6-5EB1-544B-9637-4627ADA36986}"/>
          </ac:spMkLst>
        </pc:spChg>
        <pc:spChg chg="mod">
          <ac:chgData name="Long B Nguyen" userId="f59fb8f3-a021-417a-8bc1-65c8d471c621" providerId="ADAL" clId="{20E1AE71-974B-2D41-AC34-69C850DFDC19}" dt="2020-03-08T12:15:55.975" v="72" actId="20577"/>
          <ac:spMkLst>
            <pc:docMk/>
            <pc:sldMk cId="4205479306" sldId="594"/>
            <ac:spMk id="16386" creationId="{AC84324A-3724-874B-82A1-71A36E0BBD8D}"/>
          </ac:spMkLst>
        </pc:spChg>
      </pc:sldChg>
      <pc:sldChg chg="modSp add modAnim">
        <pc:chgData name="Long B Nguyen" userId="f59fb8f3-a021-417a-8bc1-65c8d471c621" providerId="ADAL" clId="{20E1AE71-974B-2D41-AC34-69C850DFDC19}" dt="2020-03-08T12:16:42.405" v="78" actId="5793"/>
        <pc:sldMkLst>
          <pc:docMk/>
          <pc:sldMk cId="1994033935" sldId="595"/>
        </pc:sldMkLst>
        <pc:spChg chg="mod">
          <ac:chgData name="Long B Nguyen" userId="f59fb8f3-a021-417a-8bc1-65c8d471c621" providerId="ADAL" clId="{20E1AE71-974B-2D41-AC34-69C850DFDC19}" dt="2020-03-08T12:16:42.405" v="78" actId="5793"/>
          <ac:spMkLst>
            <pc:docMk/>
            <pc:sldMk cId="1994033935" sldId="595"/>
            <ac:spMk id="16386" creationId="{36A84E53-DF55-DE47-BCAA-A26F73181744}"/>
          </ac:spMkLst>
        </pc:spChg>
        <pc:spChg chg="mod">
          <ac:chgData name="Long B Nguyen" userId="f59fb8f3-a021-417a-8bc1-65c8d471c621" providerId="ADAL" clId="{20E1AE71-974B-2D41-AC34-69C850DFDC19}" dt="2020-03-08T12:16:35.733" v="75" actId="1076"/>
          <ac:spMkLst>
            <pc:docMk/>
            <pc:sldMk cId="1994033935" sldId="595"/>
            <ac:spMk id="18433" creationId="{9B931521-A580-614B-B405-91EC138B5B42}"/>
          </ac:spMkLst>
        </pc:spChg>
      </pc:sldChg>
      <pc:sldChg chg="modSp add modAnim">
        <pc:chgData name="Long B Nguyen" userId="f59fb8f3-a021-417a-8bc1-65c8d471c621" providerId="ADAL" clId="{20E1AE71-974B-2D41-AC34-69C850DFDC19}" dt="2020-03-08T12:17:14.150" v="86" actId="20577"/>
        <pc:sldMkLst>
          <pc:docMk/>
          <pc:sldMk cId="3986464372" sldId="596"/>
        </pc:sldMkLst>
        <pc:spChg chg="mod">
          <ac:chgData name="Long B Nguyen" userId="f59fb8f3-a021-417a-8bc1-65c8d471c621" providerId="ADAL" clId="{20E1AE71-974B-2D41-AC34-69C850DFDC19}" dt="2020-03-08T12:17:14.150" v="86" actId="20577"/>
          <ac:spMkLst>
            <pc:docMk/>
            <pc:sldMk cId="3986464372" sldId="596"/>
            <ac:spMk id="16386" creationId="{FD72951F-2D30-6F40-A9B8-7104B7D451EB}"/>
          </ac:spMkLst>
        </pc:spChg>
        <pc:spChg chg="mod">
          <ac:chgData name="Long B Nguyen" userId="f59fb8f3-a021-417a-8bc1-65c8d471c621" providerId="ADAL" clId="{20E1AE71-974B-2D41-AC34-69C850DFDC19}" dt="2020-03-08T12:16:55.229" v="81" actId="1076"/>
          <ac:spMkLst>
            <pc:docMk/>
            <pc:sldMk cId="3986464372" sldId="596"/>
            <ac:spMk id="20481" creationId="{86757440-FF2F-FC47-B284-FE903228C9F4}"/>
          </ac:spMkLst>
        </pc:spChg>
      </pc:sldChg>
      <pc:sldChg chg="modSp add modAnim">
        <pc:chgData name="Long B Nguyen" userId="f59fb8f3-a021-417a-8bc1-65c8d471c621" providerId="ADAL" clId="{20E1AE71-974B-2D41-AC34-69C850DFDC19}" dt="2020-03-08T14:02:24.971" v="621" actId="20577"/>
        <pc:sldMkLst>
          <pc:docMk/>
          <pc:sldMk cId="2566405133" sldId="597"/>
        </pc:sldMkLst>
        <pc:spChg chg="mod">
          <ac:chgData name="Long B Nguyen" userId="f59fb8f3-a021-417a-8bc1-65c8d471c621" providerId="ADAL" clId="{20E1AE71-974B-2D41-AC34-69C850DFDC19}" dt="2020-03-08T14:02:24.971" v="621" actId="20577"/>
          <ac:spMkLst>
            <pc:docMk/>
            <pc:sldMk cId="2566405133" sldId="597"/>
            <ac:spMk id="16386" creationId="{8AED6484-1413-8C45-B6F1-BD8A0459A082}"/>
          </ac:spMkLst>
        </pc:spChg>
        <pc:spChg chg="mod">
          <ac:chgData name="Long B Nguyen" userId="f59fb8f3-a021-417a-8bc1-65c8d471c621" providerId="ADAL" clId="{20E1AE71-974B-2D41-AC34-69C850DFDC19}" dt="2020-03-08T12:17:42.044" v="89" actId="1076"/>
          <ac:spMkLst>
            <pc:docMk/>
            <pc:sldMk cId="2566405133" sldId="597"/>
            <ac:spMk id="22529" creationId="{393BE6F3-36DE-4449-89F7-53FFEB793FE6}"/>
          </ac:spMkLst>
        </pc:spChg>
      </pc:sldChg>
      <pc:sldChg chg="modSp add modAnim">
        <pc:chgData name="Long B Nguyen" userId="f59fb8f3-a021-417a-8bc1-65c8d471c621" providerId="ADAL" clId="{20E1AE71-974B-2D41-AC34-69C850DFDC19}" dt="2020-03-08T12:23:10.036" v="98" actId="20577"/>
        <pc:sldMkLst>
          <pc:docMk/>
          <pc:sldMk cId="1098067599" sldId="598"/>
        </pc:sldMkLst>
        <pc:spChg chg="mod">
          <ac:chgData name="Long B Nguyen" userId="f59fb8f3-a021-417a-8bc1-65c8d471c621" providerId="ADAL" clId="{20E1AE71-974B-2D41-AC34-69C850DFDC19}" dt="2020-03-08T12:23:10.036" v="98" actId="20577"/>
          <ac:spMkLst>
            <pc:docMk/>
            <pc:sldMk cId="1098067599" sldId="598"/>
            <ac:spMk id="16386" creationId="{E697184B-7A3C-5841-8B49-9041842B0E9B}"/>
          </ac:spMkLst>
        </pc:spChg>
        <pc:spChg chg="mod">
          <ac:chgData name="Long B Nguyen" userId="f59fb8f3-a021-417a-8bc1-65c8d471c621" providerId="ADAL" clId="{20E1AE71-974B-2D41-AC34-69C850DFDC19}" dt="2020-03-08T12:23:03.944" v="95" actId="1076"/>
          <ac:spMkLst>
            <pc:docMk/>
            <pc:sldMk cId="1098067599" sldId="598"/>
            <ac:spMk id="24577" creationId="{20CDAB21-9A2E-EC4D-B621-9FE5A26D2AED}"/>
          </ac:spMkLst>
        </pc:spChg>
      </pc:sldChg>
      <pc:sldChg chg="modSp add modAnim">
        <pc:chgData name="Long B Nguyen" userId="f59fb8f3-a021-417a-8bc1-65c8d471c621" providerId="ADAL" clId="{20E1AE71-974B-2D41-AC34-69C850DFDC19}" dt="2020-03-08T12:28:38.490" v="119" actId="20577"/>
        <pc:sldMkLst>
          <pc:docMk/>
          <pc:sldMk cId="2135983872" sldId="599"/>
        </pc:sldMkLst>
        <pc:spChg chg="mod">
          <ac:chgData name="Long B Nguyen" userId="f59fb8f3-a021-417a-8bc1-65c8d471c621" providerId="ADAL" clId="{20E1AE71-974B-2D41-AC34-69C850DFDC19}" dt="2020-03-08T12:28:38.490" v="119" actId="20577"/>
          <ac:spMkLst>
            <pc:docMk/>
            <pc:sldMk cId="2135983872" sldId="599"/>
            <ac:spMk id="16386" creationId="{2CA53A1D-0CFC-9346-9F25-D3084700DDD8}"/>
          </ac:spMkLst>
        </pc:spChg>
        <pc:spChg chg="mod">
          <ac:chgData name="Long B Nguyen" userId="f59fb8f3-a021-417a-8bc1-65c8d471c621" providerId="ADAL" clId="{20E1AE71-974B-2D41-AC34-69C850DFDC19}" dt="2020-03-08T12:23:21.222" v="101" actId="1076"/>
          <ac:spMkLst>
            <pc:docMk/>
            <pc:sldMk cId="2135983872" sldId="599"/>
            <ac:spMk id="26625" creationId="{D38D7ADF-E686-184F-A04A-069F9601FE24}"/>
          </ac:spMkLst>
        </pc:spChg>
        <pc:spChg chg="mod">
          <ac:chgData name="Long B Nguyen" userId="f59fb8f3-a021-417a-8bc1-65c8d471c621" providerId="ADAL" clId="{20E1AE71-974B-2D41-AC34-69C850DFDC19}" dt="2020-03-08T12:23:42.313" v="112" actId="1076"/>
          <ac:spMkLst>
            <pc:docMk/>
            <pc:sldMk cId="2135983872" sldId="599"/>
            <ac:spMk id="26631" creationId="{DD7FEF02-BF15-B943-8B30-0CAF8C1C95CA}"/>
          </ac:spMkLst>
        </pc:spChg>
        <pc:picChg chg="mod">
          <ac:chgData name="Long B Nguyen" userId="f59fb8f3-a021-417a-8bc1-65c8d471c621" providerId="ADAL" clId="{20E1AE71-974B-2D41-AC34-69C850DFDC19}" dt="2020-03-08T12:23:57.417" v="116" actId="1076"/>
          <ac:picMkLst>
            <pc:docMk/>
            <pc:sldMk cId="2135983872" sldId="599"/>
            <ac:picMk id="26628" creationId="{B1446CB5-AD27-4C43-9004-B6922BC9B7A5}"/>
          </ac:picMkLst>
        </pc:picChg>
      </pc:sldChg>
      <pc:sldChg chg="modSp add modAnim">
        <pc:chgData name="Long B Nguyen" userId="f59fb8f3-a021-417a-8bc1-65c8d471c621" providerId="ADAL" clId="{20E1AE71-974B-2D41-AC34-69C850DFDC19}" dt="2020-03-08T12:28:52.619" v="125" actId="20577"/>
        <pc:sldMkLst>
          <pc:docMk/>
          <pc:sldMk cId="3082545194" sldId="600"/>
        </pc:sldMkLst>
        <pc:spChg chg="mod">
          <ac:chgData name="Long B Nguyen" userId="f59fb8f3-a021-417a-8bc1-65c8d471c621" providerId="ADAL" clId="{20E1AE71-974B-2D41-AC34-69C850DFDC19}" dt="2020-03-08T12:28:52.619" v="125" actId="20577"/>
          <ac:spMkLst>
            <pc:docMk/>
            <pc:sldMk cId="3082545194" sldId="600"/>
            <ac:spMk id="16386" creationId="{1068C3F6-2B68-0147-A043-67BE3D946ECF}"/>
          </ac:spMkLst>
        </pc:spChg>
        <pc:spChg chg="mod">
          <ac:chgData name="Long B Nguyen" userId="f59fb8f3-a021-417a-8bc1-65c8d471c621" providerId="ADAL" clId="{20E1AE71-974B-2D41-AC34-69C850DFDC19}" dt="2020-03-08T12:28:48.700" v="122" actId="1076"/>
          <ac:spMkLst>
            <pc:docMk/>
            <pc:sldMk cId="3082545194" sldId="600"/>
            <ac:spMk id="28673" creationId="{907EFF68-9C71-F04B-B369-88AED7B7A835}"/>
          </ac:spMkLst>
        </pc:spChg>
      </pc:sldChg>
      <pc:sldChg chg="modSp add modAnim">
        <pc:chgData name="Long B Nguyen" userId="f59fb8f3-a021-417a-8bc1-65c8d471c621" providerId="ADAL" clId="{20E1AE71-974B-2D41-AC34-69C850DFDC19}" dt="2020-03-08T13:57:55.124" v="509" actId="20577"/>
        <pc:sldMkLst>
          <pc:docMk/>
          <pc:sldMk cId="3805116294" sldId="601"/>
        </pc:sldMkLst>
        <pc:spChg chg="mod">
          <ac:chgData name="Long B Nguyen" userId="f59fb8f3-a021-417a-8bc1-65c8d471c621" providerId="ADAL" clId="{20E1AE71-974B-2D41-AC34-69C850DFDC19}" dt="2020-03-08T13:57:55.124" v="509" actId="20577"/>
          <ac:spMkLst>
            <pc:docMk/>
            <pc:sldMk cId="3805116294" sldId="601"/>
            <ac:spMk id="16386" creationId="{37FDCEEA-1952-6C42-8C6C-2F8F8FE3796F}"/>
          </ac:spMkLst>
        </pc:spChg>
        <pc:spChg chg="mod">
          <ac:chgData name="Long B Nguyen" userId="f59fb8f3-a021-417a-8bc1-65c8d471c621" providerId="ADAL" clId="{20E1AE71-974B-2D41-AC34-69C850DFDC19}" dt="2020-03-08T13:55:44.761" v="273" actId="1076"/>
          <ac:spMkLst>
            <pc:docMk/>
            <pc:sldMk cId="3805116294" sldId="601"/>
            <ac:spMk id="30721" creationId="{CABE8826-3A78-A04B-B3F1-70BBDCFEB024}"/>
          </ac:spMkLst>
        </pc:spChg>
        <pc:picChg chg="mod">
          <ac:chgData name="Long B Nguyen" userId="f59fb8f3-a021-417a-8bc1-65c8d471c621" providerId="ADAL" clId="{20E1AE71-974B-2D41-AC34-69C850DFDC19}" dt="2020-03-08T13:57:28.589" v="500" actId="1076"/>
          <ac:picMkLst>
            <pc:docMk/>
            <pc:sldMk cId="3805116294" sldId="601"/>
            <ac:picMk id="30723" creationId="{A19A7F4E-C334-2D45-8068-393FDB2C3A04}"/>
          </ac:picMkLst>
        </pc:picChg>
      </pc:sldChg>
      <pc:sldChg chg="modSp add">
        <pc:chgData name="Long B Nguyen" userId="f59fb8f3-a021-417a-8bc1-65c8d471c621" providerId="ADAL" clId="{20E1AE71-974B-2D41-AC34-69C850DFDC19}" dt="2020-03-08T12:29:32.575" v="133" actId="5793"/>
        <pc:sldMkLst>
          <pc:docMk/>
          <pc:sldMk cId="2482297390" sldId="602"/>
        </pc:sldMkLst>
        <pc:spChg chg="mod">
          <ac:chgData name="Long B Nguyen" userId="f59fb8f3-a021-417a-8bc1-65c8d471c621" providerId="ADAL" clId="{20E1AE71-974B-2D41-AC34-69C850DFDC19}" dt="2020-03-08T12:29:32.575" v="133" actId="5793"/>
          <ac:spMkLst>
            <pc:docMk/>
            <pc:sldMk cId="2482297390" sldId="602"/>
            <ac:spMk id="16386" creationId="{65F76040-0096-2148-BECD-C70AB371E337}"/>
          </ac:spMkLst>
        </pc:spChg>
        <pc:spChg chg="mod">
          <ac:chgData name="Long B Nguyen" userId="f59fb8f3-a021-417a-8bc1-65c8d471c621" providerId="ADAL" clId="{20E1AE71-974B-2D41-AC34-69C850DFDC19}" dt="2020-03-08T12:29:30.039" v="132" actId="1076"/>
          <ac:spMkLst>
            <pc:docMk/>
            <pc:sldMk cId="2482297390" sldId="602"/>
            <ac:spMk id="32769" creationId="{4EBBA52F-9DF1-B246-9431-8A81100C5EEF}"/>
          </ac:spMkLst>
        </pc:spChg>
      </pc:sldChg>
      <pc:sldChg chg="modSp add modAnim">
        <pc:chgData name="Long B Nguyen" userId="f59fb8f3-a021-417a-8bc1-65c8d471c621" providerId="ADAL" clId="{20E1AE71-974B-2D41-AC34-69C850DFDC19}" dt="2020-03-08T12:30:37.102" v="153" actId="20577"/>
        <pc:sldMkLst>
          <pc:docMk/>
          <pc:sldMk cId="3316801220" sldId="603"/>
        </pc:sldMkLst>
        <pc:spChg chg="mod">
          <ac:chgData name="Long B Nguyen" userId="f59fb8f3-a021-417a-8bc1-65c8d471c621" providerId="ADAL" clId="{20E1AE71-974B-2D41-AC34-69C850DFDC19}" dt="2020-03-08T12:30:37.102" v="153" actId="20577"/>
          <ac:spMkLst>
            <pc:docMk/>
            <pc:sldMk cId="3316801220" sldId="603"/>
            <ac:spMk id="16386" creationId="{62F9A7B8-3A42-B54D-9D39-DC0EC3FB546A}"/>
          </ac:spMkLst>
        </pc:spChg>
        <pc:spChg chg="mod">
          <ac:chgData name="Long B Nguyen" userId="f59fb8f3-a021-417a-8bc1-65c8d471c621" providerId="ADAL" clId="{20E1AE71-974B-2D41-AC34-69C850DFDC19}" dt="2020-03-08T12:29:44.488" v="136" actId="1076"/>
          <ac:spMkLst>
            <pc:docMk/>
            <pc:sldMk cId="3316801220" sldId="603"/>
            <ac:spMk id="34817" creationId="{0DBE2AEE-399E-404E-BC68-4C2DA6AAC63B}"/>
          </ac:spMkLst>
        </pc:spChg>
      </pc:sldChg>
      <pc:sldChg chg="modSp add">
        <pc:chgData name="Long B Nguyen" userId="f59fb8f3-a021-417a-8bc1-65c8d471c621" providerId="ADAL" clId="{20E1AE71-974B-2D41-AC34-69C850DFDC19}" dt="2020-03-08T12:31:12.108" v="157" actId="5793"/>
        <pc:sldMkLst>
          <pc:docMk/>
          <pc:sldMk cId="1665439849" sldId="605"/>
        </pc:sldMkLst>
        <pc:spChg chg="mod">
          <ac:chgData name="Long B Nguyen" userId="f59fb8f3-a021-417a-8bc1-65c8d471c621" providerId="ADAL" clId="{20E1AE71-974B-2D41-AC34-69C850DFDC19}" dt="2020-03-08T12:31:12.108" v="157" actId="5793"/>
          <ac:spMkLst>
            <pc:docMk/>
            <pc:sldMk cId="1665439849" sldId="605"/>
            <ac:spMk id="16386" creationId="{A254C108-CD79-104D-9573-479E5F1E9C53}"/>
          </ac:spMkLst>
        </pc:spChg>
        <pc:spChg chg="mod">
          <ac:chgData name="Long B Nguyen" userId="f59fb8f3-a021-417a-8bc1-65c8d471c621" providerId="ADAL" clId="{20E1AE71-974B-2D41-AC34-69C850DFDC19}" dt="2020-03-08T12:31:09.246" v="156" actId="1076"/>
          <ac:spMkLst>
            <pc:docMk/>
            <pc:sldMk cId="1665439849" sldId="605"/>
            <ac:spMk id="36865" creationId="{3FB39C93-22A3-5C43-BE4F-FEE2C42AF6FA}"/>
          </ac:spMkLst>
        </pc:spChg>
      </pc:sldChg>
      <pc:sldChg chg="modSp add modAnim">
        <pc:chgData name="Long B Nguyen" userId="f59fb8f3-a021-417a-8bc1-65c8d471c621" providerId="ADAL" clId="{20E1AE71-974B-2D41-AC34-69C850DFDC19}" dt="2020-03-08T12:32:02.124" v="164" actId="20577"/>
        <pc:sldMkLst>
          <pc:docMk/>
          <pc:sldMk cId="1196991583" sldId="606"/>
        </pc:sldMkLst>
        <pc:spChg chg="mod">
          <ac:chgData name="Long B Nguyen" userId="f59fb8f3-a021-417a-8bc1-65c8d471c621" providerId="ADAL" clId="{20E1AE71-974B-2D41-AC34-69C850DFDC19}" dt="2020-03-08T12:32:02.124" v="164" actId="20577"/>
          <ac:spMkLst>
            <pc:docMk/>
            <pc:sldMk cId="1196991583" sldId="606"/>
            <ac:spMk id="16386" creationId="{AE1781FA-9D5E-A349-85DF-1916B7AC6635}"/>
          </ac:spMkLst>
        </pc:spChg>
        <pc:spChg chg="mod">
          <ac:chgData name="Long B Nguyen" userId="f59fb8f3-a021-417a-8bc1-65c8d471c621" providerId="ADAL" clId="{20E1AE71-974B-2D41-AC34-69C850DFDC19}" dt="2020-03-08T12:31:48.463" v="160" actId="1076"/>
          <ac:spMkLst>
            <pc:docMk/>
            <pc:sldMk cId="1196991583" sldId="606"/>
            <ac:spMk id="38913" creationId="{3E233C7B-4CFF-104F-85AD-FB4583A5E86E}"/>
          </ac:spMkLst>
        </pc:spChg>
      </pc:sldChg>
      <pc:sldChg chg="modSp add modAnim">
        <pc:chgData name="Long B Nguyen" userId="f59fb8f3-a021-417a-8bc1-65c8d471c621" providerId="ADAL" clId="{20E1AE71-974B-2D41-AC34-69C850DFDC19}" dt="2020-03-08T12:36:27.687" v="186" actId="113"/>
        <pc:sldMkLst>
          <pc:docMk/>
          <pc:sldMk cId="2747083858" sldId="607"/>
        </pc:sldMkLst>
        <pc:spChg chg="mod">
          <ac:chgData name="Long B Nguyen" userId="f59fb8f3-a021-417a-8bc1-65c8d471c621" providerId="ADAL" clId="{20E1AE71-974B-2D41-AC34-69C850DFDC19}" dt="2020-03-08T12:36:27.687" v="186" actId="113"/>
          <ac:spMkLst>
            <pc:docMk/>
            <pc:sldMk cId="2747083858" sldId="607"/>
            <ac:spMk id="16386" creationId="{482D60F1-187C-864B-B43D-577485A40C08}"/>
          </ac:spMkLst>
        </pc:spChg>
        <pc:spChg chg="mod">
          <ac:chgData name="Long B Nguyen" userId="f59fb8f3-a021-417a-8bc1-65c8d471c621" providerId="ADAL" clId="{20E1AE71-974B-2D41-AC34-69C850DFDC19}" dt="2020-03-08T12:36:08.893" v="180" actId="1076"/>
          <ac:spMkLst>
            <pc:docMk/>
            <pc:sldMk cId="2747083858" sldId="607"/>
            <ac:spMk id="40961" creationId="{8FBF48B6-53FB-2C49-A153-963914EAEB88}"/>
          </ac:spMkLst>
        </pc:spChg>
      </pc:sldChg>
      <pc:sldChg chg="addSp delSp modSp add modAnim">
        <pc:chgData name="Long B Nguyen" userId="f59fb8f3-a021-417a-8bc1-65c8d471c621" providerId="ADAL" clId="{20E1AE71-974B-2D41-AC34-69C850DFDC19}" dt="2020-03-16T17:50:12.029" v="624"/>
        <pc:sldMkLst>
          <pc:docMk/>
          <pc:sldMk cId="2430561500" sldId="609"/>
        </pc:sldMkLst>
        <pc:spChg chg="add del mod">
          <ac:chgData name="Long B Nguyen" userId="f59fb8f3-a021-417a-8bc1-65c8d471c621" providerId="ADAL" clId="{20E1AE71-974B-2D41-AC34-69C850DFDC19}" dt="2020-03-16T17:50:12.029" v="624"/>
          <ac:spMkLst>
            <pc:docMk/>
            <pc:sldMk cId="2430561500" sldId="609"/>
            <ac:spMk id="2" creationId="{3D4C4230-2B39-5E4F-A592-6A2ECBBDF748}"/>
          </ac:spMkLst>
        </pc:spChg>
        <pc:spChg chg="mod">
          <ac:chgData name="Long B Nguyen" userId="f59fb8f3-a021-417a-8bc1-65c8d471c621" providerId="ADAL" clId="{20E1AE71-974B-2D41-AC34-69C850DFDC19}" dt="2020-03-08T12:36:43.699" v="192" actId="20577"/>
          <ac:spMkLst>
            <pc:docMk/>
            <pc:sldMk cId="2430561500" sldId="609"/>
            <ac:spMk id="16386" creationId="{976F1699-B5AC-2F45-8AD2-94EE6D9AAFEA}"/>
          </ac:spMkLst>
        </pc:spChg>
        <pc:spChg chg="mod">
          <ac:chgData name="Long B Nguyen" userId="f59fb8f3-a021-417a-8bc1-65c8d471c621" providerId="ADAL" clId="{20E1AE71-974B-2D41-AC34-69C850DFDC19}" dt="2020-03-08T12:36:39.581" v="189" actId="1076"/>
          <ac:spMkLst>
            <pc:docMk/>
            <pc:sldMk cId="2430561500" sldId="609"/>
            <ac:spMk id="43009" creationId="{5AF8924E-8D8B-8140-81EA-8C0E4EE57514}"/>
          </ac:spMkLst>
        </pc:spChg>
      </pc:sldChg>
      <pc:sldChg chg="modSp add modAnim">
        <pc:chgData name="Long B Nguyen" userId="f59fb8f3-a021-417a-8bc1-65c8d471c621" providerId="ADAL" clId="{20E1AE71-974B-2D41-AC34-69C850DFDC19}" dt="2020-03-08T12:38:37.807" v="200" actId="20577"/>
        <pc:sldMkLst>
          <pc:docMk/>
          <pc:sldMk cId="1660288031" sldId="610"/>
        </pc:sldMkLst>
        <pc:spChg chg="mod">
          <ac:chgData name="Long B Nguyen" userId="f59fb8f3-a021-417a-8bc1-65c8d471c621" providerId="ADAL" clId="{20E1AE71-974B-2D41-AC34-69C850DFDC19}" dt="2020-03-08T12:38:37.807" v="200" actId="20577"/>
          <ac:spMkLst>
            <pc:docMk/>
            <pc:sldMk cId="1660288031" sldId="610"/>
            <ac:spMk id="16386" creationId="{5156306A-4FA5-3D45-9903-BA60307C88D6}"/>
          </ac:spMkLst>
        </pc:spChg>
        <pc:spChg chg="mod">
          <ac:chgData name="Long B Nguyen" userId="f59fb8f3-a021-417a-8bc1-65c8d471c621" providerId="ADAL" clId="{20E1AE71-974B-2D41-AC34-69C850DFDC19}" dt="2020-03-08T12:38:30.098" v="195" actId="1076"/>
          <ac:spMkLst>
            <pc:docMk/>
            <pc:sldMk cId="1660288031" sldId="610"/>
            <ac:spMk id="45057" creationId="{64971388-EC5B-404C-A187-A3FCE97E20E3}"/>
          </ac:spMkLst>
        </pc:spChg>
      </pc:sldChg>
      <pc:sldChg chg="del">
        <pc:chgData name="Long B Nguyen" userId="f59fb8f3-a021-417a-8bc1-65c8d471c621" providerId="ADAL" clId="{20E1AE71-974B-2D41-AC34-69C850DFDC19}" dt="2020-03-08T12:14:34.140" v="48" actId="2696"/>
        <pc:sldMkLst>
          <pc:docMk/>
          <pc:sldMk cId="2319263073" sldId="610"/>
        </pc:sldMkLst>
      </pc:sldChg>
      <pc:sldChg chg="modSp add modAnim">
        <pc:chgData name="Long B Nguyen" userId="f59fb8f3-a021-417a-8bc1-65c8d471c621" providerId="ADAL" clId="{20E1AE71-974B-2D41-AC34-69C850DFDC19}" dt="2020-03-08T13:58:18.579" v="510" actId="1076"/>
        <pc:sldMkLst>
          <pc:docMk/>
          <pc:sldMk cId="1203333742" sldId="611"/>
        </pc:sldMkLst>
        <pc:spChg chg="mod">
          <ac:chgData name="Long B Nguyen" userId="f59fb8f3-a021-417a-8bc1-65c8d471c621" providerId="ADAL" clId="{20E1AE71-974B-2D41-AC34-69C850DFDC19}" dt="2020-03-08T12:39:25.550" v="212" actId="20577"/>
          <ac:spMkLst>
            <pc:docMk/>
            <pc:sldMk cId="1203333742" sldId="611"/>
            <ac:spMk id="16386" creationId="{8A97D40A-E6BF-E14C-B07D-5BAE101CB071}"/>
          </ac:spMkLst>
        </pc:spChg>
        <pc:spChg chg="mod">
          <ac:chgData name="Long B Nguyen" userId="f59fb8f3-a021-417a-8bc1-65c8d471c621" providerId="ADAL" clId="{20E1AE71-974B-2D41-AC34-69C850DFDC19}" dt="2020-03-08T13:58:18.579" v="510" actId="1076"/>
          <ac:spMkLst>
            <pc:docMk/>
            <pc:sldMk cId="1203333742" sldId="611"/>
            <ac:spMk id="47105" creationId="{0ACC1611-F859-5B48-9867-1C1AB1970564}"/>
          </ac:spMkLst>
        </pc:spChg>
      </pc:sldChg>
      <pc:sldChg chg="del">
        <pc:chgData name="Long B Nguyen" userId="f59fb8f3-a021-417a-8bc1-65c8d471c621" providerId="ADAL" clId="{20E1AE71-974B-2D41-AC34-69C850DFDC19}" dt="2020-03-08T12:14:33.642" v="15" actId="2696"/>
        <pc:sldMkLst>
          <pc:docMk/>
          <pc:sldMk cId="2164029680" sldId="611"/>
        </pc:sldMkLst>
      </pc:sldChg>
      <pc:sldChg chg="modSp add">
        <pc:chgData name="Long B Nguyen" userId="f59fb8f3-a021-417a-8bc1-65c8d471c621" providerId="ADAL" clId="{20E1AE71-974B-2D41-AC34-69C850DFDC19}" dt="2020-03-08T12:40:17.189" v="226" actId="20577"/>
        <pc:sldMkLst>
          <pc:docMk/>
          <pc:sldMk cId="186989517" sldId="612"/>
        </pc:sldMkLst>
        <pc:spChg chg="mod">
          <ac:chgData name="Long B Nguyen" userId="f59fb8f3-a021-417a-8bc1-65c8d471c621" providerId="ADAL" clId="{20E1AE71-974B-2D41-AC34-69C850DFDC19}" dt="2020-03-08T12:40:17.189" v="226" actId="20577"/>
          <ac:spMkLst>
            <pc:docMk/>
            <pc:sldMk cId="186989517" sldId="612"/>
            <ac:spMk id="50178" creationId="{327CB0B4-2578-5740-B0E0-F346965CCB10}"/>
          </ac:spMkLst>
        </pc:spChg>
      </pc:sldChg>
      <pc:sldChg chg="del">
        <pc:chgData name="Long B Nguyen" userId="f59fb8f3-a021-417a-8bc1-65c8d471c621" providerId="ADAL" clId="{20E1AE71-974B-2D41-AC34-69C850DFDC19}" dt="2020-03-08T12:14:33.624" v="14" actId="2696"/>
        <pc:sldMkLst>
          <pc:docMk/>
          <pc:sldMk cId="2356037138" sldId="612"/>
        </pc:sldMkLst>
      </pc:sldChg>
      <pc:sldChg chg="del">
        <pc:chgData name="Long B Nguyen" userId="f59fb8f3-a021-417a-8bc1-65c8d471c621" providerId="ADAL" clId="{20E1AE71-974B-2D41-AC34-69C850DFDC19}" dt="2020-03-08T12:14:33.985" v="35" actId="2696"/>
        <pc:sldMkLst>
          <pc:docMk/>
          <pc:sldMk cId="1558241323" sldId="613"/>
        </pc:sldMkLst>
      </pc:sldChg>
      <pc:sldChg chg="del">
        <pc:chgData name="Long B Nguyen" userId="f59fb8f3-a021-417a-8bc1-65c8d471c621" providerId="ADAL" clId="{20E1AE71-974B-2D41-AC34-69C850DFDC19}" dt="2020-03-08T12:14:34.001" v="36" actId="2696"/>
        <pc:sldMkLst>
          <pc:docMk/>
          <pc:sldMk cId="1678415157" sldId="615"/>
        </pc:sldMkLst>
      </pc:sldChg>
      <pc:sldChg chg="del">
        <pc:chgData name="Long B Nguyen" userId="f59fb8f3-a021-417a-8bc1-65c8d471c621" providerId="ADAL" clId="{20E1AE71-974B-2D41-AC34-69C850DFDC19}" dt="2020-03-08T12:14:33.932" v="32" actId="2696"/>
        <pc:sldMkLst>
          <pc:docMk/>
          <pc:sldMk cId="827202224" sldId="616"/>
        </pc:sldMkLst>
      </pc:sldChg>
      <pc:sldChg chg="del">
        <pc:chgData name="Long B Nguyen" userId="f59fb8f3-a021-417a-8bc1-65c8d471c621" providerId="ADAL" clId="{20E1AE71-974B-2D41-AC34-69C850DFDC19}" dt="2020-03-08T12:14:33.953" v="33" actId="2696"/>
        <pc:sldMkLst>
          <pc:docMk/>
          <pc:sldMk cId="971732716" sldId="617"/>
        </pc:sldMkLst>
      </pc:sldChg>
      <pc:sldChg chg="del">
        <pc:chgData name="Long B Nguyen" userId="f59fb8f3-a021-417a-8bc1-65c8d471c621" providerId="ADAL" clId="{20E1AE71-974B-2D41-AC34-69C850DFDC19}" dt="2020-03-08T12:14:34.105" v="45" actId="2696"/>
        <pc:sldMkLst>
          <pc:docMk/>
          <pc:sldMk cId="1047995035" sldId="618"/>
        </pc:sldMkLst>
      </pc:sldChg>
      <pc:sldChg chg="del">
        <pc:chgData name="Long B Nguyen" userId="f59fb8f3-a021-417a-8bc1-65c8d471c621" providerId="ADAL" clId="{20E1AE71-974B-2D41-AC34-69C850DFDC19}" dt="2020-03-08T12:14:34.069" v="42" actId="2696"/>
        <pc:sldMkLst>
          <pc:docMk/>
          <pc:sldMk cId="1016158355" sldId="619"/>
        </pc:sldMkLst>
      </pc:sldChg>
      <pc:sldChg chg="del">
        <pc:chgData name="Long B Nguyen" userId="f59fb8f3-a021-417a-8bc1-65c8d471c621" providerId="ADAL" clId="{20E1AE71-974B-2D41-AC34-69C850DFDC19}" dt="2020-03-08T12:14:34.079" v="43" actId="2696"/>
        <pc:sldMkLst>
          <pc:docMk/>
          <pc:sldMk cId="4204323314" sldId="620"/>
        </pc:sldMkLst>
      </pc:sldChg>
      <pc:sldChg chg="del">
        <pc:chgData name="Long B Nguyen" userId="f59fb8f3-a021-417a-8bc1-65c8d471c621" providerId="ADAL" clId="{20E1AE71-974B-2D41-AC34-69C850DFDC19}" dt="2020-03-08T12:14:34.093" v="44" actId="2696"/>
        <pc:sldMkLst>
          <pc:docMk/>
          <pc:sldMk cId="1162857972" sldId="621"/>
        </pc:sldMkLst>
      </pc:sldChg>
      <pc:sldChg chg="del">
        <pc:chgData name="Long B Nguyen" userId="f59fb8f3-a021-417a-8bc1-65c8d471c621" providerId="ADAL" clId="{20E1AE71-974B-2D41-AC34-69C850DFDC19}" dt="2020-03-08T12:14:34.118" v="46" actId="2696"/>
        <pc:sldMkLst>
          <pc:docMk/>
          <pc:sldMk cId="2765543401" sldId="622"/>
        </pc:sldMkLst>
      </pc:sldChg>
      <pc:sldChg chg="del">
        <pc:chgData name="Long B Nguyen" userId="f59fb8f3-a021-417a-8bc1-65c8d471c621" providerId="ADAL" clId="{20E1AE71-974B-2D41-AC34-69C850DFDC19}" dt="2020-03-08T12:14:34.132" v="47" actId="2696"/>
        <pc:sldMkLst>
          <pc:docMk/>
          <pc:sldMk cId="3553270583" sldId="623"/>
        </pc:sldMkLst>
      </pc:sldChg>
    </pc:docChg>
  </pc:docChgLst>
  <pc:docChgLst>
    <pc:chgData name="Long B Nguyen" userId="f59fb8f3-a021-417a-8bc1-65c8d471c621" providerId="ADAL" clId="{4BE6A6D3-80E1-E648-9A65-3053C53C3489}"/>
    <pc:docChg chg="addSld delSld modSld">
      <pc:chgData name="Long B Nguyen" userId="f59fb8f3-a021-417a-8bc1-65c8d471c621" providerId="ADAL" clId="{4BE6A6D3-80E1-E648-9A65-3053C53C3489}" dt="2020-01-13T13:50:20.439" v="74" actId="2696"/>
      <pc:docMkLst>
        <pc:docMk/>
      </pc:docMkLst>
      <pc:sldChg chg="modSp">
        <pc:chgData name="Long B Nguyen" userId="f59fb8f3-a021-417a-8bc1-65c8d471c621" providerId="ADAL" clId="{4BE6A6D3-80E1-E648-9A65-3053C53C3489}" dt="2020-01-13T13:50:08.533" v="40" actId="20577"/>
        <pc:sldMkLst>
          <pc:docMk/>
          <pc:sldMk cId="4247104139" sldId="256"/>
        </pc:sldMkLst>
        <pc:spChg chg="mod">
          <ac:chgData name="Long B Nguyen" userId="f59fb8f3-a021-417a-8bc1-65c8d471c621" providerId="ADAL" clId="{4BE6A6D3-80E1-E648-9A65-3053C53C3489}" dt="2020-01-13T13:50:08.533" v="40" actId="20577"/>
          <ac:spMkLst>
            <pc:docMk/>
            <pc:sldMk cId="4247104139" sldId="256"/>
            <ac:spMk id="3" creationId="{1BDC47C8-6776-7B44-9CD4-95FC91452D62}"/>
          </ac:spMkLst>
        </pc:spChg>
      </pc:sldChg>
      <pc:sldChg chg="del">
        <pc:chgData name="Long B Nguyen" userId="f59fb8f3-a021-417a-8bc1-65c8d471c621" providerId="ADAL" clId="{4BE6A6D3-80E1-E648-9A65-3053C53C3489}" dt="2020-01-13T13:50:20.439" v="74" actId="2696"/>
        <pc:sldMkLst>
          <pc:docMk/>
          <pc:sldMk cId="1758448129" sldId="309"/>
        </pc:sldMkLst>
      </pc:sldChg>
      <pc:sldChg chg="del">
        <pc:chgData name="Long B Nguyen" userId="f59fb8f3-a021-417a-8bc1-65c8d471c621" providerId="ADAL" clId="{4BE6A6D3-80E1-E648-9A65-3053C53C3489}" dt="2020-01-13T13:50:12.196" v="42" actId="2696"/>
        <pc:sldMkLst>
          <pc:docMk/>
          <pc:sldMk cId="3947558204" sldId="313"/>
        </pc:sldMkLst>
      </pc:sldChg>
      <pc:sldChg chg="del">
        <pc:chgData name="Long B Nguyen" userId="f59fb8f3-a021-417a-8bc1-65c8d471c621" providerId="ADAL" clId="{4BE6A6D3-80E1-E648-9A65-3053C53C3489}" dt="2020-01-13T13:50:19.961" v="43" actId="2696"/>
        <pc:sldMkLst>
          <pc:docMk/>
          <pc:sldMk cId="2054265466" sldId="314"/>
        </pc:sldMkLst>
      </pc:sldChg>
      <pc:sldChg chg="del">
        <pc:chgData name="Long B Nguyen" userId="f59fb8f3-a021-417a-8bc1-65c8d471c621" providerId="ADAL" clId="{4BE6A6D3-80E1-E648-9A65-3053C53C3489}" dt="2020-01-13T13:50:19.999" v="45" actId="2696"/>
        <pc:sldMkLst>
          <pc:docMk/>
          <pc:sldMk cId="917461937" sldId="315"/>
        </pc:sldMkLst>
      </pc:sldChg>
      <pc:sldChg chg="del">
        <pc:chgData name="Long B Nguyen" userId="f59fb8f3-a021-417a-8bc1-65c8d471c621" providerId="ADAL" clId="{4BE6A6D3-80E1-E648-9A65-3053C53C3489}" dt="2020-01-13T13:50:20.011" v="46" actId="2696"/>
        <pc:sldMkLst>
          <pc:docMk/>
          <pc:sldMk cId="3266234076" sldId="316"/>
        </pc:sldMkLst>
      </pc:sldChg>
      <pc:sldChg chg="del">
        <pc:chgData name="Long B Nguyen" userId="f59fb8f3-a021-417a-8bc1-65c8d471c621" providerId="ADAL" clId="{4BE6A6D3-80E1-E648-9A65-3053C53C3489}" dt="2020-01-13T13:50:19.977" v="44" actId="2696"/>
        <pc:sldMkLst>
          <pc:docMk/>
          <pc:sldMk cId="2886319738" sldId="317"/>
        </pc:sldMkLst>
      </pc:sldChg>
      <pc:sldChg chg="del">
        <pc:chgData name="Long B Nguyen" userId="f59fb8f3-a021-417a-8bc1-65c8d471c621" providerId="ADAL" clId="{4BE6A6D3-80E1-E648-9A65-3053C53C3489}" dt="2020-01-13T13:50:20.047" v="48" actId="2696"/>
        <pc:sldMkLst>
          <pc:docMk/>
          <pc:sldMk cId="3906700287" sldId="319"/>
        </pc:sldMkLst>
      </pc:sldChg>
      <pc:sldChg chg="del">
        <pc:chgData name="Long B Nguyen" userId="f59fb8f3-a021-417a-8bc1-65c8d471c621" providerId="ADAL" clId="{4BE6A6D3-80E1-E648-9A65-3053C53C3489}" dt="2020-01-13T13:50:20.082" v="50" actId="2696"/>
        <pc:sldMkLst>
          <pc:docMk/>
          <pc:sldMk cId="1810541734" sldId="320"/>
        </pc:sldMkLst>
      </pc:sldChg>
      <pc:sldChg chg="del">
        <pc:chgData name="Long B Nguyen" userId="f59fb8f3-a021-417a-8bc1-65c8d471c621" providerId="ADAL" clId="{4BE6A6D3-80E1-E648-9A65-3053C53C3489}" dt="2020-01-13T13:50:20.093" v="51" actId="2696"/>
        <pc:sldMkLst>
          <pc:docMk/>
          <pc:sldMk cId="1359731776" sldId="321"/>
        </pc:sldMkLst>
      </pc:sldChg>
      <pc:sldChg chg="del">
        <pc:chgData name="Long B Nguyen" userId="f59fb8f3-a021-417a-8bc1-65c8d471c621" providerId="ADAL" clId="{4BE6A6D3-80E1-E648-9A65-3053C53C3489}" dt="2020-01-13T13:50:20.107" v="52" actId="2696"/>
        <pc:sldMkLst>
          <pc:docMk/>
          <pc:sldMk cId="3651577480" sldId="322"/>
        </pc:sldMkLst>
      </pc:sldChg>
      <pc:sldChg chg="del">
        <pc:chgData name="Long B Nguyen" userId="f59fb8f3-a021-417a-8bc1-65c8d471c621" providerId="ADAL" clId="{4BE6A6D3-80E1-E648-9A65-3053C53C3489}" dt="2020-01-13T13:50:20.069" v="49" actId="2696"/>
        <pc:sldMkLst>
          <pc:docMk/>
          <pc:sldMk cId="1496564367" sldId="323"/>
        </pc:sldMkLst>
      </pc:sldChg>
      <pc:sldChg chg="del">
        <pc:chgData name="Long B Nguyen" userId="f59fb8f3-a021-417a-8bc1-65c8d471c621" providerId="ADAL" clId="{4BE6A6D3-80E1-E648-9A65-3053C53C3489}" dt="2020-01-13T13:50:20.420" v="73" actId="2696"/>
        <pc:sldMkLst>
          <pc:docMk/>
          <pc:sldMk cId="771866096" sldId="324"/>
        </pc:sldMkLst>
      </pc:sldChg>
      <pc:sldChg chg="del">
        <pc:chgData name="Long B Nguyen" userId="f59fb8f3-a021-417a-8bc1-65c8d471c621" providerId="ADAL" clId="{4BE6A6D3-80E1-E648-9A65-3053C53C3489}" dt="2020-01-13T13:50:20.162" v="56" actId="2696"/>
        <pc:sldMkLst>
          <pc:docMk/>
          <pc:sldMk cId="1025355635" sldId="325"/>
        </pc:sldMkLst>
      </pc:sldChg>
      <pc:sldChg chg="del">
        <pc:chgData name="Long B Nguyen" userId="f59fb8f3-a021-417a-8bc1-65c8d471c621" providerId="ADAL" clId="{4BE6A6D3-80E1-E648-9A65-3053C53C3489}" dt="2020-01-13T13:50:20.149" v="55" actId="2696"/>
        <pc:sldMkLst>
          <pc:docMk/>
          <pc:sldMk cId="4174920299" sldId="327"/>
        </pc:sldMkLst>
      </pc:sldChg>
      <pc:sldChg chg="del">
        <pc:chgData name="Long B Nguyen" userId="f59fb8f3-a021-417a-8bc1-65c8d471c621" providerId="ADAL" clId="{4BE6A6D3-80E1-E648-9A65-3053C53C3489}" dt="2020-01-13T13:50:20.176" v="57" actId="2696"/>
        <pc:sldMkLst>
          <pc:docMk/>
          <pc:sldMk cId="2756462650" sldId="328"/>
        </pc:sldMkLst>
      </pc:sldChg>
      <pc:sldChg chg="del">
        <pc:chgData name="Long B Nguyen" userId="f59fb8f3-a021-417a-8bc1-65c8d471c621" providerId="ADAL" clId="{4BE6A6D3-80E1-E648-9A65-3053C53C3489}" dt="2020-01-13T13:50:20.191" v="58" actId="2696"/>
        <pc:sldMkLst>
          <pc:docMk/>
          <pc:sldMk cId="3080714931" sldId="329"/>
        </pc:sldMkLst>
      </pc:sldChg>
      <pc:sldChg chg="del">
        <pc:chgData name="Long B Nguyen" userId="f59fb8f3-a021-417a-8bc1-65c8d471c621" providerId="ADAL" clId="{4BE6A6D3-80E1-E648-9A65-3053C53C3489}" dt="2020-01-13T13:50:20.204" v="59" actId="2696"/>
        <pc:sldMkLst>
          <pc:docMk/>
          <pc:sldMk cId="532184546" sldId="330"/>
        </pc:sldMkLst>
      </pc:sldChg>
      <pc:sldChg chg="del">
        <pc:chgData name="Long B Nguyen" userId="f59fb8f3-a021-417a-8bc1-65c8d471c621" providerId="ADAL" clId="{4BE6A6D3-80E1-E648-9A65-3053C53C3489}" dt="2020-01-13T13:50:20.219" v="60" actId="2696"/>
        <pc:sldMkLst>
          <pc:docMk/>
          <pc:sldMk cId="3264629021" sldId="331"/>
        </pc:sldMkLst>
      </pc:sldChg>
      <pc:sldChg chg="del">
        <pc:chgData name="Long B Nguyen" userId="f59fb8f3-a021-417a-8bc1-65c8d471c621" providerId="ADAL" clId="{4BE6A6D3-80E1-E648-9A65-3053C53C3489}" dt="2020-01-13T13:50:20.261" v="63" actId="2696"/>
        <pc:sldMkLst>
          <pc:docMk/>
          <pc:sldMk cId="4022722016" sldId="332"/>
        </pc:sldMkLst>
      </pc:sldChg>
      <pc:sldChg chg="del">
        <pc:chgData name="Long B Nguyen" userId="f59fb8f3-a021-417a-8bc1-65c8d471c621" providerId="ADAL" clId="{4BE6A6D3-80E1-E648-9A65-3053C53C3489}" dt="2020-01-13T13:50:20.283" v="64" actId="2696"/>
        <pc:sldMkLst>
          <pc:docMk/>
          <pc:sldMk cId="1710208723" sldId="333"/>
        </pc:sldMkLst>
      </pc:sldChg>
      <pc:sldChg chg="del">
        <pc:chgData name="Long B Nguyen" userId="f59fb8f3-a021-417a-8bc1-65c8d471c621" providerId="ADAL" clId="{4BE6A6D3-80E1-E648-9A65-3053C53C3489}" dt="2020-01-13T13:50:20.251" v="62" actId="2696"/>
        <pc:sldMkLst>
          <pc:docMk/>
          <pc:sldMk cId="3404583044" sldId="334"/>
        </pc:sldMkLst>
      </pc:sldChg>
      <pc:sldChg chg="del">
        <pc:chgData name="Long B Nguyen" userId="f59fb8f3-a021-417a-8bc1-65c8d471c621" providerId="ADAL" clId="{4BE6A6D3-80E1-E648-9A65-3053C53C3489}" dt="2020-01-13T13:50:20.304" v="65" actId="2696"/>
        <pc:sldMkLst>
          <pc:docMk/>
          <pc:sldMk cId="3866550465" sldId="335"/>
        </pc:sldMkLst>
      </pc:sldChg>
      <pc:sldChg chg="del">
        <pc:chgData name="Long B Nguyen" userId="f59fb8f3-a021-417a-8bc1-65c8d471c621" providerId="ADAL" clId="{4BE6A6D3-80E1-E648-9A65-3053C53C3489}" dt="2020-01-13T13:50:20.324" v="66" actId="2696"/>
        <pc:sldMkLst>
          <pc:docMk/>
          <pc:sldMk cId="3749436800" sldId="336"/>
        </pc:sldMkLst>
      </pc:sldChg>
      <pc:sldChg chg="del">
        <pc:chgData name="Long B Nguyen" userId="f59fb8f3-a021-417a-8bc1-65c8d471c621" providerId="ADAL" clId="{4BE6A6D3-80E1-E648-9A65-3053C53C3489}" dt="2020-01-13T13:50:20.336" v="67" actId="2696"/>
        <pc:sldMkLst>
          <pc:docMk/>
          <pc:sldMk cId="461704868" sldId="337"/>
        </pc:sldMkLst>
      </pc:sldChg>
      <pc:sldChg chg="del">
        <pc:chgData name="Long B Nguyen" userId="f59fb8f3-a021-417a-8bc1-65c8d471c621" providerId="ADAL" clId="{4BE6A6D3-80E1-E648-9A65-3053C53C3489}" dt="2020-01-13T13:50:20.351" v="68" actId="2696"/>
        <pc:sldMkLst>
          <pc:docMk/>
          <pc:sldMk cId="545386500" sldId="338"/>
        </pc:sldMkLst>
      </pc:sldChg>
      <pc:sldChg chg="del">
        <pc:chgData name="Long B Nguyen" userId="f59fb8f3-a021-417a-8bc1-65c8d471c621" providerId="ADAL" clId="{4BE6A6D3-80E1-E648-9A65-3053C53C3489}" dt="2020-01-13T13:50:20.380" v="70" actId="2696"/>
        <pc:sldMkLst>
          <pc:docMk/>
          <pc:sldMk cId="1791361008" sldId="339"/>
        </pc:sldMkLst>
      </pc:sldChg>
      <pc:sldChg chg="del">
        <pc:chgData name="Long B Nguyen" userId="f59fb8f3-a021-417a-8bc1-65c8d471c621" providerId="ADAL" clId="{4BE6A6D3-80E1-E648-9A65-3053C53C3489}" dt="2020-01-13T13:50:20.367" v="69" actId="2696"/>
        <pc:sldMkLst>
          <pc:docMk/>
          <pc:sldMk cId="678299524" sldId="340"/>
        </pc:sldMkLst>
      </pc:sldChg>
      <pc:sldChg chg="del">
        <pc:chgData name="Long B Nguyen" userId="f59fb8f3-a021-417a-8bc1-65c8d471c621" providerId="ADAL" clId="{4BE6A6D3-80E1-E648-9A65-3053C53C3489}" dt="2020-01-13T13:50:20.393" v="71" actId="2696"/>
        <pc:sldMkLst>
          <pc:docMk/>
          <pc:sldMk cId="225127645" sldId="341"/>
        </pc:sldMkLst>
      </pc:sldChg>
      <pc:sldChg chg="del">
        <pc:chgData name="Long B Nguyen" userId="f59fb8f3-a021-417a-8bc1-65c8d471c621" providerId="ADAL" clId="{4BE6A6D3-80E1-E648-9A65-3053C53C3489}" dt="2020-01-13T13:50:20.133" v="54" actId="2696"/>
        <pc:sldMkLst>
          <pc:docMk/>
          <pc:sldMk cId="2214326257" sldId="342"/>
        </pc:sldMkLst>
      </pc:sldChg>
      <pc:sldChg chg="del">
        <pc:chgData name="Long B Nguyen" userId="f59fb8f3-a021-417a-8bc1-65c8d471c621" providerId="ADAL" clId="{4BE6A6D3-80E1-E648-9A65-3053C53C3489}" dt="2020-01-13T13:50:20.121" v="53" actId="2696"/>
        <pc:sldMkLst>
          <pc:docMk/>
          <pc:sldMk cId="1356056044" sldId="343"/>
        </pc:sldMkLst>
      </pc:sldChg>
      <pc:sldChg chg="del">
        <pc:chgData name="Long B Nguyen" userId="f59fb8f3-a021-417a-8bc1-65c8d471c621" providerId="ADAL" clId="{4BE6A6D3-80E1-E648-9A65-3053C53C3489}" dt="2020-01-13T13:50:20.028" v="47" actId="2696"/>
        <pc:sldMkLst>
          <pc:docMk/>
          <pc:sldMk cId="902308803" sldId="345"/>
        </pc:sldMkLst>
      </pc:sldChg>
      <pc:sldChg chg="del">
        <pc:chgData name="Long B Nguyen" userId="f59fb8f3-a021-417a-8bc1-65c8d471c621" providerId="ADAL" clId="{4BE6A6D3-80E1-E648-9A65-3053C53C3489}" dt="2020-01-13T13:50:20.235" v="61" actId="2696"/>
        <pc:sldMkLst>
          <pc:docMk/>
          <pc:sldMk cId="2271372051" sldId="346"/>
        </pc:sldMkLst>
      </pc:sldChg>
      <pc:sldChg chg="del">
        <pc:chgData name="Long B Nguyen" userId="f59fb8f3-a021-417a-8bc1-65c8d471c621" providerId="ADAL" clId="{4BE6A6D3-80E1-E648-9A65-3053C53C3489}" dt="2020-01-13T13:50:20.403" v="72" actId="2696"/>
        <pc:sldMkLst>
          <pc:docMk/>
          <pc:sldMk cId="198078322" sldId="347"/>
        </pc:sldMkLst>
      </pc:sldChg>
      <pc:sldChg chg="add">
        <pc:chgData name="Long B Nguyen" userId="f59fb8f3-a021-417a-8bc1-65c8d471c621" providerId="ADAL" clId="{4BE6A6D3-80E1-E648-9A65-3053C53C3489}" dt="2020-01-13T13:50:10.483" v="41"/>
        <pc:sldMkLst>
          <pc:docMk/>
          <pc:sldMk cId="2218591065" sldId="348"/>
        </pc:sldMkLst>
      </pc:sldChg>
      <pc:sldChg chg="add">
        <pc:chgData name="Long B Nguyen" userId="f59fb8f3-a021-417a-8bc1-65c8d471c621" providerId="ADAL" clId="{4BE6A6D3-80E1-E648-9A65-3053C53C3489}" dt="2020-01-13T13:50:10.483" v="41"/>
        <pc:sldMkLst>
          <pc:docMk/>
          <pc:sldMk cId="2191981710" sldId="349"/>
        </pc:sldMkLst>
      </pc:sldChg>
    </pc:docChg>
  </pc:docChgLst>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B Nguyen" userId="f59fb8f3-a021-417a-8bc1-65c8d471c621" providerId="ADAL" clId="{E3DA9E26-CE90-3A40-9745-4D67E6DCA3BF}"/>
    <pc:docChg chg="custSel addSld delSld modSld">
      <pc:chgData name="Long B Nguyen" userId="f59fb8f3-a021-417a-8bc1-65c8d471c621" providerId="ADAL" clId="{E3DA9E26-CE90-3A40-9745-4D67E6DCA3BF}" dt="2020-03-30T02:59:41.902" v="678" actId="20577"/>
      <pc:docMkLst>
        <pc:docMk/>
      </pc:docMkLst>
      <pc:sldChg chg="modSp">
        <pc:chgData name="Long B Nguyen" userId="f59fb8f3-a021-417a-8bc1-65c8d471c621" providerId="ADAL" clId="{E3DA9E26-CE90-3A40-9745-4D67E6DCA3BF}" dt="2020-03-30T02:24:25.886" v="32" actId="20577"/>
        <pc:sldMkLst>
          <pc:docMk/>
          <pc:sldMk cId="4247104139" sldId="256"/>
        </pc:sldMkLst>
        <pc:spChg chg="mod">
          <ac:chgData name="Long B Nguyen" userId="f59fb8f3-a021-417a-8bc1-65c8d471c621" providerId="ADAL" clId="{E3DA9E26-CE90-3A40-9745-4D67E6DCA3BF}" dt="2020-03-30T02:24:25.886" v="32" actId="20577"/>
          <ac:spMkLst>
            <pc:docMk/>
            <pc:sldMk cId="4247104139" sldId="256"/>
            <ac:spMk id="2" creationId="{6117A749-B1BA-E24B-8FB0-0604EF651FB3}"/>
          </ac:spMkLst>
        </pc:spChg>
      </pc:sldChg>
      <pc:sldChg chg="del">
        <pc:chgData name="Long B Nguyen" userId="f59fb8f3-a021-417a-8bc1-65c8d471c621" providerId="ADAL" clId="{E3DA9E26-CE90-3A40-9745-4D67E6DCA3BF}" dt="2020-03-30T02:24:14.534" v="16" actId="2696"/>
        <pc:sldMkLst>
          <pc:docMk/>
          <pc:sldMk cId="2902676313" sldId="485"/>
        </pc:sldMkLst>
      </pc:sldChg>
      <pc:sldChg chg="add">
        <pc:chgData name="Long B Nguyen" userId="f59fb8f3-a021-417a-8bc1-65c8d471c621" providerId="ADAL" clId="{E3DA9E26-CE90-3A40-9745-4D67E6DCA3BF}" dt="2020-03-30T02:24:16.379" v="18"/>
        <pc:sldMkLst>
          <pc:docMk/>
          <pc:sldMk cId="3533528898" sldId="485"/>
        </pc:sldMkLst>
      </pc:sldChg>
      <pc:sldChg chg="modSp add modAnim">
        <pc:chgData name="Long B Nguyen" userId="f59fb8f3-a021-417a-8bc1-65c8d471c621" providerId="ADAL" clId="{E3DA9E26-CE90-3A40-9745-4D67E6DCA3BF}" dt="2020-03-30T02:26:11.243" v="75" actId="20577"/>
        <pc:sldMkLst>
          <pc:docMk/>
          <pc:sldMk cId="3162068906" sldId="527"/>
        </pc:sldMkLst>
        <pc:spChg chg="mod">
          <ac:chgData name="Long B Nguyen" userId="f59fb8f3-a021-417a-8bc1-65c8d471c621" providerId="ADAL" clId="{E3DA9E26-CE90-3A40-9745-4D67E6DCA3BF}" dt="2020-03-30T02:24:38.289" v="34" actId="1076"/>
          <ac:spMkLst>
            <pc:docMk/>
            <pc:sldMk cId="3162068906" sldId="527"/>
            <ac:spMk id="16385" creationId="{20481C6E-9468-904F-B39A-1BBDC3FBBF72}"/>
          </ac:spMkLst>
        </pc:spChg>
        <pc:spChg chg="mod">
          <ac:chgData name="Long B Nguyen" userId="f59fb8f3-a021-417a-8bc1-65c8d471c621" providerId="ADAL" clId="{E3DA9E26-CE90-3A40-9745-4D67E6DCA3BF}" dt="2020-03-30T02:26:11.243" v="75" actId="20577"/>
          <ac:spMkLst>
            <pc:docMk/>
            <pc:sldMk cId="3162068906" sldId="527"/>
            <ac:spMk id="16386" creationId="{68E5F79A-ADEF-9749-ACDC-BD05BB57A172}"/>
          </ac:spMkLst>
        </pc:spChg>
      </pc:sldChg>
      <pc:sldChg chg="add">
        <pc:chgData name="Long B Nguyen" userId="f59fb8f3-a021-417a-8bc1-65c8d471c621" providerId="ADAL" clId="{E3DA9E26-CE90-3A40-9745-4D67E6DCA3BF}" dt="2020-03-30T02:24:16.379" v="18"/>
        <pc:sldMkLst>
          <pc:docMk/>
          <pc:sldMk cId="3102825031" sldId="528"/>
        </pc:sldMkLst>
      </pc:sldChg>
      <pc:sldChg chg="modSp add modAnim">
        <pc:chgData name="Long B Nguyen" userId="f59fb8f3-a021-417a-8bc1-65c8d471c621" providerId="ADAL" clId="{E3DA9E26-CE90-3A40-9745-4D67E6DCA3BF}" dt="2020-03-30T02:30:12.894" v="213" actId="20577"/>
        <pc:sldMkLst>
          <pc:docMk/>
          <pc:sldMk cId="4057016805" sldId="529"/>
        </pc:sldMkLst>
        <pc:spChg chg="mod">
          <ac:chgData name="Long B Nguyen" userId="f59fb8f3-a021-417a-8bc1-65c8d471c621" providerId="ADAL" clId="{E3DA9E26-CE90-3A40-9745-4D67E6DCA3BF}" dt="2020-03-30T02:30:12.894" v="213" actId="20577"/>
          <ac:spMkLst>
            <pc:docMk/>
            <pc:sldMk cId="4057016805" sldId="529"/>
            <ac:spMk id="16386" creationId="{C8D6CAF5-AF75-C349-8DAC-5E7C5ABB4ADD}"/>
          </ac:spMkLst>
        </pc:spChg>
        <pc:spChg chg="mod">
          <ac:chgData name="Long B Nguyen" userId="f59fb8f3-a021-417a-8bc1-65c8d471c621" providerId="ADAL" clId="{E3DA9E26-CE90-3A40-9745-4D67E6DCA3BF}" dt="2020-03-30T02:29:11.134" v="142" actId="1076"/>
          <ac:spMkLst>
            <pc:docMk/>
            <pc:sldMk cId="4057016805" sldId="529"/>
            <ac:spMk id="26625" creationId="{D98E8C97-22A5-5648-8897-6FD0C34ABA7B}"/>
          </ac:spMkLst>
        </pc:spChg>
        <pc:picChg chg="mod">
          <ac:chgData name="Long B Nguyen" userId="f59fb8f3-a021-417a-8bc1-65c8d471c621" providerId="ADAL" clId="{E3DA9E26-CE90-3A40-9745-4D67E6DCA3BF}" dt="2020-03-30T02:30:10.872" v="212" actId="1076"/>
          <ac:picMkLst>
            <pc:docMk/>
            <pc:sldMk cId="4057016805" sldId="529"/>
            <ac:picMk id="26627" creationId="{9ED681A2-8B02-8143-B1FC-F86FC2BD5336}"/>
          </ac:picMkLst>
        </pc:picChg>
      </pc:sldChg>
      <pc:sldChg chg="modSp add modAnim">
        <pc:chgData name="Long B Nguyen" userId="f59fb8f3-a021-417a-8bc1-65c8d471c621" providerId="ADAL" clId="{E3DA9E26-CE90-3A40-9745-4D67E6DCA3BF}" dt="2020-03-30T02:26:55.226" v="88" actId="255"/>
        <pc:sldMkLst>
          <pc:docMk/>
          <pc:sldMk cId="1925924244" sldId="556"/>
        </pc:sldMkLst>
        <pc:spChg chg="mod">
          <ac:chgData name="Long B Nguyen" userId="f59fb8f3-a021-417a-8bc1-65c8d471c621" providerId="ADAL" clId="{E3DA9E26-CE90-3A40-9745-4D67E6DCA3BF}" dt="2020-03-30T02:26:55.226" v="88" actId="255"/>
          <ac:spMkLst>
            <pc:docMk/>
            <pc:sldMk cId="1925924244" sldId="556"/>
            <ac:spMk id="16386" creationId="{2A7E0F38-3D69-FA4C-A13E-BC74CAF926EB}"/>
          </ac:spMkLst>
        </pc:spChg>
        <pc:spChg chg="mod">
          <ac:chgData name="Long B Nguyen" userId="f59fb8f3-a021-417a-8bc1-65c8d471c621" providerId="ADAL" clId="{E3DA9E26-CE90-3A40-9745-4D67E6DCA3BF}" dt="2020-03-30T02:26:26.087" v="77" actId="1076"/>
          <ac:spMkLst>
            <pc:docMk/>
            <pc:sldMk cId="1925924244" sldId="556"/>
            <ac:spMk id="18433" creationId="{02AE339C-E512-214C-87AC-C7DED5975191}"/>
          </ac:spMkLst>
        </pc:spChg>
        <pc:picChg chg="mod">
          <ac:chgData name="Long B Nguyen" userId="f59fb8f3-a021-417a-8bc1-65c8d471c621" providerId="ADAL" clId="{E3DA9E26-CE90-3A40-9745-4D67E6DCA3BF}" dt="2020-03-30T02:26:48.286" v="87" actId="14100"/>
          <ac:picMkLst>
            <pc:docMk/>
            <pc:sldMk cId="1925924244" sldId="556"/>
            <ac:picMk id="3" creationId="{5F05013A-B779-4441-83CC-226A1BAC92E2}"/>
          </ac:picMkLst>
        </pc:picChg>
      </pc:sldChg>
      <pc:sldChg chg="add">
        <pc:chgData name="Long B Nguyen" userId="f59fb8f3-a021-417a-8bc1-65c8d471c621" providerId="ADAL" clId="{E3DA9E26-CE90-3A40-9745-4D67E6DCA3BF}" dt="2020-03-30T02:24:16.379" v="18"/>
        <pc:sldMkLst>
          <pc:docMk/>
          <pc:sldMk cId="1994733491" sldId="557"/>
        </pc:sldMkLst>
      </pc:sldChg>
      <pc:sldChg chg="modSp add">
        <pc:chgData name="Long B Nguyen" userId="f59fb8f3-a021-417a-8bc1-65c8d471c621" providerId="ADAL" clId="{E3DA9E26-CE90-3A40-9745-4D67E6DCA3BF}" dt="2020-03-30T02:30:43.362" v="220" actId="5793"/>
        <pc:sldMkLst>
          <pc:docMk/>
          <pc:sldMk cId="748879865" sldId="559"/>
        </pc:sldMkLst>
        <pc:spChg chg="mod">
          <ac:chgData name="Long B Nguyen" userId="f59fb8f3-a021-417a-8bc1-65c8d471c621" providerId="ADAL" clId="{E3DA9E26-CE90-3A40-9745-4D67E6DCA3BF}" dt="2020-03-30T02:30:43.362" v="220" actId="5793"/>
          <ac:spMkLst>
            <pc:docMk/>
            <pc:sldMk cId="748879865" sldId="559"/>
            <ac:spMk id="16386" creationId="{663BA5C3-BA40-5A4D-8A32-C7FE38AA5585}"/>
          </ac:spMkLst>
        </pc:spChg>
        <pc:spChg chg="mod">
          <ac:chgData name="Long B Nguyen" userId="f59fb8f3-a021-417a-8bc1-65c8d471c621" providerId="ADAL" clId="{E3DA9E26-CE90-3A40-9745-4D67E6DCA3BF}" dt="2020-03-30T02:30:31.126" v="216" actId="1076"/>
          <ac:spMkLst>
            <pc:docMk/>
            <pc:sldMk cId="748879865" sldId="559"/>
            <ac:spMk id="28673" creationId="{29C221BA-D3D7-5A49-A5D0-DC2CA4B3B469}"/>
          </ac:spMkLst>
        </pc:spChg>
      </pc:sldChg>
      <pc:sldChg chg="modSp add modAnim">
        <pc:chgData name="Long B Nguyen" userId="f59fb8f3-a021-417a-8bc1-65c8d471c621" providerId="ADAL" clId="{E3DA9E26-CE90-3A40-9745-4D67E6DCA3BF}" dt="2020-03-30T02:32:51.237" v="236" actId="14100"/>
        <pc:sldMkLst>
          <pc:docMk/>
          <pc:sldMk cId="3841479407" sldId="560"/>
        </pc:sldMkLst>
        <pc:spChg chg="mod">
          <ac:chgData name="Long B Nguyen" userId="f59fb8f3-a021-417a-8bc1-65c8d471c621" providerId="ADAL" clId="{E3DA9E26-CE90-3A40-9745-4D67E6DCA3BF}" dt="2020-03-30T02:32:51.237" v="236" actId="14100"/>
          <ac:spMkLst>
            <pc:docMk/>
            <pc:sldMk cId="3841479407" sldId="560"/>
            <ac:spMk id="16386" creationId="{F4A55099-1D6D-794F-86C3-1AE8A802E8FF}"/>
          </ac:spMkLst>
        </pc:spChg>
        <pc:spChg chg="mod">
          <ac:chgData name="Long B Nguyen" userId="f59fb8f3-a021-417a-8bc1-65c8d471c621" providerId="ADAL" clId="{E3DA9E26-CE90-3A40-9745-4D67E6DCA3BF}" dt="2020-03-30T02:32:48.374" v="235" actId="1076"/>
          <ac:spMkLst>
            <pc:docMk/>
            <pc:sldMk cId="3841479407" sldId="560"/>
            <ac:spMk id="30721" creationId="{21730CA2-2673-194A-BEF2-68659ADB5D96}"/>
          </ac:spMkLst>
        </pc:spChg>
      </pc:sldChg>
      <pc:sldChg chg="modSp add modAnim">
        <pc:chgData name="Long B Nguyen" userId="f59fb8f3-a021-417a-8bc1-65c8d471c621" providerId="ADAL" clId="{E3DA9E26-CE90-3A40-9745-4D67E6DCA3BF}" dt="2020-03-30T02:33:16.319" v="248" actId="20577"/>
        <pc:sldMkLst>
          <pc:docMk/>
          <pc:sldMk cId="558292674" sldId="561"/>
        </pc:sldMkLst>
        <pc:spChg chg="mod">
          <ac:chgData name="Long B Nguyen" userId="f59fb8f3-a021-417a-8bc1-65c8d471c621" providerId="ADAL" clId="{E3DA9E26-CE90-3A40-9745-4D67E6DCA3BF}" dt="2020-03-30T02:33:16.319" v="248" actId="20577"/>
          <ac:spMkLst>
            <pc:docMk/>
            <pc:sldMk cId="558292674" sldId="561"/>
            <ac:spMk id="16386" creationId="{3185AAF4-BE97-6F4A-B9F7-2CF7E78E26EA}"/>
          </ac:spMkLst>
        </pc:spChg>
        <pc:spChg chg="mod">
          <ac:chgData name="Long B Nguyen" userId="f59fb8f3-a021-417a-8bc1-65c8d471c621" providerId="ADAL" clId="{E3DA9E26-CE90-3A40-9745-4D67E6DCA3BF}" dt="2020-03-30T02:33:03.691" v="239" actId="1076"/>
          <ac:spMkLst>
            <pc:docMk/>
            <pc:sldMk cId="558292674" sldId="561"/>
            <ac:spMk id="32769" creationId="{1AAEA145-136D-F74A-BD41-5DFAA9C09F92}"/>
          </ac:spMkLst>
        </pc:spChg>
      </pc:sldChg>
      <pc:sldChg chg="modSp add modAnim">
        <pc:chgData name="Long B Nguyen" userId="f59fb8f3-a021-417a-8bc1-65c8d471c621" providerId="ADAL" clId="{E3DA9E26-CE90-3A40-9745-4D67E6DCA3BF}" dt="2020-03-30T02:33:48.312" v="256" actId="5793"/>
        <pc:sldMkLst>
          <pc:docMk/>
          <pc:sldMk cId="3239512120" sldId="562"/>
        </pc:sldMkLst>
        <pc:spChg chg="mod">
          <ac:chgData name="Long B Nguyen" userId="f59fb8f3-a021-417a-8bc1-65c8d471c621" providerId="ADAL" clId="{E3DA9E26-CE90-3A40-9745-4D67E6DCA3BF}" dt="2020-03-30T02:33:48.312" v="256" actId="5793"/>
          <ac:spMkLst>
            <pc:docMk/>
            <pc:sldMk cId="3239512120" sldId="562"/>
            <ac:spMk id="16386" creationId="{BEECF8C6-48A2-4844-8DE5-A821793BF5B7}"/>
          </ac:spMkLst>
        </pc:spChg>
        <pc:spChg chg="mod">
          <ac:chgData name="Long B Nguyen" userId="f59fb8f3-a021-417a-8bc1-65c8d471c621" providerId="ADAL" clId="{E3DA9E26-CE90-3A40-9745-4D67E6DCA3BF}" dt="2020-03-30T02:33:37.931" v="250" actId="1076"/>
          <ac:spMkLst>
            <pc:docMk/>
            <pc:sldMk cId="3239512120" sldId="562"/>
            <ac:spMk id="34817" creationId="{A0866BCF-5E35-B741-A5DE-A0C27EB5D25F}"/>
          </ac:spMkLst>
        </pc:spChg>
      </pc:sldChg>
      <pc:sldChg chg="modSp add">
        <pc:chgData name="Long B Nguyen" userId="f59fb8f3-a021-417a-8bc1-65c8d471c621" providerId="ADAL" clId="{E3DA9E26-CE90-3A40-9745-4D67E6DCA3BF}" dt="2020-03-30T02:36:37.565" v="348" actId="20577"/>
        <pc:sldMkLst>
          <pc:docMk/>
          <pc:sldMk cId="62561003" sldId="564"/>
        </pc:sldMkLst>
        <pc:spChg chg="mod">
          <ac:chgData name="Long B Nguyen" userId="f59fb8f3-a021-417a-8bc1-65c8d471c621" providerId="ADAL" clId="{E3DA9E26-CE90-3A40-9745-4D67E6DCA3BF}" dt="2020-03-30T02:36:09.987" v="332" actId="1076"/>
          <ac:spMkLst>
            <pc:docMk/>
            <pc:sldMk cId="62561003" sldId="564"/>
            <ac:spMk id="38913" creationId="{DAEFB4BB-DC31-B549-9EE1-1D17944461D0}"/>
          </ac:spMkLst>
        </pc:spChg>
        <pc:spChg chg="mod">
          <ac:chgData name="Long B Nguyen" userId="f59fb8f3-a021-417a-8bc1-65c8d471c621" providerId="ADAL" clId="{E3DA9E26-CE90-3A40-9745-4D67E6DCA3BF}" dt="2020-03-30T02:36:37.565" v="348" actId="20577"/>
          <ac:spMkLst>
            <pc:docMk/>
            <pc:sldMk cId="62561003" sldId="564"/>
            <ac:spMk id="38914" creationId="{C52A9286-7410-5345-BECD-ADFEC8E3A113}"/>
          </ac:spMkLst>
        </pc:spChg>
        <pc:picChg chg="mod">
          <ac:chgData name="Long B Nguyen" userId="f59fb8f3-a021-417a-8bc1-65c8d471c621" providerId="ADAL" clId="{E3DA9E26-CE90-3A40-9745-4D67E6DCA3BF}" dt="2020-03-30T02:36:26.918" v="342" actId="1076"/>
          <ac:picMkLst>
            <pc:docMk/>
            <pc:sldMk cId="62561003" sldId="564"/>
            <ac:picMk id="38915" creationId="{31163D27-FB0A-2947-8204-DB300563CD0E}"/>
          </ac:picMkLst>
        </pc:picChg>
      </pc:sldChg>
      <pc:sldChg chg="modSp add modAnim">
        <pc:chgData name="Long B Nguyen" userId="f59fb8f3-a021-417a-8bc1-65c8d471c621" providerId="ADAL" clId="{E3DA9E26-CE90-3A40-9745-4D67E6DCA3BF}" dt="2020-03-30T02:35:35.607" v="328" actId="20577"/>
        <pc:sldMkLst>
          <pc:docMk/>
          <pc:sldMk cId="1496186937" sldId="565"/>
        </pc:sldMkLst>
        <pc:spChg chg="mod">
          <ac:chgData name="Long B Nguyen" userId="f59fb8f3-a021-417a-8bc1-65c8d471c621" providerId="ADAL" clId="{E3DA9E26-CE90-3A40-9745-4D67E6DCA3BF}" dt="2020-03-30T02:35:35.607" v="328" actId="20577"/>
          <ac:spMkLst>
            <pc:docMk/>
            <pc:sldMk cId="1496186937" sldId="565"/>
            <ac:spMk id="16386" creationId="{D5C314AE-7E3E-9049-8D14-D91FF0323DDF}"/>
          </ac:spMkLst>
        </pc:spChg>
        <pc:spChg chg="mod">
          <ac:chgData name="Long B Nguyen" userId="f59fb8f3-a021-417a-8bc1-65c8d471c621" providerId="ADAL" clId="{E3DA9E26-CE90-3A40-9745-4D67E6DCA3BF}" dt="2020-03-30T02:34:07.720" v="259" actId="1076"/>
          <ac:spMkLst>
            <pc:docMk/>
            <pc:sldMk cId="1496186937" sldId="565"/>
            <ac:spMk id="36865" creationId="{F994A541-5449-9B46-AF88-7579EF6134B0}"/>
          </ac:spMkLst>
        </pc:spChg>
        <pc:picChg chg="mod">
          <ac:chgData name="Long B Nguyen" userId="f59fb8f3-a021-417a-8bc1-65c8d471c621" providerId="ADAL" clId="{E3DA9E26-CE90-3A40-9745-4D67E6DCA3BF}" dt="2020-03-30T02:34:22.591" v="262" actId="1076"/>
          <ac:picMkLst>
            <pc:docMk/>
            <pc:sldMk cId="1496186937" sldId="565"/>
            <ac:picMk id="2" creationId="{98A1C59E-79D9-AF4A-920B-640EF307C3F1}"/>
          </ac:picMkLst>
        </pc:picChg>
      </pc:sldChg>
      <pc:sldChg chg="modSp add">
        <pc:chgData name="Long B Nguyen" userId="f59fb8f3-a021-417a-8bc1-65c8d471c621" providerId="ADAL" clId="{E3DA9E26-CE90-3A40-9745-4D67E6DCA3BF}" dt="2020-03-30T02:37:08.542" v="359" actId="20577"/>
        <pc:sldMkLst>
          <pc:docMk/>
          <pc:sldMk cId="1123629102" sldId="566"/>
        </pc:sldMkLst>
        <pc:spChg chg="mod">
          <ac:chgData name="Long B Nguyen" userId="f59fb8f3-a021-417a-8bc1-65c8d471c621" providerId="ADAL" clId="{E3DA9E26-CE90-3A40-9745-4D67E6DCA3BF}" dt="2020-03-30T02:37:08.542" v="359" actId="20577"/>
          <ac:spMkLst>
            <pc:docMk/>
            <pc:sldMk cId="1123629102" sldId="566"/>
            <ac:spMk id="16386" creationId="{2DF216D7-8A85-6A4B-A2B3-8EE0E2D71E0D}"/>
          </ac:spMkLst>
        </pc:spChg>
        <pc:spChg chg="mod">
          <ac:chgData name="Long B Nguyen" userId="f59fb8f3-a021-417a-8bc1-65c8d471c621" providerId="ADAL" clId="{E3DA9E26-CE90-3A40-9745-4D67E6DCA3BF}" dt="2020-03-30T02:37:00.974" v="353" actId="1076"/>
          <ac:spMkLst>
            <pc:docMk/>
            <pc:sldMk cId="1123629102" sldId="566"/>
            <ac:spMk id="40961" creationId="{1FEDAAFA-F0E6-1146-9EA2-D4901F6BA1B3}"/>
          </ac:spMkLst>
        </pc:spChg>
        <pc:picChg chg="mod">
          <ac:chgData name="Long B Nguyen" userId="f59fb8f3-a021-417a-8bc1-65c8d471c621" providerId="ADAL" clId="{E3DA9E26-CE90-3A40-9745-4D67E6DCA3BF}" dt="2020-03-30T02:37:05.669" v="355" actId="1076"/>
          <ac:picMkLst>
            <pc:docMk/>
            <pc:sldMk cId="1123629102" sldId="566"/>
            <ac:picMk id="40963" creationId="{CBF3E8A9-6DD5-1B44-9FB5-7DB205C3F480}"/>
          </ac:picMkLst>
        </pc:picChg>
      </pc:sldChg>
      <pc:sldChg chg="modSp add">
        <pc:chgData name="Long B Nguyen" userId="f59fb8f3-a021-417a-8bc1-65c8d471c621" providerId="ADAL" clId="{E3DA9E26-CE90-3A40-9745-4D67E6DCA3BF}" dt="2020-03-30T02:37:55.628" v="370" actId="20577"/>
        <pc:sldMkLst>
          <pc:docMk/>
          <pc:sldMk cId="3949497385" sldId="567"/>
        </pc:sldMkLst>
        <pc:spChg chg="mod">
          <ac:chgData name="Long B Nguyen" userId="f59fb8f3-a021-417a-8bc1-65c8d471c621" providerId="ADAL" clId="{E3DA9E26-CE90-3A40-9745-4D67E6DCA3BF}" dt="2020-03-30T02:37:55.628" v="370" actId="20577"/>
          <ac:spMkLst>
            <pc:docMk/>
            <pc:sldMk cId="3949497385" sldId="567"/>
            <ac:spMk id="16386" creationId="{ABB9BDC1-08D7-8143-B399-6CBC458EF0C2}"/>
          </ac:spMkLst>
        </pc:spChg>
        <pc:spChg chg="mod">
          <ac:chgData name="Long B Nguyen" userId="f59fb8f3-a021-417a-8bc1-65c8d471c621" providerId="ADAL" clId="{E3DA9E26-CE90-3A40-9745-4D67E6DCA3BF}" dt="2020-03-30T02:37:43.097" v="362" actId="1076"/>
          <ac:spMkLst>
            <pc:docMk/>
            <pc:sldMk cId="3949497385" sldId="567"/>
            <ac:spMk id="43009" creationId="{D73127DF-5485-7648-9DD8-F565B7C20333}"/>
          </ac:spMkLst>
        </pc:spChg>
        <pc:picChg chg="mod">
          <ac:chgData name="Long B Nguyen" userId="f59fb8f3-a021-417a-8bc1-65c8d471c621" providerId="ADAL" clId="{E3DA9E26-CE90-3A40-9745-4D67E6DCA3BF}" dt="2020-03-30T02:37:49.960" v="364" actId="1076"/>
          <ac:picMkLst>
            <pc:docMk/>
            <pc:sldMk cId="3949497385" sldId="567"/>
            <ac:picMk id="43011" creationId="{3F30234C-2778-F247-82DB-EBC943CDA205}"/>
          </ac:picMkLst>
        </pc:picChg>
      </pc:sldChg>
      <pc:sldChg chg="modSp add modAnim">
        <pc:chgData name="Long B Nguyen" userId="f59fb8f3-a021-417a-8bc1-65c8d471c621" providerId="ADAL" clId="{E3DA9E26-CE90-3A40-9745-4D67E6DCA3BF}" dt="2020-03-30T02:39:19.976" v="384" actId="20577"/>
        <pc:sldMkLst>
          <pc:docMk/>
          <pc:sldMk cId="2869642700" sldId="568"/>
        </pc:sldMkLst>
        <pc:spChg chg="mod">
          <ac:chgData name="Long B Nguyen" userId="f59fb8f3-a021-417a-8bc1-65c8d471c621" providerId="ADAL" clId="{E3DA9E26-CE90-3A40-9745-4D67E6DCA3BF}" dt="2020-03-30T02:39:19.976" v="384" actId="20577"/>
          <ac:spMkLst>
            <pc:docMk/>
            <pc:sldMk cId="2869642700" sldId="568"/>
            <ac:spMk id="16386" creationId="{64803469-0351-BA45-ABE6-B6F61CAA9AC7}"/>
          </ac:spMkLst>
        </pc:spChg>
        <pc:spChg chg="mod">
          <ac:chgData name="Long B Nguyen" userId="f59fb8f3-a021-417a-8bc1-65c8d471c621" providerId="ADAL" clId="{E3DA9E26-CE90-3A40-9745-4D67E6DCA3BF}" dt="2020-03-30T02:38:33.138" v="374" actId="1076"/>
          <ac:spMkLst>
            <pc:docMk/>
            <pc:sldMk cId="2869642700" sldId="568"/>
            <ac:spMk id="45057" creationId="{19D0F0DD-820D-1247-A6AE-CE798E9BA930}"/>
          </ac:spMkLst>
        </pc:spChg>
      </pc:sldChg>
      <pc:sldChg chg="modSp add modAnim">
        <pc:chgData name="Long B Nguyen" userId="f59fb8f3-a021-417a-8bc1-65c8d471c621" providerId="ADAL" clId="{E3DA9E26-CE90-3A40-9745-4D67E6DCA3BF}" dt="2020-03-30T02:41:24.551" v="412" actId="20577"/>
        <pc:sldMkLst>
          <pc:docMk/>
          <pc:sldMk cId="3333082340" sldId="569"/>
        </pc:sldMkLst>
        <pc:spChg chg="mod">
          <ac:chgData name="Long B Nguyen" userId="f59fb8f3-a021-417a-8bc1-65c8d471c621" providerId="ADAL" clId="{E3DA9E26-CE90-3A40-9745-4D67E6DCA3BF}" dt="2020-03-30T02:41:24.551" v="412" actId="20577"/>
          <ac:spMkLst>
            <pc:docMk/>
            <pc:sldMk cId="3333082340" sldId="569"/>
            <ac:spMk id="16386" creationId="{971DAD30-53B6-3446-A665-81B33697B4B9}"/>
          </ac:spMkLst>
        </pc:spChg>
        <pc:spChg chg="mod">
          <ac:chgData name="Long B Nguyen" userId="f59fb8f3-a021-417a-8bc1-65c8d471c621" providerId="ADAL" clId="{E3DA9E26-CE90-3A40-9745-4D67E6DCA3BF}" dt="2020-03-30T02:40:08.125" v="388" actId="1076"/>
          <ac:spMkLst>
            <pc:docMk/>
            <pc:sldMk cId="3333082340" sldId="569"/>
            <ac:spMk id="47105" creationId="{741C59B0-DD4C-2549-9269-EB2C2DF6E577}"/>
          </ac:spMkLst>
        </pc:spChg>
      </pc:sldChg>
      <pc:sldChg chg="modSp add">
        <pc:chgData name="Long B Nguyen" userId="f59fb8f3-a021-417a-8bc1-65c8d471c621" providerId="ADAL" clId="{E3DA9E26-CE90-3A40-9745-4D67E6DCA3BF}" dt="2020-03-30T02:27:22.857" v="94" actId="5793"/>
        <pc:sldMkLst>
          <pc:docMk/>
          <pc:sldMk cId="2526255488" sldId="570"/>
        </pc:sldMkLst>
        <pc:spChg chg="mod">
          <ac:chgData name="Long B Nguyen" userId="f59fb8f3-a021-417a-8bc1-65c8d471c621" providerId="ADAL" clId="{E3DA9E26-CE90-3A40-9745-4D67E6DCA3BF}" dt="2020-03-30T02:27:10.180" v="89" actId="1076"/>
          <ac:spMkLst>
            <pc:docMk/>
            <pc:sldMk cId="2526255488" sldId="570"/>
            <ac:spMk id="20481" creationId="{5A3AE34F-9938-AB4E-97EB-92987E0698C0}"/>
          </ac:spMkLst>
        </pc:spChg>
        <pc:spChg chg="mod">
          <ac:chgData name="Long B Nguyen" userId="f59fb8f3-a021-417a-8bc1-65c8d471c621" providerId="ADAL" clId="{E3DA9E26-CE90-3A40-9745-4D67E6DCA3BF}" dt="2020-03-30T02:27:22.857" v="94" actId="5793"/>
          <ac:spMkLst>
            <pc:docMk/>
            <pc:sldMk cId="2526255488" sldId="570"/>
            <ac:spMk id="20482" creationId="{5E8218B3-465D-6F42-A92F-9D686809D45C}"/>
          </ac:spMkLst>
        </pc:spChg>
      </pc:sldChg>
      <pc:sldChg chg="modSp add">
        <pc:chgData name="Long B Nguyen" userId="f59fb8f3-a021-417a-8bc1-65c8d471c621" providerId="ADAL" clId="{E3DA9E26-CE90-3A40-9745-4D67E6DCA3BF}" dt="2020-03-30T02:42:54.505" v="430" actId="207"/>
        <pc:sldMkLst>
          <pc:docMk/>
          <pc:sldMk cId="2952073042" sldId="571"/>
        </pc:sldMkLst>
        <pc:spChg chg="mod">
          <ac:chgData name="Long B Nguyen" userId="f59fb8f3-a021-417a-8bc1-65c8d471c621" providerId="ADAL" clId="{E3DA9E26-CE90-3A40-9745-4D67E6DCA3BF}" dt="2020-03-30T02:42:54.505" v="430" actId="207"/>
          <ac:spMkLst>
            <pc:docMk/>
            <pc:sldMk cId="2952073042" sldId="571"/>
            <ac:spMk id="16386" creationId="{329B2B06-1922-5C41-84A6-22DCD0FD3F20}"/>
          </ac:spMkLst>
        </pc:spChg>
        <pc:spChg chg="mod">
          <ac:chgData name="Long B Nguyen" userId="f59fb8f3-a021-417a-8bc1-65c8d471c621" providerId="ADAL" clId="{E3DA9E26-CE90-3A40-9745-4D67E6DCA3BF}" dt="2020-03-30T02:42:02.067" v="416" actId="1076"/>
          <ac:spMkLst>
            <pc:docMk/>
            <pc:sldMk cId="2952073042" sldId="571"/>
            <ac:spMk id="49153" creationId="{F54483B9-1658-FE4F-8E2E-F3A29FFD393E}"/>
          </ac:spMkLst>
        </pc:spChg>
        <pc:spChg chg="mod">
          <ac:chgData name="Long B Nguyen" userId="f59fb8f3-a021-417a-8bc1-65c8d471c621" providerId="ADAL" clId="{E3DA9E26-CE90-3A40-9745-4D67E6DCA3BF}" dt="2020-03-30T02:42:16.874" v="423" actId="14100"/>
          <ac:spMkLst>
            <pc:docMk/>
            <pc:sldMk cId="2952073042" sldId="571"/>
            <ac:spMk id="49165" creationId="{CCF6A84E-52CA-FA40-BE94-3E4D8C7E82C5}"/>
          </ac:spMkLst>
        </pc:spChg>
      </pc:sldChg>
      <pc:sldChg chg="modSp add modAnim">
        <pc:chgData name="Long B Nguyen" userId="f59fb8f3-a021-417a-8bc1-65c8d471c621" providerId="ADAL" clId="{E3DA9E26-CE90-3A40-9745-4D67E6DCA3BF}" dt="2020-03-30T02:43:47.965" v="442" actId="207"/>
        <pc:sldMkLst>
          <pc:docMk/>
          <pc:sldMk cId="270817839" sldId="572"/>
        </pc:sldMkLst>
        <pc:spChg chg="mod">
          <ac:chgData name="Long B Nguyen" userId="f59fb8f3-a021-417a-8bc1-65c8d471c621" providerId="ADAL" clId="{E3DA9E26-CE90-3A40-9745-4D67E6DCA3BF}" dt="2020-03-30T02:43:47.965" v="442" actId="207"/>
          <ac:spMkLst>
            <pc:docMk/>
            <pc:sldMk cId="270817839" sldId="572"/>
            <ac:spMk id="16386" creationId="{D2C45497-8912-0F44-8527-E1D3516D268F}"/>
          </ac:spMkLst>
        </pc:spChg>
        <pc:spChg chg="mod">
          <ac:chgData name="Long B Nguyen" userId="f59fb8f3-a021-417a-8bc1-65c8d471c621" providerId="ADAL" clId="{E3DA9E26-CE90-3A40-9745-4D67E6DCA3BF}" dt="2020-03-30T02:43:10.028" v="434" actId="1076"/>
          <ac:spMkLst>
            <pc:docMk/>
            <pc:sldMk cId="270817839" sldId="572"/>
            <ac:spMk id="51201" creationId="{34CF5F37-80CE-C64F-905D-26669F2C2011}"/>
          </ac:spMkLst>
        </pc:spChg>
        <pc:spChg chg="mod">
          <ac:chgData name="Long B Nguyen" userId="f59fb8f3-a021-417a-8bc1-65c8d471c621" providerId="ADAL" clId="{E3DA9E26-CE90-3A40-9745-4D67E6DCA3BF}" dt="2020-03-30T02:43:19.171" v="436" actId="14100"/>
          <ac:spMkLst>
            <pc:docMk/>
            <pc:sldMk cId="270817839" sldId="572"/>
            <ac:spMk id="51213" creationId="{B43FFE58-E029-D14C-8250-0E69A0B99C42}"/>
          </ac:spMkLst>
        </pc:spChg>
      </pc:sldChg>
      <pc:sldChg chg="modSp add modAnim">
        <pc:chgData name="Long B Nguyen" userId="f59fb8f3-a021-417a-8bc1-65c8d471c621" providerId="ADAL" clId="{E3DA9E26-CE90-3A40-9745-4D67E6DCA3BF}" dt="2020-03-30T02:44:56.097" v="449" actId="20577"/>
        <pc:sldMkLst>
          <pc:docMk/>
          <pc:sldMk cId="4110945301" sldId="574"/>
        </pc:sldMkLst>
        <pc:spChg chg="mod">
          <ac:chgData name="Long B Nguyen" userId="f59fb8f3-a021-417a-8bc1-65c8d471c621" providerId="ADAL" clId="{E3DA9E26-CE90-3A40-9745-4D67E6DCA3BF}" dt="2020-03-30T02:44:56.097" v="449" actId="20577"/>
          <ac:spMkLst>
            <pc:docMk/>
            <pc:sldMk cId="4110945301" sldId="574"/>
            <ac:spMk id="16386" creationId="{A771A9EC-0DB4-C846-A010-6B39E76CB14D}"/>
          </ac:spMkLst>
        </pc:spChg>
        <pc:spChg chg="mod">
          <ac:chgData name="Long B Nguyen" userId="f59fb8f3-a021-417a-8bc1-65c8d471c621" providerId="ADAL" clId="{E3DA9E26-CE90-3A40-9745-4D67E6DCA3BF}" dt="2020-03-30T02:44:04.073" v="446" actId="1076"/>
          <ac:spMkLst>
            <pc:docMk/>
            <pc:sldMk cId="4110945301" sldId="574"/>
            <ac:spMk id="53249" creationId="{156C50AE-1816-7544-8B1D-90768E8FE77C}"/>
          </ac:spMkLst>
        </pc:spChg>
      </pc:sldChg>
      <pc:sldChg chg="modSp add">
        <pc:chgData name="Long B Nguyen" userId="f59fb8f3-a021-417a-8bc1-65c8d471c621" providerId="ADAL" clId="{E3DA9E26-CE90-3A40-9745-4D67E6DCA3BF}" dt="2020-03-30T02:45:29.891" v="457" actId="5793"/>
        <pc:sldMkLst>
          <pc:docMk/>
          <pc:sldMk cId="1553353509" sldId="575"/>
        </pc:sldMkLst>
        <pc:spChg chg="mod">
          <ac:chgData name="Long B Nguyen" userId="f59fb8f3-a021-417a-8bc1-65c8d471c621" providerId="ADAL" clId="{E3DA9E26-CE90-3A40-9745-4D67E6DCA3BF}" dt="2020-03-30T02:45:29.891" v="457" actId="5793"/>
          <ac:spMkLst>
            <pc:docMk/>
            <pc:sldMk cId="1553353509" sldId="575"/>
            <ac:spMk id="16386" creationId="{C563149A-FB03-7F41-801D-086D70B22CED}"/>
          </ac:spMkLst>
        </pc:spChg>
        <pc:spChg chg="mod">
          <ac:chgData name="Long B Nguyen" userId="f59fb8f3-a021-417a-8bc1-65c8d471c621" providerId="ADAL" clId="{E3DA9E26-CE90-3A40-9745-4D67E6DCA3BF}" dt="2020-03-30T02:45:22.067" v="453" actId="1076"/>
          <ac:spMkLst>
            <pc:docMk/>
            <pc:sldMk cId="1553353509" sldId="575"/>
            <ac:spMk id="55297" creationId="{1AF853D6-D0AB-854B-B143-5FDFC529A2E5}"/>
          </ac:spMkLst>
        </pc:spChg>
      </pc:sldChg>
      <pc:sldChg chg="addSp delSp modSp add">
        <pc:chgData name="Long B Nguyen" userId="f59fb8f3-a021-417a-8bc1-65c8d471c621" providerId="ADAL" clId="{E3DA9E26-CE90-3A40-9745-4D67E6DCA3BF}" dt="2020-03-30T02:49:46.797" v="479"/>
        <pc:sldMkLst>
          <pc:docMk/>
          <pc:sldMk cId="2954573052" sldId="576"/>
        </pc:sldMkLst>
        <pc:spChg chg="add del mod">
          <ac:chgData name="Long B Nguyen" userId="f59fb8f3-a021-417a-8bc1-65c8d471c621" providerId="ADAL" clId="{E3DA9E26-CE90-3A40-9745-4D67E6DCA3BF}" dt="2020-03-30T02:49:46.797" v="479"/>
          <ac:spMkLst>
            <pc:docMk/>
            <pc:sldMk cId="2954573052" sldId="576"/>
            <ac:spMk id="2" creationId="{D4D0B958-B73E-474A-8E9F-19903F8193B5}"/>
          </ac:spMkLst>
        </pc:spChg>
        <pc:spChg chg="mod">
          <ac:chgData name="Long B Nguyen" userId="f59fb8f3-a021-417a-8bc1-65c8d471c621" providerId="ADAL" clId="{E3DA9E26-CE90-3A40-9745-4D67E6DCA3BF}" dt="2020-03-30T02:49:34.607" v="475" actId="20577"/>
          <ac:spMkLst>
            <pc:docMk/>
            <pc:sldMk cId="2954573052" sldId="576"/>
            <ac:spMk id="16386" creationId="{69AB210F-7E66-6D48-B863-12C1BF9C1807}"/>
          </ac:spMkLst>
        </pc:spChg>
      </pc:sldChg>
      <pc:sldChg chg="modSp add">
        <pc:chgData name="Long B Nguyen" userId="f59fb8f3-a021-417a-8bc1-65c8d471c621" providerId="ADAL" clId="{E3DA9E26-CE90-3A40-9745-4D67E6DCA3BF}" dt="2020-03-30T02:49:55.663" v="484" actId="5793"/>
        <pc:sldMkLst>
          <pc:docMk/>
          <pc:sldMk cId="1547101256" sldId="577"/>
        </pc:sldMkLst>
        <pc:spChg chg="mod">
          <ac:chgData name="Long B Nguyen" userId="f59fb8f3-a021-417a-8bc1-65c8d471c621" providerId="ADAL" clId="{E3DA9E26-CE90-3A40-9745-4D67E6DCA3BF}" dt="2020-03-30T02:49:55.663" v="484" actId="5793"/>
          <ac:spMkLst>
            <pc:docMk/>
            <pc:sldMk cId="1547101256" sldId="577"/>
            <ac:spMk id="16386" creationId="{CC939BED-4BEB-8545-AC03-0CDF0017FCC9}"/>
          </ac:spMkLst>
        </pc:spChg>
      </pc:sldChg>
      <pc:sldChg chg="delSp modSp add modAnim">
        <pc:chgData name="Long B Nguyen" userId="f59fb8f3-a021-417a-8bc1-65c8d471c621" providerId="ADAL" clId="{E3DA9E26-CE90-3A40-9745-4D67E6DCA3BF}" dt="2020-03-30T02:53:08.569" v="632" actId="14100"/>
        <pc:sldMkLst>
          <pc:docMk/>
          <pc:sldMk cId="891751900" sldId="579"/>
        </pc:sldMkLst>
        <pc:spChg chg="mod">
          <ac:chgData name="Long B Nguyen" userId="f59fb8f3-a021-417a-8bc1-65c8d471c621" providerId="ADAL" clId="{E3DA9E26-CE90-3A40-9745-4D67E6DCA3BF}" dt="2020-03-30T02:53:08.569" v="632" actId="14100"/>
          <ac:spMkLst>
            <pc:docMk/>
            <pc:sldMk cId="891751900" sldId="579"/>
            <ac:spMk id="16386" creationId="{6B9A5847-1AA8-4A43-AE7E-BF49B20DE6A5}"/>
          </ac:spMkLst>
        </pc:spChg>
        <pc:spChg chg="del">
          <ac:chgData name="Long B Nguyen" userId="f59fb8f3-a021-417a-8bc1-65c8d471c621" providerId="ADAL" clId="{E3DA9E26-CE90-3A40-9745-4D67E6DCA3BF}" dt="2020-03-30T02:50:44.212" v="491" actId="478"/>
          <ac:spMkLst>
            <pc:docMk/>
            <pc:sldMk cId="891751900" sldId="579"/>
            <ac:spMk id="61441" creationId="{2E63A166-F43D-9C4C-A68A-7D4558E4615D}"/>
          </ac:spMkLst>
        </pc:spChg>
      </pc:sldChg>
      <pc:sldChg chg="modSp add modAnim">
        <pc:chgData name="Long B Nguyen" userId="f59fb8f3-a021-417a-8bc1-65c8d471c621" providerId="ADAL" clId="{E3DA9E26-CE90-3A40-9745-4D67E6DCA3BF}" dt="2020-03-30T02:58:26.541" v="656" actId="20577"/>
        <pc:sldMkLst>
          <pc:docMk/>
          <pc:sldMk cId="2483610180" sldId="580"/>
        </pc:sldMkLst>
        <pc:spChg chg="mod">
          <ac:chgData name="Long B Nguyen" userId="f59fb8f3-a021-417a-8bc1-65c8d471c621" providerId="ADAL" clId="{E3DA9E26-CE90-3A40-9745-4D67E6DCA3BF}" dt="2020-03-30T02:58:26.541" v="656" actId="20577"/>
          <ac:spMkLst>
            <pc:docMk/>
            <pc:sldMk cId="2483610180" sldId="580"/>
            <ac:spMk id="16386" creationId="{13E0CFFE-50A4-1C4C-9001-CF21878F6693}"/>
          </ac:spMkLst>
        </pc:spChg>
        <pc:spChg chg="mod">
          <ac:chgData name="Long B Nguyen" userId="f59fb8f3-a021-417a-8bc1-65c8d471c621" providerId="ADAL" clId="{E3DA9E26-CE90-3A40-9745-4D67E6DCA3BF}" dt="2020-03-30T02:53:25.214" v="636" actId="1076"/>
          <ac:spMkLst>
            <pc:docMk/>
            <pc:sldMk cId="2483610180" sldId="580"/>
            <ac:spMk id="63489" creationId="{0E7B4791-3A32-1042-A62C-C7EDD1EA9627}"/>
          </ac:spMkLst>
        </pc:spChg>
      </pc:sldChg>
      <pc:sldChg chg="modSp add">
        <pc:chgData name="Long B Nguyen" userId="f59fb8f3-a021-417a-8bc1-65c8d471c621" providerId="ADAL" clId="{E3DA9E26-CE90-3A40-9745-4D67E6DCA3BF}" dt="2020-03-30T02:58:07.071" v="646" actId="5793"/>
        <pc:sldMkLst>
          <pc:docMk/>
          <pc:sldMk cId="830544632" sldId="581"/>
        </pc:sldMkLst>
        <pc:spChg chg="mod">
          <ac:chgData name="Long B Nguyen" userId="f59fb8f3-a021-417a-8bc1-65c8d471c621" providerId="ADAL" clId="{E3DA9E26-CE90-3A40-9745-4D67E6DCA3BF}" dt="2020-03-30T02:58:07.071" v="646" actId="5793"/>
          <ac:spMkLst>
            <pc:docMk/>
            <pc:sldMk cId="830544632" sldId="581"/>
            <ac:spMk id="16386" creationId="{DCDEDE68-7370-A049-B607-4EE7C1C097CC}"/>
          </ac:spMkLst>
        </pc:spChg>
        <pc:spChg chg="mod">
          <ac:chgData name="Long B Nguyen" userId="f59fb8f3-a021-417a-8bc1-65c8d471c621" providerId="ADAL" clId="{E3DA9E26-CE90-3A40-9745-4D67E6DCA3BF}" dt="2020-03-30T02:57:53.663" v="641" actId="1076"/>
          <ac:spMkLst>
            <pc:docMk/>
            <pc:sldMk cId="830544632" sldId="581"/>
            <ac:spMk id="65537" creationId="{07CB10DC-D333-F84F-AEFA-826E23CDD585}"/>
          </ac:spMkLst>
        </pc:spChg>
        <pc:picChg chg="mod">
          <ac:chgData name="Long B Nguyen" userId="f59fb8f3-a021-417a-8bc1-65c8d471c621" providerId="ADAL" clId="{E3DA9E26-CE90-3A40-9745-4D67E6DCA3BF}" dt="2020-03-30T02:58:04.700" v="645" actId="1076"/>
          <ac:picMkLst>
            <pc:docMk/>
            <pc:sldMk cId="830544632" sldId="581"/>
            <ac:picMk id="65539" creationId="{E53CD132-E85D-D245-AAD8-83FB82CE3B68}"/>
          </ac:picMkLst>
        </pc:picChg>
      </pc:sldChg>
      <pc:sldChg chg="modSp add modAnim">
        <pc:chgData name="Long B Nguyen" userId="f59fb8f3-a021-417a-8bc1-65c8d471c621" providerId="ADAL" clId="{E3DA9E26-CE90-3A40-9745-4D67E6DCA3BF}" dt="2020-03-30T02:59:41.902" v="678" actId="20577"/>
        <pc:sldMkLst>
          <pc:docMk/>
          <pc:sldMk cId="1603111093" sldId="582"/>
        </pc:sldMkLst>
        <pc:spChg chg="mod">
          <ac:chgData name="Long B Nguyen" userId="f59fb8f3-a021-417a-8bc1-65c8d471c621" providerId="ADAL" clId="{E3DA9E26-CE90-3A40-9745-4D67E6DCA3BF}" dt="2020-03-30T02:59:41.902" v="678" actId="20577"/>
          <ac:spMkLst>
            <pc:docMk/>
            <pc:sldMk cId="1603111093" sldId="582"/>
            <ac:spMk id="16386" creationId="{114BB159-C41E-A046-9481-C57D33802B19}"/>
          </ac:spMkLst>
        </pc:spChg>
        <pc:spChg chg="mod">
          <ac:chgData name="Long B Nguyen" userId="f59fb8f3-a021-417a-8bc1-65c8d471c621" providerId="ADAL" clId="{E3DA9E26-CE90-3A40-9745-4D67E6DCA3BF}" dt="2020-03-30T02:59:23.703" v="660" actId="1076"/>
          <ac:spMkLst>
            <pc:docMk/>
            <pc:sldMk cId="1603111093" sldId="582"/>
            <ac:spMk id="67585" creationId="{300BB9E0-C0BE-124F-82D0-0DD61E546BD9}"/>
          </ac:spMkLst>
        </pc:spChg>
      </pc:sldChg>
      <pc:sldChg chg="add">
        <pc:chgData name="Long B Nguyen" userId="f59fb8f3-a021-417a-8bc1-65c8d471c621" providerId="ADAL" clId="{E3DA9E26-CE90-3A40-9745-4D67E6DCA3BF}" dt="2020-03-30T02:24:16.379" v="18"/>
        <pc:sldMkLst>
          <pc:docMk/>
          <pc:sldMk cId="788052383" sldId="583"/>
        </pc:sldMkLst>
      </pc:sldChg>
      <pc:sldChg chg="del">
        <pc:chgData name="Long B Nguyen" userId="f59fb8f3-a021-417a-8bc1-65c8d471c621" providerId="ADAL" clId="{E3DA9E26-CE90-3A40-9745-4D67E6DCA3BF}" dt="2020-03-30T02:24:14.222" v="0" actId="2696"/>
        <pc:sldMkLst>
          <pc:docMk/>
          <pc:sldMk cId="4205479306" sldId="594"/>
        </pc:sldMkLst>
      </pc:sldChg>
      <pc:sldChg chg="del">
        <pc:chgData name="Long B Nguyen" userId="f59fb8f3-a021-417a-8bc1-65c8d471c621" providerId="ADAL" clId="{E3DA9E26-CE90-3A40-9745-4D67E6DCA3BF}" dt="2020-03-30T02:24:14.242" v="1" actId="2696"/>
        <pc:sldMkLst>
          <pc:docMk/>
          <pc:sldMk cId="1994033935" sldId="595"/>
        </pc:sldMkLst>
      </pc:sldChg>
      <pc:sldChg chg="del">
        <pc:chgData name="Long B Nguyen" userId="f59fb8f3-a021-417a-8bc1-65c8d471c621" providerId="ADAL" clId="{E3DA9E26-CE90-3A40-9745-4D67E6DCA3BF}" dt="2020-03-30T02:24:14.265" v="2" actId="2696"/>
        <pc:sldMkLst>
          <pc:docMk/>
          <pc:sldMk cId="3986464372" sldId="596"/>
        </pc:sldMkLst>
      </pc:sldChg>
      <pc:sldChg chg="del">
        <pc:chgData name="Long B Nguyen" userId="f59fb8f3-a021-417a-8bc1-65c8d471c621" providerId="ADAL" clId="{E3DA9E26-CE90-3A40-9745-4D67E6DCA3BF}" dt="2020-03-30T02:24:14.287" v="3" actId="2696"/>
        <pc:sldMkLst>
          <pc:docMk/>
          <pc:sldMk cId="2566405133" sldId="597"/>
        </pc:sldMkLst>
      </pc:sldChg>
      <pc:sldChg chg="del">
        <pc:chgData name="Long B Nguyen" userId="f59fb8f3-a021-417a-8bc1-65c8d471c621" providerId="ADAL" clId="{E3DA9E26-CE90-3A40-9745-4D67E6DCA3BF}" dt="2020-03-30T02:24:14.307" v="4" actId="2696"/>
        <pc:sldMkLst>
          <pc:docMk/>
          <pc:sldMk cId="1098067599" sldId="598"/>
        </pc:sldMkLst>
      </pc:sldChg>
      <pc:sldChg chg="del">
        <pc:chgData name="Long B Nguyen" userId="f59fb8f3-a021-417a-8bc1-65c8d471c621" providerId="ADAL" clId="{E3DA9E26-CE90-3A40-9745-4D67E6DCA3BF}" dt="2020-03-30T02:24:14.334" v="5" actId="2696"/>
        <pc:sldMkLst>
          <pc:docMk/>
          <pc:sldMk cId="2135983872" sldId="599"/>
        </pc:sldMkLst>
      </pc:sldChg>
      <pc:sldChg chg="del">
        <pc:chgData name="Long B Nguyen" userId="f59fb8f3-a021-417a-8bc1-65c8d471c621" providerId="ADAL" clId="{E3DA9E26-CE90-3A40-9745-4D67E6DCA3BF}" dt="2020-03-30T02:24:14.358" v="6" actId="2696"/>
        <pc:sldMkLst>
          <pc:docMk/>
          <pc:sldMk cId="3082545194" sldId="600"/>
        </pc:sldMkLst>
      </pc:sldChg>
      <pc:sldChg chg="del">
        <pc:chgData name="Long B Nguyen" userId="f59fb8f3-a021-417a-8bc1-65c8d471c621" providerId="ADAL" clId="{E3DA9E26-CE90-3A40-9745-4D67E6DCA3BF}" dt="2020-03-30T02:24:14.375" v="7" actId="2696"/>
        <pc:sldMkLst>
          <pc:docMk/>
          <pc:sldMk cId="3805116294" sldId="601"/>
        </pc:sldMkLst>
      </pc:sldChg>
      <pc:sldChg chg="del">
        <pc:chgData name="Long B Nguyen" userId="f59fb8f3-a021-417a-8bc1-65c8d471c621" providerId="ADAL" clId="{E3DA9E26-CE90-3A40-9745-4D67E6DCA3BF}" dt="2020-03-30T02:24:14.390" v="8" actId="2696"/>
        <pc:sldMkLst>
          <pc:docMk/>
          <pc:sldMk cId="2482297390" sldId="602"/>
        </pc:sldMkLst>
      </pc:sldChg>
      <pc:sldChg chg="del">
        <pc:chgData name="Long B Nguyen" userId="f59fb8f3-a021-417a-8bc1-65c8d471c621" providerId="ADAL" clId="{E3DA9E26-CE90-3A40-9745-4D67E6DCA3BF}" dt="2020-03-30T02:24:14.410" v="9" actId="2696"/>
        <pc:sldMkLst>
          <pc:docMk/>
          <pc:sldMk cId="3316801220" sldId="603"/>
        </pc:sldMkLst>
      </pc:sldChg>
      <pc:sldChg chg="del">
        <pc:chgData name="Long B Nguyen" userId="f59fb8f3-a021-417a-8bc1-65c8d471c621" providerId="ADAL" clId="{E3DA9E26-CE90-3A40-9745-4D67E6DCA3BF}" dt="2020-03-30T02:24:14.428" v="10" actId="2696"/>
        <pc:sldMkLst>
          <pc:docMk/>
          <pc:sldMk cId="1665439849" sldId="605"/>
        </pc:sldMkLst>
      </pc:sldChg>
      <pc:sldChg chg="del">
        <pc:chgData name="Long B Nguyen" userId="f59fb8f3-a021-417a-8bc1-65c8d471c621" providerId="ADAL" clId="{E3DA9E26-CE90-3A40-9745-4D67E6DCA3BF}" dt="2020-03-30T02:24:14.443" v="11" actId="2696"/>
        <pc:sldMkLst>
          <pc:docMk/>
          <pc:sldMk cId="1196991583" sldId="606"/>
        </pc:sldMkLst>
      </pc:sldChg>
      <pc:sldChg chg="del">
        <pc:chgData name="Long B Nguyen" userId="f59fb8f3-a021-417a-8bc1-65c8d471c621" providerId="ADAL" clId="{E3DA9E26-CE90-3A40-9745-4D67E6DCA3BF}" dt="2020-03-30T02:24:14.466" v="12" actId="2696"/>
        <pc:sldMkLst>
          <pc:docMk/>
          <pc:sldMk cId="2747083858" sldId="607"/>
        </pc:sldMkLst>
      </pc:sldChg>
      <pc:sldChg chg="del">
        <pc:chgData name="Long B Nguyen" userId="f59fb8f3-a021-417a-8bc1-65c8d471c621" providerId="ADAL" clId="{E3DA9E26-CE90-3A40-9745-4D67E6DCA3BF}" dt="2020-03-30T02:24:14.485" v="13" actId="2696"/>
        <pc:sldMkLst>
          <pc:docMk/>
          <pc:sldMk cId="2430561500" sldId="609"/>
        </pc:sldMkLst>
      </pc:sldChg>
      <pc:sldChg chg="del">
        <pc:chgData name="Long B Nguyen" userId="f59fb8f3-a021-417a-8bc1-65c8d471c621" providerId="ADAL" clId="{E3DA9E26-CE90-3A40-9745-4D67E6DCA3BF}" dt="2020-03-30T02:24:14.498" v="14" actId="2696"/>
        <pc:sldMkLst>
          <pc:docMk/>
          <pc:sldMk cId="1660288031" sldId="610"/>
        </pc:sldMkLst>
      </pc:sldChg>
      <pc:sldChg chg="del">
        <pc:chgData name="Long B Nguyen" userId="f59fb8f3-a021-417a-8bc1-65c8d471c621" providerId="ADAL" clId="{E3DA9E26-CE90-3A40-9745-4D67E6DCA3BF}" dt="2020-03-30T02:24:14.522" v="15" actId="2696"/>
        <pc:sldMkLst>
          <pc:docMk/>
          <pc:sldMk cId="1203333742" sldId="611"/>
        </pc:sldMkLst>
      </pc:sldChg>
      <pc:sldChg chg="del">
        <pc:chgData name="Long B Nguyen" userId="f59fb8f3-a021-417a-8bc1-65c8d471c621" providerId="ADAL" clId="{E3DA9E26-CE90-3A40-9745-4D67E6DCA3BF}" dt="2020-03-30T02:24:14.544" v="17" actId="2696"/>
        <pc:sldMkLst>
          <pc:docMk/>
          <pc:sldMk cId="186989517" sldId="612"/>
        </pc:sldMkLst>
      </pc:sldChg>
    </pc:docChg>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docChgLst>
    <pc:chgData name="Long B Nguyen" userId="f59fb8f3-a021-417a-8bc1-65c8d471c621" providerId="ADAL" clId="{6CD83B71-C243-244B-B302-DE2E82069201}"/>
  </pc:docChgLst>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E5BF62A1-4F8A-BC49-8FD7-ABEA3D28ED25}"/>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DD99D2-A624-5E4F-A4E3-584054837B5A}" type="datetimeFigureOut">
              <a:rPr lang="en-US" smtClean="0"/>
              <a:t>3/29/20</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1B3AF5-F789-394E-94F2-430C8BDCE3F4}" type="slidenum">
              <a:rPr lang="en-US" smtClean="0"/>
              <a:t>‹#›</a:t>
            </a:fld>
            <a:endParaRPr lang="en-US"/>
          </a:p>
        </p:txBody>
      </p:sp>
    </p:spTree>
    <p:extLst>
      <p:ext uri="{BB962C8B-B14F-4D97-AF65-F5344CB8AC3E}">
        <p14:creationId xmlns:p14="http://schemas.microsoft.com/office/powerpoint/2010/main" val="1582262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FED8857B-DAAE-8E41-94D2-2E8D58CE13C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E2DB760-6ABF-D74F-8AEC-D18B6ED0B8D3}" type="slidenum">
              <a:rPr lang="en-US" altLang="en-US"/>
              <a:pPr/>
              <a:t>2</a:t>
            </a:fld>
            <a:endParaRPr lang="en-US" altLang="en-US"/>
          </a:p>
        </p:txBody>
      </p:sp>
      <p:sp>
        <p:nvSpPr>
          <p:cNvPr id="17410" name="Rectangle 2">
            <a:extLst>
              <a:ext uri="{FF2B5EF4-FFF2-40B4-BE49-F238E27FC236}">
                <a16:creationId xmlns:a16="http://schemas.microsoft.com/office/drawing/2014/main" id="{49D67782-7269-F346-8CF2-6FFDE60C56EC}"/>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Rectangle 3">
            <a:extLst>
              <a:ext uri="{FF2B5EF4-FFF2-40B4-BE49-F238E27FC236}">
                <a16:creationId xmlns:a16="http://schemas.microsoft.com/office/drawing/2014/main" id="{B8ECECD4-5E58-4C43-AD97-BEAD77A1A926}"/>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6014430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a:extLst>
              <a:ext uri="{FF2B5EF4-FFF2-40B4-BE49-F238E27FC236}">
                <a16:creationId xmlns:a16="http://schemas.microsoft.com/office/drawing/2014/main" id="{A1647F76-934B-DE4A-A73A-C183FA8A864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E86E644-1709-A34E-A771-0A2524A3D404}" type="slidenum">
              <a:rPr lang="en-US" altLang="en-US"/>
              <a:pPr/>
              <a:t>11</a:t>
            </a:fld>
            <a:endParaRPr lang="en-US" altLang="en-US"/>
          </a:p>
        </p:txBody>
      </p:sp>
      <p:sp>
        <p:nvSpPr>
          <p:cNvPr id="35842" name="Rectangle 2">
            <a:extLst>
              <a:ext uri="{FF2B5EF4-FFF2-40B4-BE49-F238E27FC236}">
                <a16:creationId xmlns:a16="http://schemas.microsoft.com/office/drawing/2014/main" id="{444CC340-962D-EC4C-AB8B-8DA21010F0F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Rectangle 3">
            <a:extLst>
              <a:ext uri="{FF2B5EF4-FFF2-40B4-BE49-F238E27FC236}">
                <a16:creationId xmlns:a16="http://schemas.microsoft.com/office/drawing/2014/main" id="{8638197F-6053-8549-B2F2-9E3586A488FB}"/>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14962590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a:extLst>
              <a:ext uri="{FF2B5EF4-FFF2-40B4-BE49-F238E27FC236}">
                <a16:creationId xmlns:a16="http://schemas.microsoft.com/office/drawing/2014/main" id="{D22F580F-FAB5-2644-8890-24D43DB5794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8D1A6BA-E75C-374A-B450-7E57BE1B6ECC}" type="slidenum">
              <a:rPr lang="en-US" altLang="en-US"/>
              <a:pPr/>
              <a:t>12</a:t>
            </a:fld>
            <a:endParaRPr lang="en-US" altLang="en-US"/>
          </a:p>
        </p:txBody>
      </p:sp>
      <p:sp>
        <p:nvSpPr>
          <p:cNvPr id="37890" name="Rectangle 2">
            <a:extLst>
              <a:ext uri="{FF2B5EF4-FFF2-40B4-BE49-F238E27FC236}">
                <a16:creationId xmlns:a16="http://schemas.microsoft.com/office/drawing/2014/main" id="{9AF59422-DB08-4F49-906A-03D0BF8DD0E5}"/>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Rectangle 3">
            <a:extLst>
              <a:ext uri="{FF2B5EF4-FFF2-40B4-BE49-F238E27FC236}">
                <a16:creationId xmlns:a16="http://schemas.microsoft.com/office/drawing/2014/main" id="{A5F6EBE6-1466-FC4C-8024-232F411F6538}"/>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34612767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F066020C-16C6-2544-A337-C51CB75C971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77A01E6-9E19-4D48-9A0C-01BFD867E81D}" type="slidenum">
              <a:rPr lang="en-US" altLang="en-US"/>
              <a:pPr/>
              <a:t>13</a:t>
            </a:fld>
            <a:endParaRPr lang="en-US" altLang="en-US"/>
          </a:p>
        </p:txBody>
      </p:sp>
      <p:sp>
        <p:nvSpPr>
          <p:cNvPr id="39938" name="Rectangle 2">
            <a:extLst>
              <a:ext uri="{FF2B5EF4-FFF2-40B4-BE49-F238E27FC236}">
                <a16:creationId xmlns:a16="http://schemas.microsoft.com/office/drawing/2014/main" id="{E3C22118-58B1-E742-B700-4C80BB511EF6}"/>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2737870-3112-934F-AA7E-B0B6767196DE}"/>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37139127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73142ADB-9F33-4844-BB41-ABD830CD8D0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F56E8FF-D607-5647-8849-A039E9F34971}" type="slidenum">
              <a:rPr lang="en-US" altLang="en-US"/>
              <a:pPr/>
              <a:t>14</a:t>
            </a:fld>
            <a:endParaRPr lang="en-US" altLang="en-US"/>
          </a:p>
        </p:txBody>
      </p:sp>
      <p:sp>
        <p:nvSpPr>
          <p:cNvPr id="41986" name="Rectangle 2">
            <a:extLst>
              <a:ext uri="{FF2B5EF4-FFF2-40B4-BE49-F238E27FC236}">
                <a16:creationId xmlns:a16="http://schemas.microsoft.com/office/drawing/2014/main" id="{7A802E95-FD9D-8B49-BC68-C11CC181D368}"/>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Rectangle 3">
            <a:extLst>
              <a:ext uri="{FF2B5EF4-FFF2-40B4-BE49-F238E27FC236}">
                <a16:creationId xmlns:a16="http://schemas.microsoft.com/office/drawing/2014/main" id="{A2F86B10-DBD8-864C-BF5A-FAA7135A48BC}"/>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12493844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a:extLst>
              <a:ext uri="{FF2B5EF4-FFF2-40B4-BE49-F238E27FC236}">
                <a16:creationId xmlns:a16="http://schemas.microsoft.com/office/drawing/2014/main" id="{2F559FE6-9E0E-0D4F-9C5A-99F064E3555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706A05A-C7B5-4C47-8B52-728A693F0C8E}" type="slidenum">
              <a:rPr lang="en-US" altLang="en-US"/>
              <a:pPr/>
              <a:t>15</a:t>
            </a:fld>
            <a:endParaRPr lang="en-US" altLang="en-US"/>
          </a:p>
        </p:txBody>
      </p:sp>
      <p:sp>
        <p:nvSpPr>
          <p:cNvPr id="44034" name="Rectangle 2">
            <a:extLst>
              <a:ext uri="{FF2B5EF4-FFF2-40B4-BE49-F238E27FC236}">
                <a16:creationId xmlns:a16="http://schemas.microsoft.com/office/drawing/2014/main" id="{6AB8FB93-87EA-2A47-96E8-C6CB16600539}"/>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Rectangle 3">
            <a:extLst>
              <a:ext uri="{FF2B5EF4-FFF2-40B4-BE49-F238E27FC236}">
                <a16:creationId xmlns:a16="http://schemas.microsoft.com/office/drawing/2014/main" id="{EB783016-F098-0B44-ACA8-5950C5DF1B72}"/>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23939496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a:extLst>
              <a:ext uri="{FF2B5EF4-FFF2-40B4-BE49-F238E27FC236}">
                <a16:creationId xmlns:a16="http://schemas.microsoft.com/office/drawing/2014/main" id="{37ABA4DD-0DBB-444E-B8F6-EF92C03205C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E8B5839-4E34-E44D-A300-439470CAD045}" type="slidenum">
              <a:rPr lang="en-US" altLang="en-US"/>
              <a:pPr/>
              <a:t>16</a:t>
            </a:fld>
            <a:endParaRPr lang="en-US" altLang="en-US"/>
          </a:p>
        </p:txBody>
      </p:sp>
      <p:sp>
        <p:nvSpPr>
          <p:cNvPr id="46082" name="Rectangle 2">
            <a:extLst>
              <a:ext uri="{FF2B5EF4-FFF2-40B4-BE49-F238E27FC236}">
                <a16:creationId xmlns:a16="http://schemas.microsoft.com/office/drawing/2014/main" id="{16F97052-DA88-0242-918E-995047CB8CF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a:extLst>
              <a:ext uri="{FF2B5EF4-FFF2-40B4-BE49-F238E27FC236}">
                <a16:creationId xmlns:a16="http://schemas.microsoft.com/office/drawing/2014/main" id="{28E6C255-B033-114F-AEDB-EF23B3C8BCAC}"/>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34506893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a16="http://schemas.microsoft.com/office/drawing/2014/main" id="{44B9DF3F-A7B5-CD45-A8E4-976F917E0F2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B5B515E-1699-D14C-9945-E047E56A3CC7}" type="slidenum">
              <a:rPr lang="en-US" altLang="en-US"/>
              <a:pPr/>
              <a:t>17</a:t>
            </a:fld>
            <a:endParaRPr lang="en-US" altLang="en-US"/>
          </a:p>
        </p:txBody>
      </p:sp>
      <p:sp>
        <p:nvSpPr>
          <p:cNvPr id="48130" name="Rectangle 2">
            <a:extLst>
              <a:ext uri="{FF2B5EF4-FFF2-40B4-BE49-F238E27FC236}">
                <a16:creationId xmlns:a16="http://schemas.microsoft.com/office/drawing/2014/main" id="{B58841A5-BF61-CE48-B004-6510C3EB3134}"/>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Rectangle 3">
            <a:extLst>
              <a:ext uri="{FF2B5EF4-FFF2-40B4-BE49-F238E27FC236}">
                <a16:creationId xmlns:a16="http://schemas.microsoft.com/office/drawing/2014/main" id="{2A72463B-B403-E94E-8063-5943F018EC8C}"/>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15182800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C4EC2A14-CF2E-524F-B5EC-0DA017566EE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CB3AEDA-44B4-1945-B872-990062F74F28}" type="slidenum">
              <a:rPr lang="en-US" altLang="en-US"/>
              <a:pPr/>
              <a:t>18</a:t>
            </a:fld>
            <a:endParaRPr lang="en-US" altLang="en-US"/>
          </a:p>
        </p:txBody>
      </p:sp>
      <p:sp>
        <p:nvSpPr>
          <p:cNvPr id="50178" name="Rectangle 2">
            <a:extLst>
              <a:ext uri="{FF2B5EF4-FFF2-40B4-BE49-F238E27FC236}">
                <a16:creationId xmlns:a16="http://schemas.microsoft.com/office/drawing/2014/main" id="{C10EE767-E6A8-0444-8095-78CBC7638599}"/>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a:extLst>
              <a:ext uri="{FF2B5EF4-FFF2-40B4-BE49-F238E27FC236}">
                <a16:creationId xmlns:a16="http://schemas.microsoft.com/office/drawing/2014/main" id="{2EFF97CB-43C7-7340-815D-A1B5EB428F9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25061491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a:extLst>
              <a:ext uri="{FF2B5EF4-FFF2-40B4-BE49-F238E27FC236}">
                <a16:creationId xmlns:a16="http://schemas.microsoft.com/office/drawing/2014/main" id="{A61AB98B-D807-804C-9E8C-A18ABE49C65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4F087FF-FA2E-A84C-806C-81BBE81D79C6}" type="slidenum">
              <a:rPr lang="en-US" altLang="en-US"/>
              <a:pPr/>
              <a:t>19</a:t>
            </a:fld>
            <a:endParaRPr lang="en-US" altLang="en-US"/>
          </a:p>
        </p:txBody>
      </p:sp>
      <p:sp>
        <p:nvSpPr>
          <p:cNvPr id="52226" name="Rectangle 2">
            <a:extLst>
              <a:ext uri="{FF2B5EF4-FFF2-40B4-BE49-F238E27FC236}">
                <a16:creationId xmlns:a16="http://schemas.microsoft.com/office/drawing/2014/main" id="{D8DD30C4-0311-B344-A612-686B4EC9FDAC}"/>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Rectangle 3">
            <a:extLst>
              <a:ext uri="{FF2B5EF4-FFF2-40B4-BE49-F238E27FC236}">
                <a16:creationId xmlns:a16="http://schemas.microsoft.com/office/drawing/2014/main" id="{FDAAEC47-DED5-3E46-B58C-90F5602EB5F7}"/>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18749634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a:extLst>
              <a:ext uri="{FF2B5EF4-FFF2-40B4-BE49-F238E27FC236}">
                <a16:creationId xmlns:a16="http://schemas.microsoft.com/office/drawing/2014/main" id="{BDC3F6DE-B7A0-1349-B606-571C52C0D7B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E2D62FA-8D35-1948-AA4F-5F0F07E03EC5}" type="slidenum">
              <a:rPr lang="en-US" altLang="en-US"/>
              <a:pPr/>
              <a:t>20</a:t>
            </a:fld>
            <a:endParaRPr lang="en-US" altLang="en-US"/>
          </a:p>
        </p:txBody>
      </p:sp>
      <p:sp>
        <p:nvSpPr>
          <p:cNvPr id="54274" name="Rectangle 2">
            <a:extLst>
              <a:ext uri="{FF2B5EF4-FFF2-40B4-BE49-F238E27FC236}">
                <a16:creationId xmlns:a16="http://schemas.microsoft.com/office/drawing/2014/main" id="{FC946EFD-808C-3743-AFCA-89143DB8913D}"/>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Rectangle 3">
            <a:extLst>
              <a:ext uri="{FF2B5EF4-FFF2-40B4-BE49-F238E27FC236}">
                <a16:creationId xmlns:a16="http://schemas.microsoft.com/office/drawing/2014/main" id="{EE17C533-6990-EC4B-B6E6-D6525A99DABC}"/>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2699474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a:extLst>
              <a:ext uri="{FF2B5EF4-FFF2-40B4-BE49-F238E27FC236}">
                <a16:creationId xmlns:a16="http://schemas.microsoft.com/office/drawing/2014/main" id="{CB34B4F0-D7B7-CD47-A131-820C38EA078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9D60EC5-E36C-8E43-84AA-0D322BF63168}" type="slidenum">
              <a:rPr lang="en-US" altLang="en-US"/>
              <a:pPr/>
              <a:t>3</a:t>
            </a:fld>
            <a:endParaRPr lang="en-US" altLang="en-US"/>
          </a:p>
        </p:txBody>
      </p:sp>
      <p:sp>
        <p:nvSpPr>
          <p:cNvPr id="19458" name="Rectangle 2">
            <a:extLst>
              <a:ext uri="{FF2B5EF4-FFF2-40B4-BE49-F238E27FC236}">
                <a16:creationId xmlns:a16="http://schemas.microsoft.com/office/drawing/2014/main" id="{6FFBAB88-A907-6541-8950-9A99F34BD3B8}"/>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Rectangle 3">
            <a:extLst>
              <a:ext uri="{FF2B5EF4-FFF2-40B4-BE49-F238E27FC236}">
                <a16:creationId xmlns:a16="http://schemas.microsoft.com/office/drawing/2014/main" id="{5A8FF450-8819-DF42-B94E-8EDC8F76EF65}"/>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37287588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a:extLst>
              <a:ext uri="{FF2B5EF4-FFF2-40B4-BE49-F238E27FC236}">
                <a16:creationId xmlns:a16="http://schemas.microsoft.com/office/drawing/2014/main" id="{1BA0C88D-A7C9-3B43-B5F0-FEDF0A261C7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DACA464-0896-2C4E-9D39-83F8637C2379}" type="slidenum">
              <a:rPr lang="en-US" altLang="en-US"/>
              <a:pPr/>
              <a:t>21</a:t>
            </a:fld>
            <a:endParaRPr lang="en-US" altLang="en-US"/>
          </a:p>
        </p:txBody>
      </p:sp>
      <p:sp>
        <p:nvSpPr>
          <p:cNvPr id="56322" name="Rectangle 2">
            <a:extLst>
              <a:ext uri="{FF2B5EF4-FFF2-40B4-BE49-F238E27FC236}">
                <a16:creationId xmlns:a16="http://schemas.microsoft.com/office/drawing/2014/main" id="{12B62C21-9DDF-7845-ABC3-B0D927C7E22A}"/>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Rectangle 3">
            <a:extLst>
              <a:ext uri="{FF2B5EF4-FFF2-40B4-BE49-F238E27FC236}">
                <a16:creationId xmlns:a16="http://schemas.microsoft.com/office/drawing/2014/main" id="{D0BD0201-051F-364C-899C-A948E3825238}"/>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30197837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DB1BC68D-FE07-AA4B-918D-B5058CD0C62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3748230-5744-4041-A3ED-387D1B85C8F7}" type="slidenum">
              <a:rPr lang="en-US" altLang="en-US"/>
              <a:pPr/>
              <a:t>22</a:t>
            </a:fld>
            <a:endParaRPr lang="en-US" altLang="en-US"/>
          </a:p>
        </p:txBody>
      </p:sp>
      <p:sp>
        <p:nvSpPr>
          <p:cNvPr id="58370" name="Rectangle 2">
            <a:extLst>
              <a:ext uri="{FF2B5EF4-FFF2-40B4-BE49-F238E27FC236}">
                <a16:creationId xmlns:a16="http://schemas.microsoft.com/office/drawing/2014/main" id="{21F37B1B-E9A7-6242-AB9F-B2ED3B22E2C4}"/>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Rectangle 3">
            <a:extLst>
              <a:ext uri="{FF2B5EF4-FFF2-40B4-BE49-F238E27FC236}">
                <a16:creationId xmlns:a16="http://schemas.microsoft.com/office/drawing/2014/main" id="{6082FB0A-66E6-B744-A845-F43F9C0359CD}"/>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37975346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9EF0E17E-F125-1E4E-AB93-CA5474D456D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989FCCB-1468-C149-98AB-BF992EFC9214}" type="slidenum">
              <a:rPr lang="en-US" altLang="en-US"/>
              <a:pPr/>
              <a:t>23</a:t>
            </a:fld>
            <a:endParaRPr lang="en-US" altLang="en-US"/>
          </a:p>
        </p:txBody>
      </p:sp>
      <p:sp>
        <p:nvSpPr>
          <p:cNvPr id="60418" name="Rectangle 2">
            <a:extLst>
              <a:ext uri="{FF2B5EF4-FFF2-40B4-BE49-F238E27FC236}">
                <a16:creationId xmlns:a16="http://schemas.microsoft.com/office/drawing/2014/main" id="{BD9260AC-85F3-9640-B5C5-4BEE575094EB}"/>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Rectangle 3">
            <a:extLst>
              <a:ext uri="{FF2B5EF4-FFF2-40B4-BE49-F238E27FC236}">
                <a16:creationId xmlns:a16="http://schemas.microsoft.com/office/drawing/2014/main" id="{102F9BB5-9FFE-424A-A76A-58150178F41C}"/>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29102739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a:extLst>
              <a:ext uri="{FF2B5EF4-FFF2-40B4-BE49-F238E27FC236}">
                <a16:creationId xmlns:a16="http://schemas.microsoft.com/office/drawing/2014/main" id="{419B5A3C-3509-4D42-B7C7-6118FF8E94D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968A347-7266-3042-BBBC-4484C254F25B}" type="slidenum">
              <a:rPr lang="en-US" altLang="en-US"/>
              <a:pPr/>
              <a:t>24</a:t>
            </a:fld>
            <a:endParaRPr lang="en-US" altLang="en-US"/>
          </a:p>
        </p:txBody>
      </p:sp>
      <p:sp>
        <p:nvSpPr>
          <p:cNvPr id="62466" name="Rectangle 2">
            <a:extLst>
              <a:ext uri="{FF2B5EF4-FFF2-40B4-BE49-F238E27FC236}">
                <a16:creationId xmlns:a16="http://schemas.microsoft.com/office/drawing/2014/main" id="{A833BE68-935D-AA45-88BA-DCA44FB65A26}"/>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Rectangle 3">
            <a:extLst>
              <a:ext uri="{FF2B5EF4-FFF2-40B4-BE49-F238E27FC236}">
                <a16:creationId xmlns:a16="http://schemas.microsoft.com/office/drawing/2014/main" id="{4EA6AC2C-5F4F-0941-BC38-145E2BA4AC68}"/>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6620560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a:extLst>
              <a:ext uri="{FF2B5EF4-FFF2-40B4-BE49-F238E27FC236}">
                <a16:creationId xmlns:a16="http://schemas.microsoft.com/office/drawing/2014/main" id="{07353430-5A37-014A-8881-095D62E31BD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07C4C0A-0FBA-D748-BB16-7FD8611156AC}" type="slidenum">
              <a:rPr lang="en-US" altLang="en-US"/>
              <a:pPr/>
              <a:t>25</a:t>
            </a:fld>
            <a:endParaRPr lang="en-US" altLang="en-US"/>
          </a:p>
        </p:txBody>
      </p:sp>
      <p:sp>
        <p:nvSpPr>
          <p:cNvPr id="64514" name="Rectangle 2">
            <a:extLst>
              <a:ext uri="{FF2B5EF4-FFF2-40B4-BE49-F238E27FC236}">
                <a16:creationId xmlns:a16="http://schemas.microsoft.com/office/drawing/2014/main" id="{A6A2E4CD-C27C-704D-869C-031C5CB5270E}"/>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Rectangle 3">
            <a:extLst>
              <a:ext uri="{FF2B5EF4-FFF2-40B4-BE49-F238E27FC236}">
                <a16:creationId xmlns:a16="http://schemas.microsoft.com/office/drawing/2014/main" id="{B0A3699C-952B-D14F-99BE-4E3F831C6DC4}"/>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21085837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a:extLst>
              <a:ext uri="{FF2B5EF4-FFF2-40B4-BE49-F238E27FC236}">
                <a16:creationId xmlns:a16="http://schemas.microsoft.com/office/drawing/2014/main" id="{83426D0E-6BEC-524D-A163-BA6B9BBEB97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B8FD71B-BFDE-FD43-95EF-2BBD041286FE}" type="slidenum">
              <a:rPr lang="en-US" altLang="en-US"/>
              <a:pPr/>
              <a:t>26</a:t>
            </a:fld>
            <a:endParaRPr lang="en-US" altLang="en-US"/>
          </a:p>
        </p:txBody>
      </p:sp>
      <p:sp>
        <p:nvSpPr>
          <p:cNvPr id="66562" name="Rectangle 2">
            <a:extLst>
              <a:ext uri="{FF2B5EF4-FFF2-40B4-BE49-F238E27FC236}">
                <a16:creationId xmlns:a16="http://schemas.microsoft.com/office/drawing/2014/main" id="{86A23295-9514-E646-ACD0-0B8F970CFB86}"/>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Rectangle 3">
            <a:extLst>
              <a:ext uri="{FF2B5EF4-FFF2-40B4-BE49-F238E27FC236}">
                <a16:creationId xmlns:a16="http://schemas.microsoft.com/office/drawing/2014/main" id="{C5BF0537-5B94-BD44-B75F-508A5FEC09F9}"/>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15512066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a:extLst>
              <a:ext uri="{FF2B5EF4-FFF2-40B4-BE49-F238E27FC236}">
                <a16:creationId xmlns:a16="http://schemas.microsoft.com/office/drawing/2014/main" id="{7A442F69-CDD6-584B-A259-80AF0C73A72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3B7B71EC-F669-3A4B-BA17-6B9CF87B7984}" type="slidenum">
              <a:rPr lang="en-US" altLang="en-US"/>
              <a:pPr/>
              <a:t>27</a:t>
            </a:fld>
            <a:endParaRPr lang="en-US" altLang="en-US"/>
          </a:p>
        </p:txBody>
      </p:sp>
      <p:sp>
        <p:nvSpPr>
          <p:cNvPr id="68610" name="Rectangle 2">
            <a:extLst>
              <a:ext uri="{FF2B5EF4-FFF2-40B4-BE49-F238E27FC236}">
                <a16:creationId xmlns:a16="http://schemas.microsoft.com/office/drawing/2014/main" id="{25BB0563-7DA1-2C46-9978-B3BFA1BCB6BD}"/>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Rectangle 3">
            <a:extLst>
              <a:ext uri="{FF2B5EF4-FFF2-40B4-BE49-F238E27FC236}">
                <a16:creationId xmlns:a16="http://schemas.microsoft.com/office/drawing/2014/main" id="{57287F79-92BB-2245-A3B5-53329160F984}"/>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1107076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a:extLst>
              <a:ext uri="{FF2B5EF4-FFF2-40B4-BE49-F238E27FC236}">
                <a16:creationId xmlns:a16="http://schemas.microsoft.com/office/drawing/2014/main" id="{B90B0C96-27A0-5D47-99C9-0FAA72D7895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965FB6B-0660-D643-BC95-56C9F3A4E715}" type="slidenum">
              <a:rPr lang="en-US" altLang="en-US"/>
              <a:pPr/>
              <a:t>4</a:t>
            </a:fld>
            <a:endParaRPr lang="en-US" altLang="en-US"/>
          </a:p>
        </p:txBody>
      </p:sp>
      <p:sp>
        <p:nvSpPr>
          <p:cNvPr id="21506" name="Rectangle 2">
            <a:extLst>
              <a:ext uri="{FF2B5EF4-FFF2-40B4-BE49-F238E27FC236}">
                <a16:creationId xmlns:a16="http://schemas.microsoft.com/office/drawing/2014/main" id="{62816D06-E292-8F44-8725-B1DB7530E8B6}"/>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Rectangle 3">
            <a:extLst>
              <a:ext uri="{FF2B5EF4-FFF2-40B4-BE49-F238E27FC236}">
                <a16:creationId xmlns:a16="http://schemas.microsoft.com/office/drawing/2014/main" id="{46C418BA-6DEE-4444-AFB0-473551434E4E}"/>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2508725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5660A413-8B90-544E-A0B1-C744F087B84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0E5B983-E460-FD4A-8FEE-8A03967B0BC5}" type="slidenum">
              <a:rPr lang="en-US" altLang="en-US"/>
              <a:pPr/>
              <a:t>5</a:t>
            </a:fld>
            <a:endParaRPr lang="en-US" altLang="en-US"/>
          </a:p>
        </p:txBody>
      </p:sp>
      <p:sp>
        <p:nvSpPr>
          <p:cNvPr id="23554" name="Rectangle 2">
            <a:extLst>
              <a:ext uri="{FF2B5EF4-FFF2-40B4-BE49-F238E27FC236}">
                <a16:creationId xmlns:a16="http://schemas.microsoft.com/office/drawing/2014/main" id="{C50C2340-58ED-6649-B8AD-47394C31AA96}"/>
              </a:ext>
            </a:extLst>
          </p:cNvPr>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Rectangle 3">
            <a:extLst>
              <a:ext uri="{FF2B5EF4-FFF2-40B4-BE49-F238E27FC236}">
                <a16:creationId xmlns:a16="http://schemas.microsoft.com/office/drawing/2014/main" id="{2A922592-E9DB-9A40-9625-35522B09BFC4}"/>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552879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a:extLst>
              <a:ext uri="{FF2B5EF4-FFF2-40B4-BE49-F238E27FC236}">
                <a16:creationId xmlns:a16="http://schemas.microsoft.com/office/drawing/2014/main" id="{CDE1B84A-F5EA-254B-8C07-6E79C3E8A7A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75FE376-1302-C44E-8D67-EDD0BE6DB926}" type="slidenum">
              <a:rPr lang="en-US" altLang="en-US"/>
              <a:pPr/>
              <a:t>6</a:t>
            </a:fld>
            <a:endParaRPr lang="en-US" altLang="en-US"/>
          </a:p>
        </p:txBody>
      </p:sp>
      <p:sp>
        <p:nvSpPr>
          <p:cNvPr id="25602" name="Rectangle 2">
            <a:extLst>
              <a:ext uri="{FF2B5EF4-FFF2-40B4-BE49-F238E27FC236}">
                <a16:creationId xmlns:a16="http://schemas.microsoft.com/office/drawing/2014/main" id="{0B74AFF1-A1E5-9B41-95C0-E1FA906239A6}"/>
              </a:ext>
            </a:extLst>
          </p:cNvPr>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Rectangle 3">
            <a:extLst>
              <a:ext uri="{FF2B5EF4-FFF2-40B4-BE49-F238E27FC236}">
                <a16:creationId xmlns:a16="http://schemas.microsoft.com/office/drawing/2014/main" id="{CD78386D-E27A-CC46-B6B5-0716E47E6B24}"/>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5989716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a:extLst>
              <a:ext uri="{FF2B5EF4-FFF2-40B4-BE49-F238E27FC236}">
                <a16:creationId xmlns:a16="http://schemas.microsoft.com/office/drawing/2014/main" id="{ED501485-3586-DE45-BA41-385602413D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36272F10-9185-CB42-A6CE-8275FC5A4ABF}" type="slidenum">
              <a:rPr lang="en-US" altLang="en-US"/>
              <a:pPr/>
              <a:t>7</a:t>
            </a:fld>
            <a:endParaRPr lang="en-US" altLang="en-US"/>
          </a:p>
        </p:txBody>
      </p:sp>
      <p:sp>
        <p:nvSpPr>
          <p:cNvPr id="27650" name="Rectangle 2">
            <a:extLst>
              <a:ext uri="{FF2B5EF4-FFF2-40B4-BE49-F238E27FC236}">
                <a16:creationId xmlns:a16="http://schemas.microsoft.com/office/drawing/2014/main" id="{7E96BF90-2D5E-FF46-9DF7-7CA8774B752A}"/>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Rectangle 3">
            <a:extLst>
              <a:ext uri="{FF2B5EF4-FFF2-40B4-BE49-F238E27FC236}">
                <a16:creationId xmlns:a16="http://schemas.microsoft.com/office/drawing/2014/main" id="{ACBA870F-C766-EC40-8195-499F14F85650}"/>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31441854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a:extLst>
              <a:ext uri="{FF2B5EF4-FFF2-40B4-BE49-F238E27FC236}">
                <a16:creationId xmlns:a16="http://schemas.microsoft.com/office/drawing/2014/main" id="{E18D14E2-5B43-514E-9CE7-2F9E8BCA5F4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596AB63-C66E-F84F-80B0-D63D7231655A}" type="slidenum">
              <a:rPr lang="en-US" altLang="en-US"/>
              <a:pPr/>
              <a:t>8</a:t>
            </a:fld>
            <a:endParaRPr lang="en-US" altLang="en-US"/>
          </a:p>
        </p:txBody>
      </p:sp>
      <p:sp>
        <p:nvSpPr>
          <p:cNvPr id="29698" name="Rectangle 2">
            <a:extLst>
              <a:ext uri="{FF2B5EF4-FFF2-40B4-BE49-F238E27FC236}">
                <a16:creationId xmlns:a16="http://schemas.microsoft.com/office/drawing/2014/main" id="{40C7CBC8-EC52-2B49-AF72-54FD8EFEBA6B}"/>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Rectangle 3">
            <a:extLst>
              <a:ext uri="{FF2B5EF4-FFF2-40B4-BE49-F238E27FC236}">
                <a16:creationId xmlns:a16="http://schemas.microsoft.com/office/drawing/2014/main" id="{C560DA7D-9BE6-C749-9A6E-8C8774D9445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40448906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a:extLst>
              <a:ext uri="{FF2B5EF4-FFF2-40B4-BE49-F238E27FC236}">
                <a16:creationId xmlns:a16="http://schemas.microsoft.com/office/drawing/2014/main" id="{15CBFF15-6A8C-FA40-8AAA-D387F93D102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B8978A0-2F6F-2544-866F-2491346AD95F}" type="slidenum">
              <a:rPr lang="en-US" altLang="en-US"/>
              <a:pPr/>
              <a:t>9</a:t>
            </a:fld>
            <a:endParaRPr lang="en-US" altLang="en-US"/>
          </a:p>
        </p:txBody>
      </p:sp>
      <p:sp>
        <p:nvSpPr>
          <p:cNvPr id="31746" name="Rectangle 2">
            <a:extLst>
              <a:ext uri="{FF2B5EF4-FFF2-40B4-BE49-F238E27FC236}">
                <a16:creationId xmlns:a16="http://schemas.microsoft.com/office/drawing/2014/main" id="{C14E77CC-A57A-CB44-BD1E-1BDFEC443286}"/>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a:extLst>
              <a:ext uri="{FF2B5EF4-FFF2-40B4-BE49-F238E27FC236}">
                <a16:creationId xmlns:a16="http://schemas.microsoft.com/office/drawing/2014/main" id="{E801FD1C-C31A-6F44-AC09-C412C1B9E2D5}"/>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25989587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a:extLst>
              <a:ext uri="{FF2B5EF4-FFF2-40B4-BE49-F238E27FC236}">
                <a16:creationId xmlns:a16="http://schemas.microsoft.com/office/drawing/2014/main" id="{317634C6-D579-384A-AB02-F11A107882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14FE6C4-BF64-BA4F-A670-BE7A1755D435}" type="slidenum">
              <a:rPr lang="en-US" altLang="en-US"/>
              <a:pPr/>
              <a:t>10</a:t>
            </a:fld>
            <a:endParaRPr lang="en-US" altLang="en-US"/>
          </a:p>
        </p:txBody>
      </p:sp>
      <p:sp>
        <p:nvSpPr>
          <p:cNvPr id="33794" name="Rectangle 2">
            <a:extLst>
              <a:ext uri="{FF2B5EF4-FFF2-40B4-BE49-F238E27FC236}">
                <a16:creationId xmlns:a16="http://schemas.microsoft.com/office/drawing/2014/main" id="{74B6C344-0D0F-914D-948C-F29A076DF545}"/>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Rectangle 3">
            <a:extLst>
              <a:ext uri="{FF2B5EF4-FFF2-40B4-BE49-F238E27FC236}">
                <a16:creationId xmlns:a16="http://schemas.microsoft.com/office/drawing/2014/main" id="{2DCCE717-1E19-A545-BC8B-09373E0E8CE2}"/>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611851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3/29/20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3/29/20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3/29/20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3/29/20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3/29/20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3/29/20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3/29/20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3/29/20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3/29/20</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image" Target="../media/image12.emf"/><Relationship Id="rId7" Type="http://schemas.openxmlformats.org/officeDocument/2006/relationships/image" Target="../media/image16.emf"/><Relationship Id="rId12" Type="http://schemas.openxmlformats.org/officeDocument/2006/relationships/image" Target="../media/image21.emf"/><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5.emf"/><Relationship Id="rId11" Type="http://schemas.openxmlformats.org/officeDocument/2006/relationships/image" Target="../media/image20.emf"/><Relationship Id="rId5" Type="http://schemas.openxmlformats.org/officeDocument/2006/relationships/image" Target="../media/image14.emf"/><Relationship Id="rId10" Type="http://schemas.openxmlformats.org/officeDocument/2006/relationships/image" Target="../media/image19.emf"/><Relationship Id="rId4" Type="http://schemas.openxmlformats.org/officeDocument/2006/relationships/image" Target="../media/image13.emf"/><Relationship Id="rId9" Type="http://schemas.openxmlformats.org/officeDocument/2006/relationships/image" Target="../media/image18.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youtube.com/watch?v=wXB-V_Keiu8" TargetMode="External"/><Relationship Id="rId2" Type="http://schemas.openxmlformats.org/officeDocument/2006/relationships/hyperlink" Target="https://www.youtube.com/watch?v=l9jOJk30eQs" TargetMode="External"/><Relationship Id="rId1" Type="http://schemas.openxmlformats.org/officeDocument/2006/relationships/slideLayout" Target="../slideLayouts/slideLayout2.xml"/><Relationship Id="rId5" Type="http://schemas.openxmlformats.org/officeDocument/2006/relationships/hyperlink" Target="https://www.youtube.com/watch?v=jhXCTbFnK8o" TargetMode="External"/><Relationship Id="rId4" Type="http://schemas.openxmlformats.org/officeDocument/2006/relationships/hyperlink" Target="https://www.youtube.com/watch?v=Lx9zgZCMqXE" TargetMode="External"/></Relationships>
</file>

<file path=ppt/slides/_rels/slide29.xml.rels><?xml version="1.0" encoding="UTF-8" standalone="yes"?>
<Relationships xmlns="http://schemas.openxmlformats.org/package/2006/relationships"><Relationship Id="rId2" Type="http://schemas.openxmlformats.org/officeDocument/2006/relationships/hyperlink" Target="https://www.youtube.com/watch?v=jhXCTbFnK8o"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5715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741470" y="1329785"/>
            <a:ext cx="5661060" cy="1692546"/>
          </a:xfrm>
        </p:spPr>
        <p:txBody>
          <a:bodyPr>
            <a:normAutofit/>
          </a:bodyPr>
          <a:lstStyle/>
          <a:p>
            <a:r>
              <a:rPr lang="en-US" dirty="0">
                <a:solidFill>
                  <a:srgbClr val="FFFFFF"/>
                </a:solidFill>
              </a:rPr>
              <a:t>Cryptography</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857054" y="3113571"/>
            <a:ext cx="5429892" cy="713751"/>
          </a:xfrm>
        </p:spPr>
        <p:txBody>
          <a:bodyPr>
            <a:normAutofit/>
          </a:bodyPr>
          <a:lstStyle/>
          <a:p>
            <a:endParaRPr lang="en-US" b="1" dirty="0">
              <a:solidFill>
                <a:srgbClr val="FFFFFF"/>
              </a:solidFill>
            </a:endParaRP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a:extLst>
              <a:ext uri="{FF2B5EF4-FFF2-40B4-BE49-F238E27FC236}">
                <a16:creationId xmlns:a16="http://schemas.microsoft.com/office/drawing/2014/main" id="{1AAEA145-136D-F74A-BD41-5DFAA9C09F92}"/>
              </a:ext>
            </a:extLst>
          </p:cNvPr>
          <p:cNvSpPr>
            <a:spLocks noGrp="1" noChangeArrowheads="1"/>
          </p:cNvSpPr>
          <p:nvPr>
            <p:ph type="title"/>
          </p:nvPr>
        </p:nvSpPr>
        <p:spPr>
          <a:xfrm>
            <a:off x="135490"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Symmetric Encryption</a:t>
            </a:r>
          </a:p>
        </p:txBody>
      </p:sp>
      <p:sp>
        <p:nvSpPr>
          <p:cNvPr id="16386" name="Rectangle 3">
            <a:extLst>
              <a:ext uri="{FF2B5EF4-FFF2-40B4-BE49-F238E27FC236}">
                <a16:creationId xmlns:a16="http://schemas.microsoft.com/office/drawing/2014/main" id="{3185AAF4-BE97-6F4A-B9F7-2CF7E78E26EA}"/>
              </a:ext>
            </a:extLst>
          </p:cNvPr>
          <p:cNvSpPr>
            <a:spLocks noGrp="1" noChangeArrowheads="1"/>
          </p:cNvSpPr>
          <p:nvPr>
            <p:ph type="body" idx="1"/>
          </p:nvPr>
        </p:nvSpPr>
        <p:spPr>
          <a:xfrm>
            <a:off x="236306" y="1079500"/>
            <a:ext cx="8661114" cy="4508500"/>
          </a:xfrm>
        </p:spPr>
        <p:txBody>
          <a:bodyPr/>
          <a:lstStyle/>
          <a:p>
            <a:pPr marL="0" indent="0" eaLnBrk="1" hangingPunct="1">
              <a:buNone/>
              <a:defRPr/>
            </a:pPr>
            <a:r>
              <a:rPr lang="en-US" sz="1833" dirty="0">
                <a:latin typeface="Tahoma" charset="0"/>
              </a:rPr>
              <a:t>Cryptographic techniques so far rely on keys known by both sender and receiver. </a:t>
            </a:r>
          </a:p>
          <a:p>
            <a:pPr marL="0" indent="0" eaLnBrk="1" hangingPunct="1">
              <a:buNone/>
              <a:defRPr/>
            </a:pPr>
            <a:endParaRPr lang="en-US" sz="1833" dirty="0">
              <a:latin typeface="Tahoma" charset="0"/>
            </a:endParaRPr>
          </a:p>
          <a:p>
            <a:pPr marL="0" indent="0" eaLnBrk="1" hangingPunct="1">
              <a:buNone/>
              <a:defRPr/>
            </a:pPr>
            <a:r>
              <a:rPr lang="en-US" sz="1833" dirty="0">
                <a:latin typeface="Tahoma" charset="0"/>
              </a:rPr>
              <a:t>The sender encrypt message with a key and the receiver decrypt it with the same key.</a:t>
            </a:r>
          </a:p>
          <a:p>
            <a:pPr marL="0" indent="0" eaLnBrk="1" hangingPunct="1">
              <a:buNone/>
              <a:defRPr/>
            </a:pPr>
            <a:endParaRPr lang="en-US" sz="1833" b="1" dirty="0">
              <a:latin typeface="Tahoma" charset="0"/>
            </a:endParaRPr>
          </a:p>
          <a:p>
            <a:pPr marL="0" indent="0" eaLnBrk="1" hangingPunct="1">
              <a:buNone/>
              <a:defRPr/>
            </a:pPr>
            <a:r>
              <a:rPr lang="en-US" sz="1833" b="1" dirty="0">
                <a:latin typeface="Tahoma" charset="0"/>
              </a:rPr>
              <a:t>Symmetric encryption</a:t>
            </a:r>
            <a:r>
              <a:rPr lang="en-US" sz="1833" dirty="0">
                <a:latin typeface="Tahoma" charset="0"/>
              </a:rPr>
              <a:t>: encryption technique that uses the same key for both encryption and decryption. </a:t>
            </a:r>
          </a:p>
          <a:p>
            <a:pPr marL="0" indent="0" eaLnBrk="1" hangingPunct="1">
              <a:buNone/>
              <a:defRPr/>
            </a:pPr>
            <a:endParaRPr lang="en-US" sz="1833" dirty="0">
              <a:latin typeface="Tahoma" charset="0"/>
            </a:endParaRPr>
          </a:p>
          <a:p>
            <a:pPr marL="0" indent="0" eaLnBrk="1" hangingPunct="1">
              <a:buNone/>
              <a:defRPr/>
            </a:pPr>
            <a:r>
              <a:rPr lang="en-US" sz="1833" dirty="0">
                <a:latin typeface="Tahoma" charset="0"/>
              </a:rPr>
              <a:t>In the old days, keys are shared physically or by voice.</a:t>
            </a:r>
          </a:p>
          <a:p>
            <a:pPr lvl="1" eaLnBrk="1" hangingPunct="1">
              <a:defRPr/>
            </a:pPr>
            <a:r>
              <a:rPr lang="en-US" sz="1667" dirty="0">
                <a:latin typeface="Tahoma" charset="0"/>
              </a:rPr>
              <a:t>Germans use codebooks with daily settings for Enigma machines. </a:t>
            </a:r>
          </a:p>
          <a:p>
            <a:pPr marL="0" indent="0" eaLnBrk="1" hangingPunct="1">
              <a:buNone/>
              <a:defRPr/>
            </a:pPr>
            <a:endParaRPr lang="en-US" sz="2000" dirty="0">
              <a:latin typeface="Tahoma" charset="0"/>
            </a:endParaRPr>
          </a:p>
          <a:p>
            <a:pPr marL="0" indent="0" eaLnBrk="1" hangingPunct="1">
              <a:buNone/>
              <a:defRPr/>
            </a:pPr>
            <a:r>
              <a:rPr lang="en-US" sz="2000" dirty="0">
                <a:latin typeface="Tahoma" charset="0"/>
              </a:rPr>
              <a:t>Today, server needs to send a key over the internet. </a:t>
            </a:r>
          </a:p>
          <a:p>
            <a:pPr lvl="1" eaLnBrk="1" hangingPunct="1">
              <a:defRPr/>
            </a:pPr>
            <a:r>
              <a:rPr lang="en-US" sz="1667" dirty="0">
                <a:latin typeface="Tahoma" charset="0"/>
              </a:rPr>
              <a:t>making a purchase on Amazon, login on to Gmail, etc.</a:t>
            </a:r>
          </a:p>
          <a:p>
            <a:pPr lvl="1" eaLnBrk="1" hangingPunct="1">
              <a:defRPr/>
            </a:pPr>
            <a:r>
              <a:rPr lang="en-US" sz="1667" dirty="0">
                <a:latin typeface="Tahoma" charset="0"/>
              </a:rPr>
              <a:t>keys can be intercepted. </a:t>
            </a:r>
          </a:p>
          <a:p>
            <a:pPr eaLnBrk="1" hangingPunct="1">
              <a:defRPr/>
            </a:pPr>
            <a:endParaRPr lang="en-US" sz="2000" dirty="0">
              <a:latin typeface="Tahoma" charset="0"/>
            </a:endParaRPr>
          </a:p>
          <a:p>
            <a:pPr marL="0" indent="0">
              <a:buNone/>
              <a:defRPr/>
            </a:pPr>
            <a:r>
              <a:rPr lang="en-US" sz="1500" dirty="0">
                <a:latin typeface="Tahoma" charset="0"/>
              </a:rPr>
              <a:t>	</a:t>
            </a:r>
          </a:p>
          <a:p>
            <a:pPr eaLnBrk="1" hangingPunct="1">
              <a:defRPr/>
            </a:pPr>
            <a:endParaRPr lang="en-US" sz="1833" dirty="0">
              <a:latin typeface="Tahoma" charset="0"/>
            </a:endParaRPr>
          </a:p>
          <a:p>
            <a:pPr marL="0" indent="0">
              <a:buNone/>
              <a:defRPr/>
            </a:pPr>
            <a:endParaRPr lang="en-US" sz="1833" dirty="0">
              <a:solidFill>
                <a:srgbClr val="008000"/>
              </a:solidFill>
              <a:latin typeface="Courier New" charset="0"/>
            </a:endParaRPr>
          </a:p>
        </p:txBody>
      </p:sp>
    </p:spTree>
    <p:extLst>
      <p:ext uri="{BB962C8B-B14F-4D97-AF65-F5344CB8AC3E}">
        <p14:creationId xmlns:p14="http://schemas.microsoft.com/office/powerpoint/2010/main" val="5582926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386">
                                            <p:txEl>
                                              <p:pRg st="9" end="9"/>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6386">
                                            <p:txEl>
                                              <p:pRg st="10" end="1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638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a:extLst>
              <a:ext uri="{FF2B5EF4-FFF2-40B4-BE49-F238E27FC236}">
                <a16:creationId xmlns:a16="http://schemas.microsoft.com/office/drawing/2014/main" id="{A0866BCF-5E35-B741-A5DE-A0C27EB5D25F}"/>
              </a:ext>
            </a:extLst>
          </p:cNvPr>
          <p:cNvSpPr>
            <a:spLocks noGrp="1" noChangeArrowheads="1"/>
          </p:cNvSpPr>
          <p:nvPr>
            <p:ph type="title"/>
          </p:nvPr>
        </p:nvSpPr>
        <p:spPr>
          <a:xfrm>
            <a:off x="226031"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Key Exchange</a:t>
            </a:r>
          </a:p>
        </p:txBody>
      </p:sp>
      <p:sp>
        <p:nvSpPr>
          <p:cNvPr id="16386" name="Rectangle 3">
            <a:extLst>
              <a:ext uri="{FF2B5EF4-FFF2-40B4-BE49-F238E27FC236}">
                <a16:creationId xmlns:a16="http://schemas.microsoft.com/office/drawing/2014/main" id="{BEECF8C6-48A2-4844-8DE5-A821793BF5B7}"/>
              </a:ext>
            </a:extLst>
          </p:cNvPr>
          <p:cNvSpPr>
            <a:spLocks noGrp="1" noChangeArrowheads="1"/>
          </p:cNvSpPr>
          <p:nvPr>
            <p:ph type="body" idx="1"/>
          </p:nvPr>
        </p:nvSpPr>
        <p:spPr>
          <a:xfrm>
            <a:off x="226031" y="1079500"/>
            <a:ext cx="8155969" cy="4508500"/>
          </a:xfrm>
        </p:spPr>
        <p:txBody>
          <a:bodyPr/>
          <a:lstStyle/>
          <a:p>
            <a:pPr marL="0" indent="0" eaLnBrk="1" hangingPunct="1">
              <a:buNone/>
            </a:pPr>
            <a:r>
              <a:rPr lang="en-US" altLang="en-US" sz="1833" dirty="0">
                <a:latin typeface="Tahoma" panose="020B0604030504040204" pitchFamily="34" charset="0"/>
                <a:ea typeface="ＭＳ Ｐゴシック" panose="020B0600070205080204" pitchFamily="34" charset="-128"/>
              </a:rPr>
              <a:t>Solution is to use </a:t>
            </a:r>
            <a:r>
              <a:rPr lang="en-US" altLang="en-US" sz="1833" b="1" dirty="0">
                <a:latin typeface="Tahoma" panose="020B0604030504040204" pitchFamily="34" charset="0"/>
                <a:ea typeface="ＭＳ Ｐゴシック" panose="020B0600070205080204" pitchFamily="34" charset="-128"/>
              </a:rPr>
              <a:t>key exchange</a:t>
            </a:r>
            <a:r>
              <a:rPr lang="en-US" altLang="en-US" sz="1833" dirty="0">
                <a:latin typeface="Tahoma" panose="020B0604030504040204" pitchFamily="34" charset="0"/>
                <a:ea typeface="ＭＳ Ｐゴシック" panose="020B0600070205080204" pitchFamily="34" charset="-128"/>
              </a:rPr>
              <a:t>.</a:t>
            </a:r>
          </a:p>
          <a:p>
            <a:pPr eaLnBrk="1" hangingPunct="1"/>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b="1" dirty="0">
                <a:latin typeface="Tahoma" panose="020B0604030504040204" pitchFamily="34" charset="0"/>
                <a:ea typeface="ＭＳ Ｐゴシック" panose="020B0600070205080204" pitchFamily="34" charset="-128"/>
              </a:rPr>
              <a:t>key exchange</a:t>
            </a:r>
            <a:r>
              <a:rPr lang="en-US" altLang="en-US" sz="1833" dirty="0">
                <a:latin typeface="Tahoma" panose="020B0604030504040204" pitchFamily="34" charset="0"/>
                <a:ea typeface="ＭＳ Ｐゴシック" panose="020B0600070205080204" pitchFamily="34" charset="-128"/>
              </a:rPr>
              <a:t>: an algorithm that allows two computer to agree on a key without sending one!</a:t>
            </a:r>
          </a:p>
          <a:p>
            <a:pPr eaLnBrk="1" hangingPunct="1"/>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This is done using one-way functions. </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A </a:t>
            </a:r>
            <a:r>
              <a:rPr lang="en-US" altLang="en-US" sz="1833" b="1" dirty="0">
                <a:latin typeface="Tahoma" panose="020B0604030504040204" pitchFamily="34" charset="0"/>
                <a:ea typeface="ＭＳ Ｐゴシック" panose="020B0600070205080204" pitchFamily="34" charset="-128"/>
              </a:rPr>
              <a:t>one-way function</a:t>
            </a:r>
            <a:r>
              <a:rPr lang="en-US" altLang="en-US" sz="1833" dirty="0">
                <a:latin typeface="Tahoma" panose="020B0604030504040204" pitchFamily="34" charset="0"/>
                <a:ea typeface="ＭＳ Ｐゴシック" panose="020B0600070205080204" pitchFamily="34" charset="-128"/>
              </a:rPr>
              <a:t> is a function that is easy to compute but hard to invert. </a:t>
            </a:r>
          </a:p>
          <a:p>
            <a:pPr lvl="1" eaLnBrk="1" hangingPunct="1"/>
            <a:r>
              <a:rPr lang="en-US" altLang="en-US" sz="1833" dirty="0">
                <a:latin typeface="Tahoma" panose="020B0604030504040204" pitchFamily="34" charset="0"/>
              </a:rPr>
              <a:t>it’s easy to mix colors but hard to unmix, i.e., figure out the component colors used to get a mixed color.</a:t>
            </a:r>
          </a:p>
          <a:p>
            <a:pPr eaLnBrk="1" hangingPunct="1"/>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We’ll use painting to illustrate how this is done conceptually.</a:t>
            </a:r>
          </a:p>
          <a:p>
            <a:pPr eaLnBrk="1" hangingPunct="1"/>
            <a:endParaRPr lang="en-US" altLang="en-US" sz="1833" dirty="0">
              <a:latin typeface="Tahoma" panose="020B0604030504040204" pitchFamily="34" charset="0"/>
              <a:ea typeface="ＭＳ Ｐゴシック" panose="020B0600070205080204" pitchFamily="34" charset="-128"/>
            </a:endParaRPr>
          </a:p>
          <a:p>
            <a:pPr eaLnBrk="1" hangingPunct="1">
              <a:buFontTx/>
              <a:buNone/>
            </a:pPr>
            <a:r>
              <a:rPr lang="en-US" altLang="en-US" sz="1833" dirty="0">
                <a:latin typeface="Tahoma" panose="020B0604030504040204" pitchFamily="34" charset="0"/>
                <a:ea typeface="ＭＳ Ｐゴシック" panose="020B0600070205080204" pitchFamily="34" charset="-128"/>
              </a:rPr>
              <a:t>	</a:t>
            </a:r>
          </a:p>
          <a:p>
            <a:pPr eaLnBrk="1" hangingPunct="1"/>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solidFill>
                <a:srgbClr val="008000"/>
              </a:solidFill>
              <a:latin typeface="Courier New" panose="02070309020205020404" pitchFamily="49" charset="0"/>
              <a:ea typeface="ＭＳ Ｐゴシック" panose="020B0600070205080204" pitchFamily="34" charset="-128"/>
            </a:endParaRPr>
          </a:p>
        </p:txBody>
      </p:sp>
    </p:spTree>
    <p:extLst>
      <p:ext uri="{BB962C8B-B14F-4D97-AF65-F5344CB8AC3E}">
        <p14:creationId xmlns:p14="http://schemas.microsoft.com/office/powerpoint/2010/main" val="323951212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386">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38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a:extLst>
              <a:ext uri="{FF2B5EF4-FFF2-40B4-BE49-F238E27FC236}">
                <a16:creationId xmlns:a16="http://schemas.microsoft.com/office/drawing/2014/main" id="{F994A541-5449-9B46-AF88-7579EF6134B0}"/>
              </a:ext>
            </a:extLst>
          </p:cNvPr>
          <p:cNvSpPr>
            <a:spLocks noGrp="1" noChangeArrowheads="1"/>
          </p:cNvSpPr>
          <p:nvPr>
            <p:ph type="title"/>
          </p:nvPr>
        </p:nvSpPr>
        <p:spPr>
          <a:xfrm>
            <a:off x="156039" y="52623"/>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Key Exchange</a:t>
            </a:r>
          </a:p>
        </p:txBody>
      </p:sp>
      <p:sp>
        <p:nvSpPr>
          <p:cNvPr id="16386" name="Rectangle 3">
            <a:extLst>
              <a:ext uri="{FF2B5EF4-FFF2-40B4-BE49-F238E27FC236}">
                <a16:creationId xmlns:a16="http://schemas.microsoft.com/office/drawing/2014/main" id="{D5C314AE-7E3E-9049-8D14-D91FF0323DDF}"/>
              </a:ext>
            </a:extLst>
          </p:cNvPr>
          <p:cNvSpPr>
            <a:spLocks noGrp="1" noChangeArrowheads="1"/>
          </p:cNvSpPr>
          <p:nvPr>
            <p:ph type="body" idx="1"/>
          </p:nvPr>
        </p:nvSpPr>
        <p:spPr>
          <a:xfrm>
            <a:off x="339047" y="1079500"/>
            <a:ext cx="8465906" cy="4508500"/>
          </a:xfrm>
        </p:spPr>
        <p:txBody>
          <a:bodyPr/>
          <a:lstStyle/>
          <a:p>
            <a:pPr marL="0" indent="0" eaLnBrk="1" hangingPunct="1">
              <a:buNone/>
              <a:defRPr/>
            </a:pPr>
            <a:r>
              <a:rPr lang="en-US" sz="1833" dirty="0">
                <a:latin typeface="Tahoma"/>
                <a:cs typeface="Tahoma"/>
              </a:rPr>
              <a:t>Alice and Bob want to establish a shared secret key for encryption/decryption.</a:t>
            </a:r>
          </a:p>
          <a:p>
            <a:pPr marL="0" indent="0" eaLnBrk="1" hangingPunct="1">
              <a:buNone/>
              <a:defRPr/>
            </a:pPr>
            <a:r>
              <a:rPr lang="en-US" sz="1833" dirty="0">
                <a:latin typeface="Tahoma"/>
                <a:cs typeface="Tahoma"/>
              </a:rPr>
              <a:t>Each starts with a secret color. </a:t>
            </a:r>
          </a:p>
          <a:p>
            <a:pPr marL="0" indent="0">
              <a:buNone/>
              <a:defRPr/>
            </a:pPr>
            <a:r>
              <a:rPr lang="en-US" sz="1833" dirty="0">
                <a:latin typeface="Tahoma"/>
                <a:cs typeface="Tahoma"/>
              </a:rPr>
              <a:t>						</a:t>
            </a:r>
            <a:r>
              <a:rPr lang="en-US" sz="1833" b="1" dirty="0">
                <a:latin typeface="Tahoma"/>
                <a:cs typeface="Tahoma"/>
              </a:rPr>
              <a:t>Eve is listening.</a:t>
            </a:r>
          </a:p>
          <a:p>
            <a:pPr marL="0" indent="0">
              <a:buNone/>
              <a:defRPr/>
            </a:pPr>
            <a:r>
              <a:rPr lang="en-US" sz="1833" b="1" dirty="0">
                <a:latin typeface="Tahoma"/>
                <a:cs typeface="Tahoma"/>
              </a:rPr>
              <a:t>						(Eve for "eavesdrops")</a:t>
            </a:r>
          </a:p>
          <a:p>
            <a:pPr eaLnBrk="1" hangingPunct="1">
              <a:defRPr/>
            </a:pPr>
            <a:endParaRPr lang="en-US" sz="1833" dirty="0">
              <a:solidFill>
                <a:srgbClr val="008000"/>
              </a:solidFill>
              <a:latin typeface="Tahoma"/>
              <a:cs typeface="Tahoma"/>
            </a:endParaRPr>
          </a:p>
          <a:p>
            <a:pPr lvl="4" eaLnBrk="1" hangingPunct="1">
              <a:defRPr/>
            </a:pPr>
            <a:endParaRPr lang="en-US" sz="833" dirty="0">
              <a:solidFill>
                <a:srgbClr val="008000"/>
              </a:solidFill>
              <a:latin typeface="Tahoma"/>
              <a:cs typeface="Tahoma"/>
            </a:endParaRPr>
          </a:p>
          <a:p>
            <a:pPr eaLnBrk="1" hangingPunct="1">
              <a:defRPr/>
            </a:pPr>
            <a:endParaRPr lang="en-US" sz="1833" dirty="0">
              <a:solidFill>
                <a:srgbClr val="008000"/>
              </a:solidFill>
              <a:latin typeface="Tahoma"/>
              <a:cs typeface="Tahoma"/>
            </a:endParaRPr>
          </a:p>
          <a:p>
            <a:pPr eaLnBrk="1" hangingPunct="1">
              <a:defRPr/>
            </a:pPr>
            <a:endParaRPr lang="en-US" sz="1833" dirty="0">
              <a:solidFill>
                <a:srgbClr val="008000"/>
              </a:solidFill>
              <a:latin typeface="Tahoma"/>
              <a:cs typeface="Tahoma"/>
            </a:endParaRPr>
          </a:p>
          <a:p>
            <a:pPr eaLnBrk="1" hangingPunct="1">
              <a:defRPr/>
            </a:pPr>
            <a:endParaRPr lang="en-US" sz="1833" dirty="0">
              <a:solidFill>
                <a:srgbClr val="008000"/>
              </a:solidFill>
              <a:latin typeface="Tahoma"/>
              <a:cs typeface="Tahoma"/>
            </a:endParaRPr>
          </a:p>
          <a:p>
            <a:pPr eaLnBrk="1" hangingPunct="1">
              <a:defRPr/>
            </a:pPr>
            <a:endParaRPr lang="en-US" sz="1833" dirty="0">
              <a:solidFill>
                <a:srgbClr val="008000"/>
              </a:solidFill>
              <a:latin typeface="Tahoma"/>
              <a:cs typeface="Tahoma"/>
            </a:endParaRPr>
          </a:p>
          <a:p>
            <a:pPr eaLnBrk="1" hangingPunct="1">
              <a:defRPr/>
            </a:pPr>
            <a:endParaRPr lang="en-US" sz="1833" dirty="0">
              <a:solidFill>
                <a:srgbClr val="008000"/>
              </a:solidFill>
              <a:latin typeface="Tahoma"/>
              <a:cs typeface="Tahoma"/>
            </a:endParaRPr>
          </a:p>
          <a:p>
            <a:pPr eaLnBrk="1" hangingPunct="1">
              <a:defRPr/>
            </a:pPr>
            <a:endParaRPr lang="en-US" sz="1833" dirty="0">
              <a:solidFill>
                <a:srgbClr val="008000"/>
              </a:solidFill>
              <a:latin typeface="Courier New" charset="0"/>
            </a:endParaRPr>
          </a:p>
        </p:txBody>
      </p:sp>
      <p:pic>
        <p:nvPicPr>
          <p:cNvPr id="2" name="Picture 1">
            <a:extLst>
              <a:ext uri="{FF2B5EF4-FFF2-40B4-BE49-F238E27FC236}">
                <a16:creationId xmlns:a16="http://schemas.microsoft.com/office/drawing/2014/main" id="{98A1C59E-79D9-AF4A-920B-640EF307C3F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65580" y="2540832"/>
            <a:ext cx="1629833"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CB2BDB6B-2415-104B-BA1B-7FC2F97214E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051844" y="3577167"/>
            <a:ext cx="1079500" cy="1058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169E47D4-1405-8549-8341-F08E0D7EF89A}"/>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951802" y="3577167"/>
            <a:ext cx="783167" cy="814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8449D3CE-051B-5348-8B51-EFCC0A5B9642}"/>
              </a:ext>
            </a:extLst>
          </p:cNvPr>
          <p:cNvSpPr txBox="1">
            <a:spLocks noChangeArrowheads="1"/>
          </p:cNvSpPr>
          <p:nvPr/>
        </p:nvSpPr>
        <p:spPr bwMode="auto">
          <a:xfrm>
            <a:off x="971021" y="3757083"/>
            <a:ext cx="1003993"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1. Alice’s</a:t>
            </a:r>
          </a:p>
          <a:p>
            <a:pPr>
              <a:spcBef>
                <a:spcPct val="0"/>
              </a:spcBef>
              <a:buFontTx/>
              <a:buNone/>
            </a:pPr>
            <a:r>
              <a:rPr lang="en-US" altLang="en-US" sz="1500" b="1"/>
              <a:t>secret</a:t>
            </a:r>
          </a:p>
          <a:p>
            <a:pPr>
              <a:spcBef>
                <a:spcPct val="0"/>
              </a:spcBef>
              <a:buFontTx/>
              <a:buNone/>
            </a:pPr>
            <a:r>
              <a:rPr lang="en-US" altLang="en-US" sz="1500" b="1"/>
              <a:t>color</a:t>
            </a:r>
          </a:p>
        </p:txBody>
      </p:sp>
      <p:sp>
        <p:nvSpPr>
          <p:cNvPr id="8" name="TextBox 7">
            <a:extLst>
              <a:ext uri="{FF2B5EF4-FFF2-40B4-BE49-F238E27FC236}">
                <a16:creationId xmlns:a16="http://schemas.microsoft.com/office/drawing/2014/main" id="{91E1CAE0-29FE-234B-BDBC-E4E653ACFD91}"/>
              </a:ext>
            </a:extLst>
          </p:cNvPr>
          <p:cNvSpPr txBox="1">
            <a:spLocks noChangeArrowheads="1"/>
          </p:cNvSpPr>
          <p:nvPr/>
        </p:nvSpPr>
        <p:spPr bwMode="auto">
          <a:xfrm>
            <a:off x="6912240" y="3577167"/>
            <a:ext cx="924548"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1. Bob’s</a:t>
            </a:r>
          </a:p>
          <a:p>
            <a:pPr>
              <a:spcBef>
                <a:spcPct val="0"/>
              </a:spcBef>
              <a:buFontTx/>
              <a:buNone/>
            </a:pPr>
            <a:r>
              <a:rPr lang="en-US" altLang="en-US" sz="1500" b="1"/>
              <a:t>secret</a:t>
            </a:r>
          </a:p>
          <a:p>
            <a:pPr>
              <a:spcBef>
                <a:spcPct val="0"/>
              </a:spcBef>
              <a:buFontTx/>
              <a:buNone/>
            </a:pPr>
            <a:r>
              <a:rPr lang="en-US" altLang="en-US" sz="1500" b="1"/>
              <a:t>color</a:t>
            </a:r>
          </a:p>
        </p:txBody>
      </p:sp>
    </p:spTree>
    <p:extLst>
      <p:ext uri="{BB962C8B-B14F-4D97-AF65-F5344CB8AC3E}">
        <p14:creationId xmlns:p14="http://schemas.microsoft.com/office/powerpoint/2010/main" val="149618693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DAEFB4BB-DC31-B549-9EE1-1D17944461D0}"/>
              </a:ext>
            </a:extLst>
          </p:cNvPr>
          <p:cNvSpPr>
            <a:spLocks noGrp="1" noChangeArrowheads="1"/>
          </p:cNvSpPr>
          <p:nvPr>
            <p:ph type="title"/>
          </p:nvPr>
        </p:nvSpPr>
        <p:spPr>
          <a:xfrm>
            <a:off x="154112" y="101524"/>
            <a:ext cx="7886700" cy="784831"/>
          </a:xfrm>
        </p:spPr>
        <p:txBody>
          <a:bodyPr/>
          <a:lstStyle/>
          <a:p>
            <a:pPr eaLnBrk="1" hangingPunct="1"/>
            <a:r>
              <a:rPr lang="en-US" altLang="en-US" dirty="0">
                <a:latin typeface="Tahoma" panose="020B0604030504040204" pitchFamily="34" charset="0"/>
                <a:ea typeface="ＭＳ Ｐゴシック" panose="020B0600070205080204" pitchFamily="34" charset="-128"/>
              </a:rPr>
              <a:t>Key Exchange(colors)</a:t>
            </a:r>
          </a:p>
        </p:txBody>
      </p:sp>
      <p:sp>
        <p:nvSpPr>
          <p:cNvPr id="38914" name="Rectangle 3">
            <a:extLst>
              <a:ext uri="{FF2B5EF4-FFF2-40B4-BE49-F238E27FC236}">
                <a16:creationId xmlns:a16="http://schemas.microsoft.com/office/drawing/2014/main" id="{C52A9286-7410-5345-BECD-ADFEC8E3A113}"/>
              </a:ext>
            </a:extLst>
          </p:cNvPr>
          <p:cNvSpPr>
            <a:spLocks noGrp="1" noChangeArrowheads="1"/>
          </p:cNvSpPr>
          <p:nvPr>
            <p:ph type="body" idx="1"/>
          </p:nvPr>
        </p:nvSpPr>
        <p:spPr>
          <a:xfrm>
            <a:off x="154112" y="729465"/>
            <a:ext cx="8743308" cy="4858535"/>
          </a:xfrm>
        </p:spPr>
        <p:txBody>
          <a:bodyPr/>
          <a:lstStyle/>
          <a:p>
            <a:pPr marL="0" indent="0">
              <a:buNone/>
            </a:pPr>
            <a:r>
              <a:rPr lang="en-US" altLang="en-US" sz="1833" dirty="0">
                <a:solidFill>
                  <a:srgbClr val="008000"/>
                </a:solidFill>
                <a:latin typeface="Courier New" panose="02070309020205020404" pitchFamily="49" charset="0"/>
                <a:ea typeface="ＭＳ Ｐゴシック" panose="020B0600070205080204" pitchFamily="34" charset="-128"/>
              </a:rPr>
              <a:t>				    </a:t>
            </a:r>
            <a:r>
              <a:rPr lang="en-US" altLang="en-US" sz="1833" b="1" dirty="0">
                <a:latin typeface="Tahoma" panose="020B0604030504040204" pitchFamily="34" charset="0"/>
                <a:ea typeface="ＭＳ Ｐゴシック" panose="020B0600070205080204" pitchFamily="34" charset="-128"/>
              </a:rPr>
              <a:t>Eve is listening.</a:t>
            </a:r>
          </a:p>
          <a:p>
            <a:pPr marL="0" indent="0">
              <a:buNone/>
            </a:pPr>
            <a:endParaRPr lang="en-US" altLang="en-US" sz="1833" dirty="0">
              <a:solidFill>
                <a:srgbClr val="008000"/>
              </a:solidFill>
              <a:latin typeface="Courier New" panose="02070309020205020404" pitchFamily="49" charset="0"/>
              <a:ea typeface="ＭＳ Ｐゴシック" panose="020B0600070205080204" pitchFamily="34" charset="-128"/>
            </a:endParaRPr>
          </a:p>
          <a:p>
            <a:pPr marL="0" indent="0">
              <a:buNone/>
            </a:pPr>
            <a:endParaRPr lang="en-US" altLang="en-US" sz="1833" dirty="0">
              <a:solidFill>
                <a:srgbClr val="008000"/>
              </a:solidFill>
              <a:latin typeface="Courier New" panose="02070309020205020404" pitchFamily="49" charset="0"/>
              <a:ea typeface="ＭＳ Ｐゴシック" panose="020B0600070205080204" pitchFamily="34" charset="-128"/>
            </a:endParaRPr>
          </a:p>
          <a:p>
            <a:pPr marL="0" indent="0">
              <a:buNone/>
            </a:pPr>
            <a:endParaRPr lang="en-US" altLang="en-US" sz="1833" dirty="0">
              <a:solidFill>
                <a:srgbClr val="008000"/>
              </a:solidFill>
              <a:latin typeface="Courier New" panose="02070309020205020404" pitchFamily="49" charset="0"/>
              <a:ea typeface="ＭＳ Ｐゴシック" panose="020B0600070205080204" pitchFamily="34" charset="-128"/>
            </a:endParaRPr>
          </a:p>
          <a:p>
            <a:pPr marL="0" indent="0">
              <a:buNone/>
            </a:pPr>
            <a:endParaRPr lang="en-US" altLang="en-US" sz="1833" dirty="0">
              <a:solidFill>
                <a:srgbClr val="008000"/>
              </a:solidFill>
              <a:latin typeface="Courier New" panose="02070309020205020404" pitchFamily="49" charset="0"/>
              <a:ea typeface="ＭＳ Ｐゴシック" panose="020B0600070205080204" pitchFamily="34" charset="-128"/>
            </a:endParaRPr>
          </a:p>
          <a:p>
            <a:pPr marL="0" indent="0">
              <a:buNone/>
            </a:pPr>
            <a:endParaRPr lang="en-US" altLang="en-US" sz="1833" dirty="0">
              <a:solidFill>
                <a:srgbClr val="008000"/>
              </a:solidFill>
              <a:latin typeface="Courier New" panose="02070309020205020404" pitchFamily="49" charset="0"/>
              <a:ea typeface="ＭＳ Ｐゴシック" panose="020B0600070205080204" pitchFamily="34" charset="-128"/>
            </a:endParaRPr>
          </a:p>
          <a:p>
            <a:pPr marL="0" indent="0">
              <a:buNone/>
            </a:pPr>
            <a:endParaRPr lang="en-US" altLang="en-US" sz="1833" dirty="0">
              <a:solidFill>
                <a:srgbClr val="008000"/>
              </a:solidFill>
              <a:latin typeface="Courier New" panose="02070309020205020404" pitchFamily="49" charset="0"/>
              <a:ea typeface="ＭＳ Ｐゴシック" panose="020B0600070205080204" pitchFamily="34" charset="-128"/>
            </a:endParaRPr>
          </a:p>
          <a:p>
            <a:pPr marL="0" indent="0">
              <a:buNone/>
            </a:pPr>
            <a:endParaRPr lang="en-US" altLang="en-US" sz="1833" dirty="0">
              <a:solidFill>
                <a:srgbClr val="008000"/>
              </a:solidFill>
              <a:latin typeface="Courier New" panose="02070309020205020404" pitchFamily="49" charset="0"/>
              <a:ea typeface="ＭＳ Ｐゴシック" panose="020B0600070205080204" pitchFamily="34" charset="-128"/>
            </a:endParaRPr>
          </a:p>
          <a:p>
            <a:pPr marL="0" indent="0">
              <a:buNone/>
            </a:pPr>
            <a:endParaRPr lang="en-US" altLang="en-US" sz="1833" dirty="0">
              <a:solidFill>
                <a:srgbClr val="008000"/>
              </a:solidFill>
              <a:latin typeface="Courier New" panose="02070309020205020404" pitchFamily="49" charset="0"/>
              <a:ea typeface="ＭＳ Ｐゴシック" panose="020B0600070205080204" pitchFamily="34" charset="-128"/>
            </a:endParaRPr>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r>
              <a:rPr lang="en-US" altLang="en-US" sz="1833" dirty="0">
                <a:latin typeface="Tahoma" panose="020B0604030504040204" pitchFamily="34" charset="0"/>
                <a:ea typeface="ＭＳ Ｐゴシック" panose="020B0600070205080204" pitchFamily="34" charset="-128"/>
              </a:rPr>
              <a:t>Both mix the public color with their secret color. </a:t>
            </a:r>
            <a:endParaRPr lang="en-US" altLang="en-US" sz="1833" dirty="0">
              <a:solidFill>
                <a:srgbClr val="008000"/>
              </a:solidFill>
              <a:latin typeface="Courier New" panose="02070309020205020404" pitchFamily="49" charset="0"/>
              <a:ea typeface="ＭＳ Ｐゴシック" panose="020B0600070205080204" pitchFamily="34" charset="-128"/>
            </a:endParaRPr>
          </a:p>
        </p:txBody>
      </p:sp>
      <p:pic>
        <p:nvPicPr>
          <p:cNvPr id="38915" name="Picture 1">
            <a:extLst>
              <a:ext uri="{FF2B5EF4-FFF2-40B4-BE49-F238E27FC236}">
                <a16:creationId xmlns:a16="http://schemas.microsoft.com/office/drawing/2014/main" id="{31163D27-FB0A-2947-8204-DB300563CD0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93462" y="1040692"/>
            <a:ext cx="1080823" cy="947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6" name="Picture 2">
            <a:extLst>
              <a:ext uri="{FF2B5EF4-FFF2-40B4-BE49-F238E27FC236}">
                <a16:creationId xmlns:a16="http://schemas.microsoft.com/office/drawing/2014/main" id="{ABE1785D-C6E1-FC49-A6B0-B7111170B5A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172229" y="1778000"/>
            <a:ext cx="1079500" cy="1058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7" name="Picture 3">
            <a:extLst>
              <a:ext uri="{FF2B5EF4-FFF2-40B4-BE49-F238E27FC236}">
                <a16:creationId xmlns:a16="http://schemas.microsoft.com/office/drawing/2014/main" id="{C575EF09-8964-8A47-886C-2DD4D6CCEAA9}"/>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992687" y="1837532"/>
            <a:ext cx="783167" cy="814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8" name="TextBox 4">
            <a:extLst>
              <a:ext uri="{FF2B5EF4-FFF2-40B4-BE49-F238E27FC236}">
                <a16:creationId xmlns:a16="http://schemas.microsoft.com/office/drawing/2014/main" id="{9EC1BFF1-1C1A-BC4C-B06E-3CE8FB078943}"/>
              </a:ext>
            </a:extLst>
          </p:cNvPr>
          <p:cNvSpPr txBox="1">
            <a:spLocks noChangeArrowheads="1"/>
          </p:cNvSpPr>
          <p:nvPr/>
        </p:nvSpPr>
        <p:spPr bwMode="auto">
          <a:xfrm>
            <a:off x="1152261" y="1897063"/>
            <a:ext cx="1003993"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1. Alice’s</a:t>
            </a:r>
          </a:p>
          <a:p>
            <a:pPr>
              <a:spcBef>
                <a:spcPct val="0"/>
              </a:spcBef>
              <a:buFontTx/>
              <a:buNone/>
            </a:pPr>
            <a:r>
              <a:rPr lang="en-US" altLang="en-US" sz="1500" b="1"/>
              <a:t>secret</a:t>
            </a:r>
          </a:p>
          <a:p>
            <a:pPr>
              <a:spcBef>
                <a:spcPct val="0"/>
              </a:spcBef>
              <a:buFontTx/>
              <a:buNone/>
            </a:pPr>
            <a:r>
              <a:rPr lang="en-US" altLang="en-US" sz="1500" b="1"/>
              <a:t>color</a:t>
            </a:r>
          </a:p>
        </p:txBody>
      </p:sp>
      <p:sp>
        <p:nvSpPr>
          <p:cNvPr id="38919" name="TextBox 7">
            <a:extLst>
              <a:ext uri="{FF2B5EF4-FFF2-40B4-BE49-F238E27FC236}">
                <a16:creationId xmlns:a16="http://schemas.microsoft.com/office/drawing/2014/main" id="{A5D99099-4DC1-8F49-8095-E70DE4A239BD}"/>
              </a:ext>
            </a:extLst>
          </p:cNvPr>
          <p:cNvSpPr txBox="1">
            <a:spLocks noChangeArrowheads="1"/>
          </p:cNvSpPr>
          <p:nvPr/>
        </p:nvSpPr>
        <p:spPr bwMode="auto">
          <a:xfrm>
            <a:off x="6012657" y="1837532"/>
            <a:ext cx="924548"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1. Bob’s</a:t>
            </a:r>
          </a:p>
          <a:p>
            <a:pPr>
              <a:spcBef>
                <a:spcPct val="0"/>
              </a:spcBef>
              <a:buFontTx/>
              <a:buNone/>
            </a:pPr>
            <a:r>
              <a:rPr lang="en-US" altLang="en-US" sz="1500" b="1"/>
              <a:t>secret</a:t>
            </a:r>
          </a:p>
          <a:p>
            <a:pPr>
              <a:spcBef>
                <a:spcPct val="0"/>
              </a:spcBef>
              <a:buFontTx/>
              <a:buNone/>
            </a:pPr>
            <a:r>
              <a:rPr lang="en-US" altLang="en-US" sz="1500" b="1"/>
              <a:t>color</a:t>
            </a:r>
          </a:p>
        </p:txBody>
      </p:sp>
      <p:pic>
        <p:nvPicPr>
          <p:cNvPr id="38920" name="Picture 5">
            <a:extLst>
              <a:ext uri="{FF2B5EF4-FFF2-40B4-BE49-F238E27FC236}">
                <a16:creationId xmlns:a16="http://schemas.microsoft.com/office/drawing/2014/main" id="{3F3EEFE6-1103-2C40-BCEA-A21D2B28975D}"/>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231761" y="2857500"/>
            <a:ext cx="910167" cy="1037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1" name="Picture 6">
            <a:extLst>
              <a:ext uri="{FF2B5EF4-FFF2-40B4-BE49-F238E27FC236}">
                <a16:creationId xmlns:a16="http://schemas.microsoft.com/office/drawing/2014/main" id="{6577B08D-A815-EB4F-9C63-7CBDC577EC8C}"/>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992687" y="2797969"/>
            <a:ext cx="941917" cy="878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22" name="TextBox 10">
            <a:extLst>
              <a:ext uri="{FF2B5EF4-FFF2-40B4-BE49-F238E27FC236}">
                <a16:creationId xmlns:a16="http://schemas.microsoft.com/office/drawing/2014/main" id="{DCC58C6F-1D14-F746-A7DC-7AD7D6FBE528}"/>
              </a:ext>
            </a:extLst>
          </p:cNvPr>
          <p:cNvSpPr txBox="1">
            <a:spLocks noChangeArrowheads="1"/>
          </p:cNvSpPr>
          <p:nvPr/>
        </p:nvSpPr>
        <p:spPr bwMode="auto">
          <a:xfrm>
            <a:off x="1271324" y="2977886"/>
            <a:ext cx="941283"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2. Mix in</a:t>
            </a:r>
          </a:p>
          <a:p>
            <a:pPr>
              <a:spcBef>
                <a:spcPct val="0"/>
              </a:spcBef>
              <a:buFontTx/>
              <a:buNone/>
            </a:pPr>
            <a:r>
              <a:rPr lang="en-US" altLang="en-US" sz="1500" b="1"/>
              <a:t>public</a:t>
            </a:r>
          </a:p>
          <a:p>
            <a:pPr>
              <a:spcBef>
                <a:spcPct val="0"/>
              </a:spcBef>
              <a:buFontTx/>
              <a:buNone/>
            </a:pPr>
            <a:r>
              <a:rPr lang="en-US" altLang="en-US" sz="1500" b="1"/>
              <a:t>color</a:t>
            </a:r>
          </a:p>
        </p:txBody>
      </p:sp>
      <p:sp>
        <p:nvSpPr>
          <p:cNvPr id="38923" name="TextBox 11">
            <a:extLst>
              <a:ext uri="{FF2B5EF4-FFF2-40B4-BE49-F238E27FC236}">
                <a16:creationId xmlns:a16="http://schemas.microsoft.com/office/drawing/2014/main" id="{21315414-98C5-D542-9FFD-A0BDD75A6083}"/>
              </a:ext>
            </a:extLst>
          </p:cNvPr>
          <p:cNvSpPr txBox="1">
            <a:spLocks noChangeArrowheads="1"/>
          </p:cNvSpPr>
          <p:nvPr/>
        </p:nvSpPr>
        <p:spPr bwMode="auto">
          <a:xfrm>
            <a:off x="6072188" y="2857500"/>
            <a:ext cx="941283"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2. Mix in</a:t>
            </a:r>
          </a:p>
          <a:p>
            <a:pPr>
              <a:spcBef>
                <a:spcPct val="0"/>
              </a:spcBef>
              <a:buFontTx/>
              <a:buNone/>
            </a:pPr>
            <a:r>
              <a:rPr lang="en-US" altLang="en-US" sz="1500" b="1"/>
              <a:t>public</a:t>
            </a:r>
          </a:p>
          <a:p>
            <a:pPr>
              <a:spcBef>
                <a:spcPct val="0"/>
              </a:spcBef>
              <a:buFontTx/>
              <a:buNone/>
            </a:pPr>
            <a:r>
              <a:rPr lang="en-US" altLang="en-US" sz="1500" b="1"/>
              <a:t>color</a:t>
            </a:r>
          </a:p>
        </p:txBody>
      </p:sp>
    </p:spTree>
    <p:extLst>
      <p:ext uri="{BB962C8B-B14F-4D97-AF65-F5344CB8AC3E}">
        <p14:creationId xmlns:p14="http://schemas.microsoft.com/office/powerpoint/2010/main" val="6256100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1FEDAAFA-F0E6-1146-9EA2-D4901F6BA1B3}"/>
              </a:ext>
            </a:extLst>
          </p:cNvPr>
          <p:cNvSpPr>
            <a:spLocks noGrp="1" noChangeArrowheads="1"/>
          </p:cNvSpPr>
          <p:nvPr>
            <p:ph type="title"/>
          </p:nvPr>
        </p:nvSpPr>
        <p:spPr>
          <a:xfrm>
            <a:off x="118666" y="75241"/>
            <a:ext cx="7886700" cy="828451"/>
          </a:xfrm>
        </p:spPr>
        <p:txBody>
          <a:bodyPr/>
          <a:lstStyle/>
          <a:p>
            <a:pPr eaLnBrk="1" hangingPunct="1"/>
            <a:r>
              <a:rPr lang="en-US" altLang="en-US" dirty="0">
                <a:latin typeface="Tahoma" panose="020B0604030504040204" pitchFamily="34" charset="0"/>
                <a:ea typeface="ＭＳ Ｐゴシック" panose="020B0600070205080204" pitchFamily="34" charset="-128"/>
              </a:rPr>
              <a:t>Key Exchange(colors)</a:t>
            </a:r>
          </a:p>
        </p:txBody>
      </p:sp>
      <p:sp>
        <p:nvSpPr>
          <p:cNvPr id="16386" name="Rectangle 3">
            <a:extLst>
              <a:ext uri="{FF2B5EF4-FFF2-40B4-BE49-F238E27FC236}">
                <a16:creationId xmlns:a16="http://schemas.microsoft.com/office/drawing/2014/main" id="{2DF216D7-8A85-6A4B-A2B3-8EE0E2D71E0D}"/>
              </a:ext>
            </a:extLst>
          </p:cNvPr>
          <p:cNvSpPr>
            <a:spLocks noGrp="1" noChangeArrowheads="1"/>
          </p:cNvSpPr>
          <p:nvPr>
            <p:ph type="body" idx="1"/>
          </p:nvPr>
        </p:nvSpPr>
        <p:spPr>
          <a:xfrm>
            <a:off x="205483" y="760288"/>
            <a:ext cx="8733034" cy="4827712"/>
          </a:xfrm>
        </p:spPr>
        <p:txBody>
          <a:bodyPr/>
          <a:lstStyle/>
          <a:p>
            <a:pPr marL="0" indent="0">
              <a:buNone/>
              <a:defRPr/>
            </a:pPr>
            <a:r>
              <a:rPr lang="en-US" sz="1833" dirty="0">
                <a:solidFill>
                  <a:srgbClr val="008000"/>
                </a:solidFill>
                <a:latin typeface="Courier New" charset="0"/>
              </a:rPr>
              <a:t>				   </a:t>
            </a:r>
            <a:r>
              <a:rPr lang="en-US" sz="1833" b="1" dirty="0">
                <a:latin typeface="Tahoma"/>
                <a:cs typeface="Tahoma"/>
              </a:rPr>
              <a:t>Eve is listening.</a:t>
            </a: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latin typeface="Tahoma"/>
              <a:cs typeface="Tahoma"/>
            </a:endParaRPr>
          </a:p>
          <a:p>
            <a:pPr marL="0" indent="0">
              <a:buNone/>
              <a:defRPr/>
            </a:pPr>
            <a:r>
              <a:rPr lang="en-US" sz="1833" dirty="0">
                <a:latin typeface="Tahoma"/>
                <a:cs typeface="Tahoma"/>
              </a:rPr>
              <a:t>Then send it to each other publicly. Then what?</a:t>
            </a:r>
          </a:p>
          <a:p>
            <a:pPr eaLnBrk="1" hangingPunct="1">
              <a:defRPr/>
            </a:pPr>
            <a:endParaRPr lang="en-US" sz="1833" dirty="0">
              <a:latin typeface="Tahoma"/>
              <a:cs typeface="Tahoma"/>
            </a:endParaRPr>
          </a:p>
          <a:p>
            <a:pPr marL="0" indent="0">
              <a:buNone/>
              <a:defRPr/>
            </a:pPr>
            <a:endParaRPr lang="en-US" sz="1833" dirty="0">
              <a:solidFill>
                <a:srgbClr val="008000"/>
              </a:solidFill>
              <a:latin typeface="Courier New" charset="0"/>
            </a:endParaRPr>
          </a:p>
        </p:txBody>
      </p:sp>
      <p:pic>
        <p:nvPicPr>
          <p:cNvPr id="40963" name="Picture 1">
            <a:extLst>
              <a:ext uri="{FF2B5EF4-FFF2-40B4-BE49-F238E27FC236}">
                <a16:creationId xmlns:a16="http://schemas.microsoft.com/office/drawing/2014/main" id="{CBF3E8A9-6DD5-1B44-9FB5-7DB205C3F48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31287" y="1083539"/>
            <a:ext cx="1080823" cy="947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4" name="Picture 2">
            <a:extLst>
              <a:ext uri="{FF2B5EF4-FFF2-40B4-BE49-F238E27FC236}">
                <a16:creationId xmlns:a16="http://schemas.microsoft.com/office/drawing/2014/main" id="{AECF8DF7-8D4B-4D4E-BE80-6415A2394AF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172229" y="1477698"/>
            <a:ext cx="855928" cy="840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5" name="Picture 3">
            <a:extLst>
              <a:ext uri="{FF2B5EF4-FFF2-40B4-BE49-F238E27FC236}">
                <a16:creationId xmlns:a16="http://schemas.microsoft.com/office/drawing/2014/main" id="{B8625E3A-79BF-874B-8CEC-EC7BAD76BC70}"/>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992688" y="1416844"/>
            <a:ext cx="658813" cy="687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6" name="TextBox 4">
            <a:extLst>
              <a:ext uri="{FF2B5EF4-FFF2-40B4-BE49-F238E27FC236}">
                <a16:creationId xmlns:a16="http://schemas.microsoft.com/office/drawing/2014/main" id="{B425DB0B-4636-8D4E-BB4C-A846245ECC9D}"/>
              </a:ext>
            </a:extLst>
          </p:cNvPr>
          <p:cNvSpPr txBox="1">
            <a:spLocks noChangeArrowheads="1"/>
          </p:cNvSpPr>
          <p:nvPr/>
        </p:nvSpPr>
        <p:spPr bwMode="auto">
          <a:xfrm>
            <a:off x="1152261" y="1537229"/>
            <a:ext cx="1003993"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1. Alice’s</a:t>
            </a:r>
          </a:p>
          <a:p>
            <a:pPr>
              <a:spcBef>
                <a:spcPct val="0"/>
              </a:spcBef>
              <a:buFontTx/>
              <a:buNone/>
            </a:pPr>
            <a:r>
              <a:rPr lang="en-US" altLang="en-US" sz="1500" b="1"/>
              <a:t>secret</a:t>
            </a:r>
          </a:p>
          <a:p>
            <a:pPr>
              <a:spcBef>
                <a:spcPct val="0"/>
              </a:spcBef>
              <a:buFontTx/>
              <a:buNone/>
            </a:pPr>
            <a:r>
              <a:rPr lang="en-US" altLang="en-US" sz="1500" b="1"/>
              <a:t>color</a:t>
            </a:r>
          </a:p>
        </p:txBody>
      </p:sp>
      <p:sp>
        <p:nvSpPr>
          <p:cNvPr id="40967" name="TextBox 7">
            <a:extLst>
              <a:ext uri="{FF2B5EF4-FFF2-40B4-BE49-F238E27FC236}">
                <a16:creationId xmlns:a16="http://schemas.microsoft.com/office/drawing/2014/main" id="{92918F28-43E1-5E42-854D-0132F37903D2}"/>
              </a:ext>
            </a:extLst>
          </p:cNvPr>
          <p:cNvSpPr txBox="1">
            <a:spLocks noChangeArrowheads="1"/>
          </p:cNvSpPr>
          <p:nvPr/>
        </p:nvSpPr>
        <p:spPr bwMode="auto">
          <a:xfrm>
            <a:off x="6012657" y="1416844"/>
            <a:ext cx="924548"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1. Bob’s</a:t>
            </a:r>
          </a:p>
          <a:p>
            <a:pPr>
              <a:spcBef>
                <a:spcPct val="0"/>
              </a:spcBef>
              <a:buFontTx/>
              <a:buNone/>
            </a:pPr>
            <a:r>
              <a:rPr lang="en-US" altLang="en-US" sz="1500" b="1"/>
              <a:t>secret</a:t>
            </a:r>
          </a:p>
          <a:p>
            <a:pPr>
              <a:spcBef>
                <a:spcPct val="0"/>
              </a:spcBef>
              <a:buFontTx/>
              <a:buNone/>
            </a:pPr>
            <a:r>
              <a:rPr lang="en-US" altLang="en-US" sz="1500" b="1"/>
              <a:t>color</a:t>
            </a:r>
          </a:p>
        </p:txBody>
      </p:sp>
      <p:pic>
        <p:nvPicPr>
          <p:cNvPr id="40968" name="Picture 5">
            <a:extLst>
              <a:ext uri="{FF2B5EF4-FFF2-40B4-BE49-F238E27FC236}">
                <a16:creationId xmlns:a16="http://schemas.microsoft.com/office/drawing/2014/main" id="{26BCDD90-1464-F64D-B67B-9ED1559286DE}"/>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231761" y="2397125"/>
            <a:ext cx="719667" cy="820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9" name="Picture 6">
            <a:extLst>
              <a:ext uri="{FF2B5EF4-FFF2-40B4-BE49-F238E27FC236}">
                <a16:creationId xmlns:a16="http://schemas.microsoft.com/office/drawing/2014/main" id="{44C067CC-28D0-434C-92E8-21B15E743B9E}"/>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992687" y="2256896"/>
            <a:ext cx="719667" cy="672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70" name="TextBox 10">
            <a:extLst>
              <a:ext uri="{FF2B5EF4-FFF2-40B4-BE49-F238E27FC236}">
                <a16:creationId xmlns:a16="http://schemas.microsoft.com/office/drawing/2014/main" id="{5B75E303-1C58-6A45-AC3F-65D02E395B26}"/>
              </a:ext>
            </a:extLst>
          </p:cNvPr>
          <p:cNvSpPr txBox="1">
            <a:spLocks noChangeArrowheads="1"/>
          </p:cNvSpPr>
          <p:nvPr/>
        </p:nvSpPr>
        <p:spPr bwMode="auto">
          <a:xfrm>
            <a:off x="1152261" y="2436813"/>
            <a:ext cx="941283"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2. Mix in</a:t>
            </a:r>
          </a:p>
          <a:p>
            <a:pPr>
              <a:spcBef>
                <a:spcPct val="0"/>
              </a:spcBef>
              <a:buFontTx/>
              <a:buNone/>
            </a:pPr>
            <a:r>
              <a:rPr lang="en-US" altLang="en-US" sz="1500" b="1"/>
              <a:t>public</a:t>
            </a:r>
          </a:p>
          <a:p>
            <a:pPr>
              <a:spcBef>
                <a:spcPct val="0"/>
              </a:spcBef>
              <a:buFontTx/>
              <a:buNone/>
            </a:pPr>
            <a:r>
              <a:rPr lang="en-US" altLang="en-US" sz="1500" b="1"/>
              <a:t>color</a:t>
            </a:r>
          </a:p>
        </p:txBody>
      </p:sp>
      <p:sp>
        <p:nvSpPr>
          <p:cNvPr id="40971" name="TextBox 11">
            <a:extLst>
              <a:ext uri="{FF2B5EF4-FFF2-40B4-BE49-F238E27FC236}">
                <a16:creationId xmlns:a16="http://schemas.microsoft.com/office/drawing/2014/main" id="{4D51E614-4AA6-2345-8311-A38173A55FEE}"/>
              </a:ext>
            </a:extLst>
          </p:cNvPr>
          <p:cNvSpPr txBox="1">
            <a:spLocks noChangeArrowheads="1"/>
          </p:cNvSpPr>
          <p:nvPr/>
        </p:nvSpPr>
        <p:spPr bwMode="auto">
          <a:xfrm>
            <a:off x="6012657" y="2197365"/>
            <a:ext cx="941283"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2. Mix in</a:t>
            </a:r>
          </a:p>
          <a:p>
            <a:pPr>
              <a:spcBef>
                <a:spcPct val="0"/>
              </a:spcBef>
              <a:buFontTx/>
              <a:buNone/>
            </a:pPr>
            <a:r>
              <a:rPr lang="en-US" altLang="en-US" sz="1500" b="1"/>
              <a:t>public</a:t>
            </a:r>
          </a:p>
          <a:p>
            <a:pPr>
              <a:spcBef>
                <a:spcPct val="0"/>
              </a:spcBef>
              <a:buFontTx/>
              <a:buNone/>
            </a:pPr>
            <a:r>
              <a:rPr lang="en-US" altLang="en-US" sz="1500" b="1"/>
              <a:t>color</a:t>
            </a:r>
          </a:p>
        </p:txBody>
      </p:sp>
      <p:pic>
        <p:nvPicPr>
          <p:cNvPr id="40972" name="Picture 16">
            <a:extLst>
              <a:ext uri="{FF2B5EF4-FFF2-40B4-BE49-F238E27FC236}">
                <a16:creationId xmlns:a16="http://schemas.microsoft.com/office/drawing/2014/main" id="{902A555E-FF36-B64E-813B-2EFAC6446A70}"/>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231761" y="3397250"/>
            <a:ext cx="719667" cy="672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73" name="Picture 17">
            <a:extLst>
              <a:ext uri="{FF2B5EF4-FFF2-40B4-BE49-F238E27FC236}">
                <a16:creationId xmlns:a16="http://schemas.microsoft.com/office/drawing/2014/main" id="{D083C08C-D031-6548-AF12-AA6E1AE61A0D}"/>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992687" y="3157803"/>
            <a:ext cx="719667" cy="820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74" name="TextBox 18">
            <a:extLst>
              <a:ext uri="{FF2B5EF4-FFF2-40B4-BE49-F238E27FC236}">
                <a16:creationId xmlns:a16="http://schemas.microsoft.com/office/drawing/2014/main" id="{BF788547-E250-A24F-8E6B-666897C43464}"/>
              </a:ext>
            </a:extLst>
          </p:cNvPr>
          <p:cNvSpPr txBox="1">
            <a:spLocks noChangeArrowheads="1"/>
          </p:cNvSpPr>
          <p:nvPr/>
        </p:nvSpPr>
        <p:spPr bwMode="auto">
          <a:xfrm>
            <a:off x="1152261" y="3217333"/>
            <a:ext cx="899583"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3. Send </a:t>
            </a:r>
          </a:p>
          <a:p>
            <a:pPr>
              <a:spcBef>
                <a:spcPct val="0"/>
              </a:spcBef>
              <a:buFontTx/>
              <a:buNone/>
            </a:pPr>
            <a:r>
              <a:rPr lang="en-US" altLang="en-US" sz="1500" b="1"/>
              <a:t>to Bob</a:t>
            </a:r>
          </a:p>
          <a:p>
            <a:pPr>
              <a:spcBef>
                <a:spcPct val="0"/>
              </a:spcBef>
              <a:buFontTx/>
              <a:buNone/>
            </a:pPr>
            <a:endParaRPr lang="en-US" altLang="en-US" sz="1500" b="1"/>
          </a:p>
        </p:txBody>
      </p:sp>
      <p:sp>
        <p:nvSpPr>
          <p:cNvPr id="40975" name="TextBox 19">
            <a:extLst>
              <a:ext uri="{FF2B5EF4-FFF2-40B4-BE49-F238E27FC236}">
                <a16:creationId xmlns:a16="http://schemas.microsoft.com/office/drawing/2014/main" id="{B437DE11-73C4-F74A-8ED5-8579528114E9}"/>
              </a:ext>
            </a:extLst>
          </p:cNvPr>
          <p:cNvSpPr txBox="1">
            <a:spLocks noChangeArrowheads="1"/>
          </p:cNvSpPr>
          <p:nvPr/>
        </p:nvSpPr>
        <p:spPr bwMode="auto">
          <a:xfrm>
            <a:off x="6012657" y="3217333"/>
            <a:ext cx="87164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3. Send</a:t>
            </a:r>
          </a:p>
          <a:p>
            <a:pPr>
              <a:spcBef>
                <a:spcPct val="0"/>
              </a:spcBef>
              <a:buFontTx/>
              <a:buNone/>
            </a:pPr>
            <a:r>
              <a:rPr lang="en-US" altLang="en-US" sz="1500" b="1"/>
              <a:t>to Alice</a:t>
            </a:r>
          </a:p>
        </p:txBody>
      </p:sp>
      <p:cxnSp>
        <p:nvCxnSpPr>
          <p:cNvPr id="3" name="Straight Arrow Connector 2">
            <a:extLst>
              <a:ext uri="{FF2B5EF4-FFF2-40B4-BE49-F238E27FC236}">
                <a16:creationId xmlns:a16="http://schemas.microsoft.com/office/drawing/2014/main" id="{B28E5EE6-F753-7D43-A02A-F01A9FE87109}"/>
              </a:ext>
            </a:extLst>
          </p:cNvPr>
          <p:cNvCxnSpPr>
            <a:cxnSpLocks/>
          </p:cNvCxnSpPr>
          <p:nvPr/>
        </p:nvCxnSpPr>
        <p:spPr>
          <a:xfrm>
            <a:off x="3431646" y="2677584"/>
            <a:ext cx="1260740" cy="107817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EFE0168-8AC6-3642-A1F9-2779AA93D445}"/>
              </a:ext>
            </a:extLst>
          </p:cNvPr>
          <p:cNvCxnSpPr>
            <a:cxnSpLocks/>
          </p:cNvCxnSpPr>
          <p:nvPr/>
        </p:nvCxnSpPr>
        <p:spPr>
          <a:xfrm flipH="1">
            <a:off x="3251729" y="2677584"/>
            <a:ext cx="1440657" cy="101996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362910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D73127DF-5485-7648-9DD8-F565B7C20333}"/>
              </a:ext>
            </a:extLst>
          </p:cNvPr>
          <p:cNvSpPr>
            <a:spLocks noGrp="1" noChangeArrowheads="1"/>
          </p:cNvSpPr>
          <p:nvPr>
            <p:ph type="title"/>
          </p:nvPr>
        </p:nvSpPr>
        <p:spPr>
          <a:xfrm>
            <a:off x="154112" y="103526"/>
            <a:ext cx="7886700" cy="762000"/>
          </a:xfrm>
        </p:spPr>
        <p:txBody>
          <a:bodyPr/>
          <a:lstStyle/>
          <a:p>
            <a:pPr eaLnBrk="1" hangingPunct="1"/>
            <a:r>
              <a:rPr lang="en-US" altLang="en-US" dirty="0">
                <a:latin typeface="Tahoma" panose="020B0604030504040204" pitchFamily="34" charset="0"/>
                <a:ea typeface="ＭＳ Ｐゴシック" panose="020B0600070205080204" pitchFamily="34" charset="-128"/>
              </a:rPr>
              <a:t>Key Exchange(colors)</a:t>
            </a:r>
          </a:p>
        </p:txBody>
      </p:sp>
      <p:sp>
        <p:nvSpPr>
          <p:cNvPr id="16386" name="Rectangle 3">
            <a:extLst>
              <a:ext uri="{FF2B5EF4-FFF2-40B4-BE49-F238E27FC236}">
                <a16:creationId xmlns:a16="http://schemas.microsoft.com/office/drawing/2014/main" id="{ABB9BDC1-08D7-8143-B399-6CBC458EF0C2}"/>
              </a:ext>
            </a:extLst>
          </p:cNvPr>
          <p:cNvSpPr>
            <a:spLocks noGrp="1" noChangeArrowheads="1"/>
          </p:cNvSpPr>
          <p:nvPr>
            <p:ph type="body" idx="1"/>
          </p:nvPr>
        </p:nvSpPr>
        <p:spPr>
          <a:xfrm>
            <a:off x="154112" y="770562"/>
            <a:ext cx="8227888" cy="4817438"/>
          </a:xfrm>
        </p:spPr>
        <p:txBody>
          <a:bodyPr/>
          <a:lstStyle/>
          <a:p>
            <a:pPr marL="0" indent="0">
              <a:buNone/>
              <a:defRPr/>
            </a:pPr>
            <a:r>
              <a:rPr lang="en-US" sz="1833" dirty="0">
                <a:solidFill>
                  <a:srgbClr val="008000"/>
                </a:solidFill>
                <a:latin typeface="Courier New" charset="0"/>
              </a:rPr>
              <a:t>				    </a:t>
            </a:r>
            <a:r>
              <a:rPr lang="en-US" sz="1833" b="1" dirty="0">
                <a:latin typeface="Tahoma"/>
                <a:cs typeface="Tahoma"/>
              </a:rPr>
              <a:t>Eve is listening.</a:t>
            </a: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latin typeface="Tahoma"/>
              <a:cs typeface="Tahoma"/>
            </a:endParaRPr>
          </a:p>
          <a:p>
            <a:pPr marL="0" indent="0">
              <a:buNone/>
              <a:defRPr/>
            </a:pPr>
            <a:endParaRPr lang="en-US" sz="1833" dirty="0">
              <a:latin typeface="Tahoma"/>
              <a:cs typeface="Tahoma"/>
            </a:endParaRPr>
          </a:p>
          <a:p>
            <a:pPr marL="0" indent="0">
              <a:buNone/>
              <a:defRPr/>
            </a:pPr>
            <a:r>
              <a:rPr lang="en-US" sz="1833" dirty="0">
                <a:latin typeface="Tahoma"/>
                <a:cs typeface="Tahoma"/>
              </a:rPr>
              <a:t>Each then adds in his/her secret color to obtain a shared secret color(key). The key is then used for symmetric encryption. </a:t>
            </a:r>
          </a:p>
          <a:p>
            <a:pPr eaLnBrk="1" hangingPunct="1">
              <a:defRPr/>
            </a:pPr>
            <a:endParaRPr lang="en-US" sz="1833" dirty="0">
              <a:latin typeface="Tahoma"/>
              <a:cs typeface="Tahoma"/>
            </a:endParaRPr>
          </a:p>
          <a:p>
            <a:pPr marL="0" indent="0">
              <a:buNone/>
              <a:defRPr/>
            </a:pPr>
            <a:endParaRPr lang="en-US" sz="1833" dirty="0">
              <a:solidFill>
                <a:srgbClr val="008000"/>
              </a:solidFill>
              <a:latin typeface="Courier New" charset="0"/>
            </a:endParaRPr>
          </a:p>
        </p:txBody>
      </p:sp>
      <p:pic>
        <p:nvPicPr>
          <p:cNvPr id="43011" name="Picture 1">
            <a:extLst>
              <a:ext uri="{FF2B5EF4-FFF2-40B4-BE49-F238E27FC236}">
                <a16:creationId xmlns:a16="http://schemas.microsoft.com/office/drawing/2014/main" id="{3F30234C-2778-F247-82DB-EBC943CDA2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27644" y="1094221"/>
            <a:ext cx="1080823" cy="947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2" name="Picture 2">
            <a:extLst>
              <a:ext uri="{FF2B5EF4-FFF2-40B4-BE49-F238E27FC236}">
                <a16:creationId xmlns:a16="http://schemas.microsoft.com/office/drawing/2014/main" id="{1FCFE115-1A40-524A-9106-660ABC2FB63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172229" y="1477698"/>
            <a:ext cx="855928" cy="840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3" name="Picture 3">
            <a:extLst>
              <a:ext uri="{FF2B5EF4-FFF2-40B4-BE49-F238E27FC236}">
                <a16:creationId xmlns:a16="http://schemas.microsoft.com/office/drawing/2014/main" id="{C55AA697-3468-FB4A-ABC4-B8453AE305F9}"/>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992688" y="1416844"/>
            <a:ext cx="658813" cy="687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4" name="TextBox 4">
            <a:extLst>
              <a:ext uri="{FF2B5EF4-FFF2-40B4-BE49-F238E27FC236}">
                <a16:creationId xmlns:a16="http://schemas.microsoft.com/office/drawing/2014/main" id="{880A4A62-21A7-394F-BE82-B02D89E88138}"/>
              </a:ext>
            </a:extLst>
          </p:cNvPr>
          <p:cNvSpPr txBox="1">
            <a:spLocks noChangeArrowheads="1"/>
          </p:cNvSpPr>
          <p:nvPr/>
        </p:nvSpPr>
        <p:spPr bwMode="auto">
          <a:xfrm>
            <a:off x="1152261" y="1537229"/>
            <a:ext cx="1003993"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1. Alice’s</a:t>
            </a:r>
          </a:p>
          <a:p>
            <a:pPr>
              <a:spcBef>
                <a:spcPct val="0"/>
              </a:spcBef>
              <a:buFontTx/>
              <a:buNone/>
            </a:pPr>
            <a:r>
              <a:rPr lang="en-US" altLang="en-US" sz="1500" b="1"/>
              <a:t>secret</a:t>
            </a:r>
          </a:p>
          <a:p>
            <a:pPr>
              <a:spcBef>
                <a:spcPct val="0"/>
              </a:spcBef>
              <a:buFontTx/>
              <a:buNone/>
            </a:pPr>
            <a:r>
              <a:rPr lang="en-US" altLang="en-US" sz="1500" b="1"/>
              <a:t>color</a:t>
            </a:r>
          </a:p>
        </p:txBody>
      </p:sp>
      <p:sp>
        <p:nvSpPr>
          <p:cNvPr id="43015" name="TextBox 7">
            <a:extLst>
              <a:ext uri="{FF2B5EF4-FFF2-40B4-BE49-F238E27FC236}">
                <a16:creationId xmlns:a16="http://schemas.microsoft.com/office/drawing/2014/main" id="{B1B38CFE-99A3-9A48-936C-E227796DB723}"/>
              </a:ext>
            </a:extLst>
          </p:cNvPr>
          <p:cNvSpPr txBox="1">
            <a:spLocks noChangeArrowheads="1"/>
          </p:cNvSpPr>
          <p:nvPr/>
        </p:nvSpPr>
        <p:spPr bwMode="auto">
          <a:xfrm>
            <a:off x="6012657" y="1416844"/>
            <a:ext cx="924548"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1. Bob’s</a:t>
            </a:r>
          </a:p>
          <a:p>
            <a:pPr>
              <a:spcBef>
                <a:spcPct val="0"/>
              </a:spcBef>
              <a:buFontTx/>
              <a:buNone/>
            </a:pPr>
            <a:r>
              <a:rPr lang="en-US" altLang="en-US" sz="1500" b="1"/>
              <a:t>secret</a:t>
            </a:r>
          </a:p>
          <a:p>
            <a:pPr>
              <a:spcBef>
                <a:spcPct val="0"/>
              </a:spcBef>
              <a:buFontTx/>
              <a:buNone/>
            </a:pPr>
            <a:r>
              <a:rPr lang="en-US" altLang="en-US" sz="1500" b="1"/>
              <a:t>color</a:t>
            </a:r>
          </a:p>
        </p:txBody>
      </p:sp>
      <p:pic>
        <p:nvPicPr>
          <p:cNvPr id="43016" name="Picture 5">
            <a:extLst>
              <a:ext uri="{FF2B5EF4-FFF2-40B4-BE49-F238E27FC236}">
                <a16:creationId xmlns:a16="http://schemas.microsoft.com/office/drawing/2014/main" id="{3B40B699-5284-384D-89D3-3AA3D1C86FC6}"/>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231761" y="2397125"/>
            <a:ext cx="719667" cy="820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7" name="Picture 6">
            <a:extLst>
              <a:ext uri="{FF2B5EF4-FFF2-40B4-BE49-F238E27FC236}">
                <a16:creationId xmlns:a16="http://schemas.microsoft.com/office/drawing/2014/main" id="{D968A0BA-9D37-764C-83D2-45CAAC34A7FC}"/>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992687" y="2256896"/>
            <a:ext cx="719667" cy="672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8" name="TextBox 10">
            <a:extLst>
              <a:ext uri="{FF2B5EF4-FFF2-40B4-BE49-F238E27FC236}">
                <a16:creationId xmlns:a16="http://schemas.microsoft.com/office/drawing/2014/main" id="{1F0DCFC2-52B3-B045-BC30-2347D72E80EA}"/>
              </a:ext>
            </a:extLst>
          </p:cNvPr>
          <p:cNvSpPr txBox="1">
            <a:spLocks noChangeArrowheads="1"/>
          </p:cNvSpPr>
          <p:nvPr/>
        </p:nvSpPr>
        <p:spPr bwMode="auto">
          <a:xfrm>
            <a:off x="1152261" y="2436813"/>
            <a:ext cx="941283"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dirty="0"/>
              <a:t>2. Mix in</a:t>
            </a:r>
          </a:p>
          <a:p>
            <a:pPr>
              <a:spcBef>
                <a:spcPct val="0"/>
              </a:spcBef>
              <a:buFontTx/>
              <a:buNone/>
            </a:pPr>
            <a:r>
              <a:rPr lang="en-US" altLang="en-US" sz="1500" b="1" dirty="0"/>
              <a:t>public</a:t>
            </a:r>
          </a:p>
          <a:p>
            <a:pPr>
              <a:spcBef>
                <a:spcPct val="0"/>
              </a:spcBef>
              <a:buFontTx/>
              <a:buNone/>
            </a:pPr>
            <a:r>
              <a:rPr lang="en-US" altLang="en-US" sz="1500" b="1" dirty="0"/>
              <a:t>color</a:t>
            </a:r>
          </a:p>
        </p:txBody>
      </p:sp>
      <p:sp>
        <p:nvSpPr>
          <p:cNvPr id="43019" name="TextBox 11">
            <a:extLst>
              <a:ext uri="{FF2B5EF4-FFF2-40B4-BE49-F238E27FC236}">
                <a16:creationId xmlns:a16="http://schemas.microsoft.com/office/drawing/2014/main" id="{D2AAF21B-FFCA-8647-8A1E-AA90CD1284F4}"/>
              </a:ext>
            </a:extLst>
          </p:cNvPr>
          <p:cNvSpPr txBox="1">
            <a:spLocks noChangeArrowheads="1"/>
          </p:cNvSpPr>
          <p:nvPr/>
        </p:nvSpPr>
        <p:spPr bwMode="auto">
          <a:xfrm>
            <a:off x="6012657" y="2197365"/>
            <a:ext cx="941283"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2. Mix in</a:t>
            </a:r>
          </a:p>
          <a:p>
            <a:pPr>
              <a:spcBef>
                <a:spcPct val="0"/>
              </a:spcBef>
              <a:buFontTx/>
              <a:buNone/>
            </a:pPr>
            <a:r>
              <a:rPr lang="en-US" altLang="en-US" sz="1500" b="1"/>
              <a:t>public</a:t>
            </a:r>
          </a:p>
          <a:p>
            <a:pPr>
              <a:spcBef>
                <a:spcPct val="0"/>
              </a:spcBef>
              <a:buFontTx/>
              <a:buNone/>
            </a:pPr>
            <a:r>
              <a:rPr lang="en-US" altLang="en-US" sz="1500" b="1"/>
              <a:t>color</a:t>
            </a:r>
          </a:p>
        </p:txBody>
      </p:sp>
      <p:pic>
        <p:nvPicPr>
          <p:cNvPr id="43020" name="Picture 8">
            <a:extLst>
              <a:ext uri="{FF2B5EF4-FFF2-40B4-BE49-F238E27FC236}">
                <a16:creationId xmlns:a16="http://schemas.microsoft.com/office/drawing/2014/main" id="{9CF317AC-4F0E-7341-80D4-19BEEEAA52A3}"/>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172229" y="4057386"/>
            <a:ext cx="719667" cy="719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21" name="Picture 9">
            <a:extLst>
              <a:ext uri="{FF2B5EF4-FFF2-40B4-BE49-F238E27FC236}">
                <a16:creationId xmlns:a16="http://schemas.microsoft.com/office/drawing/2014/main" id="{EFF7A000-6403-8248-81D2-A1B8CB80B5E9}"/>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5052219" y="4057386"/>
            <a:ext cx="660135" cy="660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22" name="TextBox 14">
            <a:extLst>
              <a:ext uri="{FF2B5EF4-FFF2-40B4-BE49-F238E27FC236}">
                <a16:creationId xmlns:a16="http://schemas.microsoft.com/office/drawing/2014/main" id="{846C1B04-F8FA-1449-88EC-A6DDA7DCCD58}"/>
              </a:ext>
            </a:extLst>
          </p:cNvPr>
          <p:cNvSpPr txBox="1">
            <a:spLocks noChangeArrowheads="1"/>
          </p:cNvSpPr>
          <p:nvPr/>
        </p:nvSpPr>
        <p:spPr bwMode="auto">
          <a:xfrm>
            <a:off x="1198563" y="4008438"/>
            <a:ext cx="941283"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4. Mix in</a:t>
            </a:r>
          </a:p>
          <a:p>
            <a:pPr>
              <a:spcBef>
                <a:spcPct val="0"/>
              </a:spcBef>
              <a:buFontTx/>
              <a:buNone/>
            </a:pPr>
            <a:r>
              <a:rPr lang="en-US" altLang="en-US" sz="1500" b="1"/>
              <a:t>secret</a:t>
            </a:r>
          </a:p>
          <a:p>
            <a:pPr>
              <a:spcBef>
                <a:spcPct val="0"/>
              </a:spcBef>
              <a:buFontTx/>
              <a:buNone/>
            </a:pPr>
            <a:r>
              <a:rPr lang="en-US" altLang="en-US" sz="1500" b="1"/>
              <a:t>color</a:t>
            </a:r>
          </a:p>
        </p:txBody>
      </p:sp>
      <p:sp>
        <p:nvSpPr>
          <p:cNvPr id="43023" name="TextBox 15">
            <a:extLst>
              <a:ext uri="{FF2B5EF4-FFF2-40B4-BE49-F238E27FC236}">
                <a16:creationId xmlns:a16="http://schemas.microsoft.com/office/drawing/2014/main" id="{C82024E2-0628-554B-AA5B-A91D2D394ACF}"/>
              </a:ext>
            </a:extLst>
          </p:cNvPr>
          <p:cNvSpPr txBox="1">
            <a:spLocks noChangeArrowheads="1"/>
          </p:cNvSpPr>
          <p:nvPr/>
        </p:nvSpPr>
        <p:spPr bwMode="auto">
          <a:xfrm>
            <a:off x="6072188" y="4067969"/>
            <a:ext cx="941283"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4. Mix in</a:t>
            </a:r>
          </a:p>
          <a:p>
            <a:pPr>
              <a:spcBef>
                <a:spcPct val="0"/>
              </a:spcBef>
              <a:buFontTx/>
              <a:buNone/>
            </a:pPr>
            <a:r>
              <a:rPr lang="en-US" altLang="en-US" sz="1500" b="1"/>
              <a:t>secret</a:t>
            </a:r>
          </a:p>
          <a:p>
            <a:pPr>
              <a:spcBef>
                <a:spcPct val="0"/>
              </a:spcBef>
              <a:buFontTx/>
              <a:buNone/>
            </a:pPr>
            <a:r>
              <a:rPr lang="en-US" altLang="en-US" sz="1500" b="1"/>
              <a:t>color</a:t>
            </a:r>
          </a:p>
        </p:txBody>
      </p:sp>
      <p:pic>
        <p:nvPicPr>
          <p:cNvPr id="43024" name="Picture 16">
            <a:extLst>
              <a:ext uri="{FF2B5EF4-FFF2-40B4-BE49-F238E27FC236}">
                <a16:creationId xmlns:a16="http://schemas.microsoft.com/office/drawing/2014/main" id="{5C4EFF4B-1967-EB49-897D-F88709151C5E}"/>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231761" y="3397250"/>
            <a:ext cx="719667" cy="672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25" name="Picture 17">
            <a:extLst>
              <a:ext uri="{FF2B5EF4-FFF2-40B4-BE49-F238E27FC236}">
                <a16:creationId xmlns:a16="http://schemas.microsoft.com/office/drawing/2014/main" id="{3AC224C3-DA1B-5949-872C-6618EB3585F4}"/>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992687" y="3157803"/>
            <a:ext cx="719667" cy="820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26" name="TextBox 18">
            <a:extLst>
              <a:ext uri="{FF2B5EF4-FFF2-40B4-BE49-F238E27FC236}">
                <a16:creationId xmlns:a16="http://schemas.microsoft.com/office/drawing/2014/main" id="{38BC256F-45AF-044D-BAFD-A6525CF1DE36}"/>
              </a:ext>
            </a:extLst>
          </p:cNvPr>
          <p:cNvSpPr txBox="1">
            <a:spLocks noChangeArrowheads="1"/>
          </p:cNvSpPr>
          <p:nvPr/>
        </p:nvSpPr>
        <p:spPr bwMode="auto">
          <a:xfrm>
            <a:off x="1152261" y="3217333"/>
            <a:ext cx="899583"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3. Send </a:t>
            </a:r>
          </a:p>
          <a:p>
            <a:pPr>
              <a:spcBef>
                <a:spcPct val="0"/>
              </a:spcBef>
              <a:buFontTx/>
              <a:buNone/>
            </a:pPr>
            <a:r>
              <a:rPr lang="en-US" altLang="en-US" sz="1500" b="1"/>
              <a:t>to Bob</a:t>
            </a:r>
          </a:p>
          <a:p>
            <a:pPr>
              <a:spcBef>
                <a:spcPct val="0"/>
              </a:spcBef>
              <a:buFontTx/>
              <a:buNone/>
            </a:pPr>
            <a:endParaRPr lang="en-US" altLang="en-US" sz="1500" b="1"/>
          </a:p>
        </p:txBody>
      </p:sp>
      <p:sp>
        <p:nvSpPr>
          <p:cNvPr id="43027" name="TextBox 19">
            <a:extLst>
              <a:ext uri="{FF2B5EF4-FFF2-40B4-BE49-F238E27FC236}">
                <a16:creationId xmlns:a16="http://schemas.microsoft.com/office/drawing/2014/main" id="{BB2A97D7-977C-504A-BD7F-A987C95CE8BE}"/>
              </a:ext>
            </a:extLst>
          </p:cNvPr>
          <p:cNvSpPr txBox="1">
            <a:spLocks noChangeArrowheads="1"/>
          </p:cNvSpPr>
          <p:nvPr/>
        </p:nvSpPr>
        <p:spPr bwMode="auto">
          <a:xfrm>
            <a:off x="6012657" y="3217333"/>
            <a:ext cx="87164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3. Send</a:t>
            </a:r>
          </a:p>
          <a:p>
            <a:pPr>
              <a:spcBef>
                <a:spcPct val="0"/>
              </a:spcBef>
              <a:buFontTx/>
              <a:buNone/>
            </a:pPr>
            <a:r>
              <a:rPr lang="en-US" altLang="en-US" sz="1500" b="1"/>
              <a:t>to Alice</a:t>
            </a:r>
          </a:p>
        </p:txBody>
      </p:sp>
    </p:spTree>
    <p:extLst>
      <p:ext uri="{BB962C8B-B14F-4D97-AF65-F5344CB8AC3E}">
        <p14:creationId xmlns:p14="http://schemas.microsoft.com/office/powerpoint/2010/main" val="394949738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19D0F0DD-820D-1247-A6AE-CE798E9BA930}"/>
              </a:ext>
            </a:extLst>
          </p:cNvPr>
          <p:cNvSpPr>
            <a:spLocks noGrp="1" noChangeArrowheads="1"/>
          </p:cNvSpPr>
          <p:nvPr>
            <p:ph type="title"/>
          </p:nvPr>
        </p:nvSpPr>
        <p:spPr>
          <a:xfrm>
            <a:off x="184935" y="127000"/>
            <a:ext cx="7886700" cy="792458"/>
          </a:xfrm>
        </p:spPr>
        <p:txBody>
          <a:bodyPr/>
          <a:lstStyle/>
          <a:p>
            <a:pPr eaLnBrk="1" hangingPunct="1"/>
            <a:r>
              <a:rPr lang="en-US" altLang="en-US" dirty="0">
                <a:latin typeface="Tahoma" panose="020B0604030504040204" pitchFamily="34" charset="0"/>
                <a:ea typeface="ＭＳ Ｐゴシック" panose="020B0600070205080204" pitchFamily="34" charset="-128"/>
              </a:rPr>
              <a:t>Diffie-Helman</a:t>
            </a:r>
          </a:p>
        </p:txBody>
      </p:sp>
      <p:sp>
        <p:nvSpPr>
          <p:cNvPr id="16386" name="Rectangle 3">
            <a:extLst>
              <a:ext uri="{FF2B5EF4-FFF2-40B4-BE49-F238E27FC236}">
                <a16:creationId xmlns:a16="http://schemas.microsoft.com/office/drawing/2014/main" id="{64803469-0351-BA45-ABE6-B6F61CAA9AC7}"/>
              </a:ext>
            </a:extLst>
          </p:cNvPr>
          <p:cNvSpPr>
            <a:spLocks noGrp="1" noChangeArrowheads="1"/>
          </p:cNvSpPr>
          <p:nvPr>
            <p:ph type="body" idx="1"/>
          </p:nvPr>
        </p:nvSpPr>
        <p:spPr>
          <a:xfrm>
            <a:off x="184935" y="791110"/>
            <a:ext cx="8743308" cy="4796890"/>
          </a:xfrm>
        </p:spPr>
        <p:txBody>
          <a:bodyPr/>
          <a:lstStyle/>
          <a:p>
            <a:pPr marL="0" indent="0" eaLnBrk="1" hangingPunct="1">
              <a:buNone/>
              <a:defRPr/>
            </a:pPr>
            <a:r>
              <a:rPr lang="en-US" sz="1833" b="1" dirty="0">
                <a:latin typeface="Tahoma" charset="0"/>
              </a:rPr>
              <a:t>Diffie-Helman key exchange</a:t>
            </a:r>
            <a:r>
              <a:rPr lang="en-US" sz="1833" dirty="0">
                <a:latin typeface="Tahoma" charset="0"/>
              </a:rPr>
              <a:t> uses modular exponentiation as its one-way function. </a:t>
            </a:r>
          </a:p>
          <a:p>
            <a:pPr marL="0" indent="0" eaLnBrk="1" hangingPunct="1">
              <a:buNone/>
              <a:defRPr/>
            </a:pPr>
            <a:endParaRPr lang="en-US" sz="1833" dirty="0">
              <a:latin typeface="Tahoma" charset="0"/>
            </a:endParaRPr>
          </a:p>
          <a:p>
            <a:pPr marL="0" indent="0" eaLnBrk="1" hangingPunct="1">
              <a:buNone/>
              <a:defRPr/>
            </a:pPr>
            <a:r>
              <a:rPr lang="en-US" sz="1833" dirty="0">
                <a:latin typeface="Tahoma" charset="0"/>
              </a:rPr>
              <a:t>Two positive integers x and y are </a:t>
            </a:r>
            <a:r>
              <a:rPr lang="en-US" sz="1833" b="1" dirty="0">
                <a:latin typeface="Tahoma" charset="0"/>
              </a:rPr>
              <a:t>congruent modulo n</a:t>
            </a:r>
            <a:r>
              <a:rPr lang="en-US" sz="1833" dirty="0">
                <a:latin typeface="Tahoma" charset="0"/>
              </a:rPr>
              <a:t>, denoted </a:t>
            </a:r>
          </a:p>
          <a:p>
            <a:pPr marL="0" indent="0">
              <a:buNone/>
              <a:defRPr/>
            </a:pPr>
            <a:r>
              <a:rPr lang="en-US" sz="1833" dirty="0">
                <a:latin typeface="Tahoma" charset="0"/>
              </a:rPr>
              <a:t> x = y mod n  if x % n = y % n.</a:t>
            </a:r>
          </a:p>
          <a:p>
            <a:pPr marL="0" indent="0" eaLnBrk="1" hangingPunct="1">
              <a:buNone/>
              <a:defRPr/>
            </a:pPr>
            <a:endParaRPr lang="en-US" sz="1833" dirty="0">
              <a:latin typeface="Tahoma" charset="0"/>
            </a:endParaRPr>
          </a:p>
          <a:p>
            <a:pPr marL="0" indent="0" eaLnBrk="1" hangingPunct="1">
              <a:buNone/>
              <a:defRPr/>
            </a:pPr>
            <a:r>
              <a:rPr lang="en-US" sz="1833" dirty="0">
                <a:latin typeface="Tahoma" charset="0"/>
              </a:rPr>
              <a:t>For example, 7 = 2 mod 5 since both 2 and 7 when divided by 5 give a remainder of 2. </a:t>
            </a:r>
          </a:p>
          <a:p>
            <a:pPr lvl="1" eaLnBrk="1" hangingPunct="1">
              <a:defRPr/>
            </a:pPr>
            <a:r>
              <a:rPr lang="en-US" sz="1500" dirty="0">
                <a:solidFill>
                  <a:srgbClr val="000000"/>
                </a:solidFill>
                <a:latin typeface="Tahoma" charset="0"/>
              </a:rPr>
              <a:t>13 = 25 mod 2 = 1 mod 2</a:t>
            </a:r>
          </a:p>
          <a:p>
            <a:pPr lvl="1" eaLnBrk="1" hangingPunct="1">
              <a:defRPr/>
            </a:pPr>
            <a:r>
              <a:rPr lang="en-US" sz="1500" dirty="0">
                <a:solidFill>
                  <a:srgbClr val="000000"/>
                </a:solidFill>
                <a:latin typeface="Tahoma" charset="0"/>
              </a:rPr>
              <a:t>45 = 15 mod 10 = 5 mod 10</a:t>
            </a:r>
          </a:p>
          <a:p>
            <a:pPr marL="0" indent="0" eaLnBrk="1" hangingPunct="1">
              <a:buNone/>
              <a:defRPr/>
            </a:pPr>
            <a:endParaRPr lang="en-US" sz="1833" dirty="0">
              <a:solidFill>
                <a:srgbClr val="000000"/>
              </a:solidFill>
              <a:latin typeface="Tahoma" charset="0"/>
            </a:endParaRPr>
          </a:p>
          <a:p>
            <a:pPr marL="0" indent="0" eaLnBrk="1" hangingPunct="1">
              <a:buNone/>
              <a:defRPr/>
            </a:pPr>
            <a:r>
              <a:rPr lang="en-US" sz="1833" dirty="0">
                <a:solidFill>
                  <a:srgbClr val="000000"/>
                </a:solidFill>
                <a:latin typeface="Tahoma" charset="0"/>
              </a:rPr>
              <a:t>When performing math operations, we reduce modulo n so that the result is a remainder from 0 to n-1. </a:t>
            </a:r>
          </a:p>
          <a:p>
            <a:pPr lvl="1" eaLnBrk="1" hangingPunct="1">
              <a:defRPr/>
            </a:pPr>
            <a:r>
              <a:rPr lang="en-US" sz="1500" dirty="0">
                <a:solidFill>
                  <a:srgbClr val="000000"/>
                </a:solidFill>
                <a:latin typeface="Tahoma" charset="0"/>
              </a:rPr>
              <a:t>3^5 mod 31 = 243 mod 31 = 26 mod 31</a:t>
            </a:r>
          </a:p>
          <a:p>
            <a:pPr lvl="1" eaLnBrk="1" hangingPunct="1">
              <a:defRPr/>
            </a:pPr>
            <a:endParaRPr lang="en-US" sz="1500" dirty="0">
              <a:solidFill>
                <a:srgbClr val="000000"/>
              </a:solidFill>
              <a:latin typeface="Tahoma" charset="0"/>
            </a:endParaRPr>
          </a:p>
          <a:p>
            <a:pPr lvl="1" eaLnBrk="1" hangingPunct="1">
              <a:defRPr/>
            </a:pPr>
            <a:endParaRPr lang="en-US" sz="1500" dirty="0">
              <a:solidFill>
                <a:srgbClr val="000000"/>
              </a:solidFill>
              <a:latin typeface="Tahoma" charset="0"/>
            </a:endParaRPr>
          </a:p>
          <a:p>
            <a:pPr marL="380985" lvl="1" indent="0">
              <a:buNone/>
              <a:defRPr/>
            </a:pPr>
            <a:endParaRPr lang="en-US" sz="1500" dirty="0">
              <a:solidFill>
                <a:srgbClr val="000000"/>
              </a:solidFill>
              <a:latin typeface="Tahoma" charset="0"/>
            </a:endParaRPr>
          </a:p>
          <a:p>
            <a:pPr marL="0" indent="0">
              <a:buNone/>
              <a:defRPr/>
            </a:pPr>
            <a:endParaRPr lang="en-US" sz="1833" dirty="0">
              <a:solidFill>
                <a:srgbClr val="008000"/>
              </a:solidFill>
              <a:latin typeface="Courier New" charset="0"/>
            </a:endParaRPr>
          </a:p>
        </p:txBody>
      </p:sp>
    </p:spTree>
    <p:extLst>
      <p:ext uri="{BB962C8B-B14F-4D97-AF65-F5344CB8AC3E}">
        <p14:creationId xmlns:p14="http://schemas.microsoft.com/office/powerpoint/2010/main" val="28696427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6386">
                                            <p:txEl>
                                              <p:pRg st="9" end="9"/>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638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741C59B0-DD4C-2549-9269-EB2C2DF6E577}"/>
              </a:ext>
            </a:extLst>
          </p:cNvPr>
          <p:cNvSpPr>
            <a:spLocks noGrp="1" noChangeArrowheads="1"/>
          </p:cNvSpPr>
          <p:nvPr>
            <p:ph type="title"/>
          </p:nvPr>
        </p:nvSpPr>
        <p:spPr>
          <a:xfrm>
            <a:off x="123290" y="205483"/>
            <a:ext cx="7886700" cy="689716"/>
          </a:xfrm>
        </p:spPr>
        <p:txBody>
          <a:bodyPr/>
          <a:lstStyle/>
          <a:p>
            <a:pPr eaLnBrk="1" hangingPunct="1"/>
            <a:r>
              <a:rPr lang="en-US" altLang="en-US" dirty="0">
                <a:latin typeface="Tahoma" panose="020B0604030504040204" pitchFamily="34" charset="0"/>
                <a:ea typeface="ＭＳ Ｐゴシック" panose="020B0600070205080204" pitchFamily="34" charset="-128"/>
              </a:rPr>
              <a:t>Diffie-Helman</a:t>
            </a:r>
          </a:p>
        </p:txBody>
      </p:sp>
      <p:sp>
        <p:nvSpPr>
          <p:cNvPr id="16386" name="Rectangle 3">
            <a:extLst>
              <a:ext uri="{FF2B5EF4-FFF2-40B4-BE49-F238E27FC236}">
                <a16:creationId xmlns:a16="http://schemas.microsoft.com/office/drawing/2014/main" id="{971DAD30-53B6-3446-A665-81B33697B4B9}"/>
              </a:ext>
            </a:extLst>
          </p:cNvPr>
          <p:cNvSpPr>
            <a:spLocks noGrp="1" noChangeArrowheads="1"/>
          </p:cNvSpPr>
          <p:nvPr>
            <p:ph type="body" idx="1"/>
          </p:nvPr>
        </p:nvSpPr>
        <p:spPr>
          <a:xfrm>
            <a:off x="123290" y="895199"/>
            <a:ext cx="8774130" cy="4692801"/>
          </a:xfrm>
        </p:spPr>
        <p:txBody>
          <a:bodyPr/>
          <a:lstStyle/>
          <a:p>
            <a:pPr marL="0" indent="0" eaLnBrk="1" hangingPunct="1">
              <a:buNone/>
            </a:pPr>
            <a:r>
              <a:rPr lang="en-US" altLang="en-US" sz="1833" b="1" dirty="0">
                <a:latin typeface="Tahoma" panose="020B0604030504040204" pitchFamily="34" charset="0"/>
                <a:ea typeface="ＭＳ Ｐゴシック" panose="020B0600070205080204" pitchFamily="34" charset="-128"/>
              </a:rPr>
              <a:t>Modular exponentiation</a:t>
            </a:r>
            <a:r>
              <a:rPr lang="en-US" altLang="en-US" sz="1833" dirty="0">
                <a:latin typeface="Tahoma" panose="020B0604030504040204" pitchFamily="34" charset="0"/>
                <a:ea typeface="ＭＳ Ｐゴシック" panose="020B0600070205080204" pitchFamily="34" charset="-128"/>
              </a:rPr>
              <a:t> is a one-way function because it is easy to raise a power but hard to invert. </a:t>
            </a:r>
          </a:p>
          <a:p>
            <a:pPr marL="0" indent="0" eaLnBrk="1" hangingPunct="1">
              <a:buNone/>
            </a:pPr>
            <a:endParaRPr lang="en-US" altLang="en-US" sz="1833" dirty="0">
              <a:solidFill>
                <a:srgbClr val="000000"/>
              </a:solidFill>
              <a:latin typeface="Tahoma" panose="020B0604030504040204" pitchFamily="34" charset="0"/>
              <a:ea typeface="ＭＳ Ｐゴシック" panose="020B0600070205080204" pitchFamily="34" charset="-128"/>
            </a:endParaRPr>
          </a:p>
          <a:p>
            <a:pPr marL="0" indent="0" eaLnBrk="1" hangingPunct="1">
              <a:buNone/>
            </a:pPr>
            <a:r>
              <a:rPr lang="en-US" altLang="en-US" sz="1833" dirty="0">
                <a:solidFill>
                  <a:srgbClr val="000000"/>
                </a:solidFill>
                <a:latin typeface="Tahoma" panose="020B0604030504040204" pitchFamily="34" charset="0"/>
                <a:ea typeface="ＭＳ Ｐゴシック" panose="020B0600070205080204" pitchFamily="34" charset="-128"/>
              </a:rPr>
              <a:t>For example, it is easy to compute 3^5=26 mod 31.(One line of Python code.) But it’s hard to find x such that 3^x=26 mod 31 if the base and modulo are very large integers(hundreds of digits long).</a:t>
            </a:r>
          </a:p>
          <a:p>
            <a:pPr lvl="1" eaLnBrk="1" hangingPunct="1"/>
            <a:r>
              <a:rPr lang="en-US" altLang="en-US" dirty="0">
                <a:solidFill>
                  <a:srgbClr val="000000"/>
                </a:solidFill>
                <a:latin typeface="Tahoma" panose="020B0604030504040204" pitchFamily="34" charset="0"/>
              </a:rPr>
              <a:t>This is called the </a:t>
            </a:r>
            <a:r>
              <a:rPr lang="en-US" altLang="en-US" b="1" dirty="0">
                <a:solidFill>
                  <a:srgbClr val="000000"/>
                </a:solidFill>
                <a:latin typeface="Tahoma" panose="020B0604030504040204" pitchFamily="34" charset="0"/>
              </a:rPr>
              <a:t>discrete logarithm problem</a:t>
            </a:r>
            <a:r>
              <a:rPr lang="en-US" altLang="en-US" dirty="0">
                <a:solidFill>
                  <a:srgbClr val="000000"/>
                </a:solidFill>
                <a:latin typeface="Tahoma" panose="020B0604030504040204" pitchFamily="34" charset="0"/>
              </a:rPr>
              <a:t>. </a:t>
            </a:r>
          </a:p>
          <a:p>
            <a:pPr marL="0" indent="0" eaLnBrk="1" hangingPunct="1">
              <a:buNone/>
            </a:pPr>
            <a:endParaRPr lang="en-US" altLang="en-US" sz="1833" dirty="0">
              <a:solidFill>
                <a:srgbClr val="000000"/>
              </a:solidFill>
              <a:latin typeface="Tahoma" panose="020B0604030504040204" pitchFamily="34" charset="0"/>
              <a:ea typeface="ＭＳ Ｐゴシック" panose="020B0600070205080204" pitchFamily="34" charset="-128"/>
            </a:endParaRPr>
          </a:p>
          <a:p>
            <a:pPr marL="0" indent="0" eaLnBrk="1" hangingPunct="1">
              <a:buNone/>
            </a:pPr>
            <a:r>
              <a:rPr lang="en-US" altLang="en-US" sz="1833" dirty="0">
                <a:solidFill>
                  <a:srgbClr val="000000"/>
                </a:solidFill>
                <a:latin typeface="Tahoma" panose="020B0604030504040204" pitchFamily="34" charset="0"/>
                <a:ea typeface="ＭＳ Ｐゴシック" panose="020B0600070205080204" pitchFamily="34" charset="-128"/>
              </a:rPr>
              <a:t>The base that is used for the modulo is a large prime(hundreds of digits long).</a:t>
            </a:r>
          </a:p>
          <a:p>
            <a:pPr eaLnBrk="1" hangingPunct="1">
              <a:buFontTx/>
              <a:buNone/>
            </a:pPr>
            <a:r>
              <a:rPr lang="en-US" altLang="en-US" sz="1833" dirty="0">
                <a:solidFill>
                  <a:srgbClr val="000000"/>
                </a:solidFill>
                <a:latin typeface="Tahoma" panose="020B0604030504040204" pitchFamily="34" charset="0"/>
                <a:ea typeface="ＭＳ Ｐゴシック" panose="020B0600070205080204" pitchFamily="34" charset="-128"/>
              </a:rPr>
              <a:t>Solve this:</a:t>
            </a:r>
          </a:p>
          <a:p>
            <a:pPr eaLnBrk="1" hangingPunct="1">
              <a:buFontTx/>
              <a:buNone/>
            </a:pPr>
            <a:r>
              <a:rPr lang="en-US" altLang="en-US" sz="1833" dirty="0">
                <a:solidFill>
                  <a:srgbClr val="000000"/>
                </a:solidFill>
                <a:latin typeface="Tahoma" panose="020B0604030504040204" pitchFamily="34" charset="0"/>
                <a:ea typeface="ＭＳ Ｐゴシック" panose="020B0600070205080204" pitchFamily="34" charset="-128"/>
              </a:rPr>
              <a:t>232413423432423424234234324^x = 23423423423423003438204234 mod 235235423432423423432534532423423423423534535235</a:t>
            </a:r>
          </a:p>
          <a:p>
            <a:pPr marL="0" indent="0" eaLnBrk="1" hangingPunct="1">
              <a:buNone/>
            </a:pPr>
            <a:r>
              <a:rPr lang="en-US" altLang="en-US" sz="1833" dirty="0">
                <a:solidFill>
                  <a:srgbClr val="000000"/>
                </a:solidFill>
                <a:latin typeface="Tahoma" panose="020B0604030504040204" pitchFamily="34" charset="0"/>
                <a:ea typeface="ＭＳ Ｐゴシック" panose="020B0600070205080204" pitchFamily="34" charset="-128"/>
              </a:rPr>
              <a:t>Diffie-Helman is an algorithm that uses this one way function of modular exponentiation to do key exchange. The process is similar to the painting example earlier. </a:t>
            </a:r>
          </a:p>
          <a:p>
            <a:pPr eaLnBrk="1" hangingPunct="1">
              <a:buFontTx/>
              <a:buNone/>
            </a:pPr>
            <a:endParaRPr lang="en-US" altLang="en-US" sz="1500" dirty="0">
              <a:solidFill>
                <a:srgbClr val="000000"/>
              </a:solidFill>
              <a:latin typeface="Tahoma" panose="020B0604030504040204" pitchFamily="34" charset="0"/>
              <a:ea typeface="ＭＳ Ｐゴシック" panose="020B0600070205080204" pitchFamily="34" charset="-128"/>
            </a:endParaRPr>
          </a:p>
          <a:p>
            <a:pPr lvl="1" eaLnBrk="1" hangingPunct="1"/>
            <a:endParaRPr lang="en-US" altLang="en-US" sz="1500" dirty="0">
              <a:solidFill>
                <a:srgbClr val="000000"/>
              </a:solidFill>
              <a:latin typeface="Tahoma" panose="020B0604030504040204" pitchFamily="34" charset="0"/>
            </a:endParaRPr>
          </a:p>
          <a:p>
            <a:pPr lvl="1" eaLnBrk="1" hangingPunct="1">
              <a:buFontTx/>
              <a:buNone/>
            </a:pPr>
            <a:endParaRPr lang="en-US" altLang="en-US" sz="1500" dirty="0">
              <a:solidFill>
                <a:srgbClr val="000000"/>
              </a:solidFill>
              <a:latin typeface="Tahoma" panose="020B0604030504040204" pitchFamily="34" charset="0"/>
            </a:endParaRPr>
          </a:p>
          <a:p>
            <a:pPr eaLnBrk="1" hangingPunct="1">
              <a:buFontTx/>
              <a:buNone/>
            </a:pPr>
            <a:endParaRPr lang="en-US" altLang="en-US" sz="1833" dirty="0">
              <a:solidFill>
                <a:srgbClr val="008000"/>
              </a:solidFill>
              <a:latin typeface="Courier New" panose="02070309020205020404" pitchFamily="49" charset="0"/>
              <a:ea typeface="ＭＳ Ｐゴシック" panose="020B0600070205080204" pitchFamily="34" charset="-128"/>
            </a:endParaRPr>
          </a:p>
        </p:txBody>
      </p:sp>
    </p:spTree>
    <p:extLst>
      <p:ext uri="{BB962C8B-B14F-4D97-AF65-F5344CB8AC3E}">
        <p14:creationId xmlns:p14="http://schemas.microsoft.com/office/powerpoint/2010/main" val="333308234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F54483B9-1658-FE4F-8E2E-F3A29FFD393E}"/>
              </a:ext>
            </a:extLst>
          </p:cNvPr>
          <p:cNvSpPr>
            <a:spLocks noGrp="1" noChangeArrowheads="1"/>
          </p:cNvSpPr>
          <p:nvPr>
            <p:ph type="title"/>
          </p:nvPr>
        </p:nvSpPr>
        <p:spPr>
          <a:xfrm>
            <a:off x="92467" y="141685"/>
            <a:ext cx="7886700" cy="694834"/>
          </a:xfrm>
        </p:spPr>
        <p:txBody>
          <a:bodyPr/>
          <a:lstStyle/>
          <a:p>
            <a:pPr eaLnBrk="1" hangingPunct="1"/>
            <a:r>
              <a:rPr lang="en-US" altLang="en-US" dirty="0">
                <a:latin typeface="Tahoma" panose="020B0604030504040204" pitchFamily="34" charset="0"/>
                <a:ea typeface="ＭＳ Ｐゴシック" panose="020B0600070205080204" pitchFamily="34" charset="-128"/>
              </a:rPr>
              <a:t>Diffie-Helman Key Exchange</a:t>
            </a:r>
          </a:p>
        </p:txBody>
      </p:sp>
      <p:sp>
        <p:nvSpPr>
          <p:cNvPr id="16386" name="Rectangle 3">
            <a:extLst>
              <a:ext uri="{FF2B5EF4-FFF2-40B4-BE49-F238E27FC236}">
                <a16:creationId xmlns:a16="http://schemas.microsoft.com/office/drawing/2014/main" id="{329B2B06-1922-5C41-84A6-22DCD0FD3F20}"/>
              </a:ext>
            </a:extLst>
          </p:cNvPr>
          <p:cNvSpPr>
            <a:spLocks noGrp="1" noChangeArrowheads="1"/>
          </p:cNvSpPr>
          <p:nvPr>
            <p:ph type="body" idx="1"/>
          </p:nvPr>
        </p:nvSpPr>
        <p:spPr>
          <a:xfrm>
            <a:off x="92467" y="836519"/>
            <a:ext cx="8289533" cy="4751481"/>
          </a:xfrm>
        </p:spPr>
        <p:txBody>
          <a:bodyPr/>
          <a:lstStyle/>
          <a:p>
            <a:pPr marL="0" indent="0">
              <a:buNone/>
              <a:defRPr/>
            </a:pPr>
            <a:r>
              <a:rPr lang="en-US" sz="1833" dirty="0">
                <a:solidFill>
                  <a:srgbClr val="008000"/>
                </a:solidFill>
                <a:latin typeface="Courier New" charset="0"/>
              </a:rPr>
              <a:t>				    </a:t>
            </a:r>
            <a:r>
              <a:rPr lang="en-US" sz="1833" b="1" dirty="0">
                <a:latin typeface="Tahoma"/>
                <a:cs typeface="Tahoma"/>
              </a:rPr>
              <a:t>Eve is listening.</a:t>
            </a: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latin typeface="Tahoma"/>
              <a:cs typeface="Tahoma"/>
            </a:endParaRPr>
          </a:p>
          <a:p>
            <a:pPr marL="0" indent="0" eaLnBrk="1" hangingPunct="1">
              <a:buNone/>
              <a:defRPr/>
            </a:pPr>
            <a:endParaRPr lang="en-US" sz="2000" dirty="0">
              <a:solidFill>
                <a:srgbClr val="000090"/>
              </a:solidFill>
            </a:endParaRPr>
          </a:p>
          <a:p>
            <a:pPr marL="0" indent="0" eaLnBrk="1" hangingPunct="1">
              <a:buNone/>
              <a:defRPr/>
            </a:pPr>
            <a:r>
              <a:rPr lang="en-US" sz="2000" dirty="0">
                <a:solidFill>
                  <a:srgbClr val="FF0000"/>
                </a:solidFill>
              </a:rPr>
              <a:t>				B^{XY} mod M is the shared key. </a:t>
            </a:r>
          </a:p>
          <a:p>
            <a:pPr eaLnBrk="1" hangingPunct="1">
              <a:defRPr/>
            </a:pPr>
            <a:endParaRPr lang="en-US" sz="1833" dirty="0">
              <a:latin typeface="Tahoma"/>
              <a:cs typeface="Tahoma"/>
            </a:endParaRPr>
          </a:p>
          <a:p>
            <a:pPr marL="0" indent="0">
              <a:buNone/>
              <a:defRPr/>
            </a:pPr>
            <a:endParaRPr lang="en-US" sz="1833" dirty="0">
              <a:solidFill>
                <a:srgbClr val="008000"/>
              </a:solidFill>
              <a:latin typeface="Courier New" charset="0"/>
            </a:endParaRPr>
          </a:p>
        </p:txBody>
      </p:sp>
      <p:sp>
        <p:nvSpPr>
          <p:cNvPr id="49155" name="TextBox 4">
            <a:extLst>
              <a:ext uri="{FF2B5EF4-FFF2-40B4-BE49-F238E27FC236}">
                <a16:creationId xmlns:a16="http://schemas.microsoft.com/office/drawing/2014/main" id="{AC4B7EBE-7B86-2B42-9DEE-26345999BF2F}"/>
              </a:ext>
            </a:extLst>
          </p:cNvPr>
          <p:cNvSpPr txBox="1">
            <a:spLocks noChangeArrowheads="1"/>
          </p:cNvSpPr>
          <p:nvPr/>
        </p:nvSpPr>
        <p:spPr bwMode="auto">
          <a:xfrm>
            <a:off x="1152261" y="1537229"/>
            <a:ext cx="1039067"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1. Alice’s</a:t>
            </a:r>
          </a:p>
          <a:p>
            <a:pPr>
              <a:spcBef>
                <a:spcPct val="0"/>
              </a:spcBef>
              <a:buFontTx/>
              <a:buNone/>
            </a:pPr>
            <a:r>
              <a:rPr lang="en-US" altLang="en-US" sz="1500" b="1"/>
              <a:t>secret</a:t>
            </a:r>
          </a:p>
          <a:p>
            <a:pPr>
              <a:spcBef>
                <a:spcPct val="0"/>
              </a:spcBef>
              <a:buFontTx/>
              <a:buNone/>
            </a:pPr>
            <a:r>
              <a:rPr lang="en-US" altLang="en-US" sz="1500" b="1"/>
              <a:t>exponent</a:t>
            </a:r>
          </a:p>
        </p:txBody>
      </p:sp>
      <p:sp>
        <p:nvSpPr>
          <p:cNvPr id="49156" name="TextBox 7">
            <a:extLst>
              <a:ext uri="{FF2B5EF4-FFF2-40B4-BE49-F238E27FC236}">
                <a16:creationId xmlns:a16="http://schemas.microsoft.com/office/drawing/2014/main" id="{F773A04F-5E23-3D49-BE27-84C3CA136938}"/>
              </a:ext>
            </a:extLst>
          </p:cNvPr>
          <p:cNvSpPr txBox="1">
            <a:spLocks noChangeArrowheads="1"/>
          </p:cNvSpPr>
          <p:nvPr/>
        </p:nvSpPr>
        <p:spPr bwMode="auto">
          <a:xfrm>
            <a:off x="6012657" y="1416844"/>
            <a:ext cx="1039067"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1. Bob’s</a:t>
            </a:r>
          </a:p>
          <a:p>
            <a:pPr>
              <a:spcBef>
                <a:spcPct val="0"/>
              </a:spcBef>
              <a:buFontTx/>
              <a:buNone/>
            </a:pPr>
            <a:r>
              <a:rPr lang="en-US" altLang="en-US" sz="1500" b="1"/>
              <a:t>secret</a:t>
            </a:r>
          </a:p>
          <a:p>
            <a:pPr>
              <a:spcBef>
                <a:spcPct val="0"/>
              </a:spcBef>
              <a:buFontTx/>
              <a:buNone/>
            </a:pPr>
            <a:r>
              <a:rPr lang="en-US" altLang="en-US" sz="1500" b="1"/>
              <a:t>exponent</a:t>
            </a:r>
          </a:p>
        </p:txBody>
      </p:sp>
      <p:sp>
        <p:nvSpPr>
          <p:cNvPr id="49157" name="TextBox 10">
            <a:extLst>
              <a:ext uri="{FF2B5EF4-FFF2-40B4-BE49-F238E27FC236}">
                <a16:creationId xmlns:a16="http://schemas.microsoft.com/office/drawing/2014/main" id="{61EBDA6A-5A0E-6643-9C60-837CAB387DC1}"/>
              </a:ext>
            </a:extLst>
          </p:cNvPr>
          <p:cNvSpPr txBox="1">
            <a:spLocks noChangeArrowheads="1"/>
          </p:cNvSpPr>
          <p:nvPr/>
        </p:nvSpPr>
        <p:spPr bwMode="auto">
          <a:xfrm>
            <a:off x="1152261" y="2436813"/>
            <a:ext cx="123142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2. Compute</a:t>
            </a:r>
          </a:p>
        </p:txBody>
      </p:sp>
      <p:sp>
        <p:nvSpPr>
          <p:cNvPr id="49158" name="TextBox 11">
            <a:extLst>
              <a:ext uri="{FF2B5EF4-FFF2-40B4-BE49-F238E27FC236}">
                <a16:creationId xmlns:a16="http://schemas.microsoft.com/office/drawing/2014/main" id="{4A69BB55-1741-414E-95C9-97608ACA9E5E}"/>
              </a:ext>
            </a:extLst>
          </p:cNvPr>
          <p:cNvSpPr txBox="1">
            <a:spLocks noChangeArrowheads="1"/>
          </p:cNvSpPr>
          <p:nvPr/>
        </p:nvSpPr>
        <p:spPr bwMode="auto">
          <a:xfrm>
            <a:off x="6012657" y="2197365"/>
            <a:ext cx="123142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b="1"/>
          </a:p>
          <a:p>
            <a:pPr>
              <a:spcBef>
                <a:spcPct val="0"/>
              </a:spcBef>
              <a:buFontTx/>
              <a:buNone/>
            </a:pPr>
            <a:r>
              <a:rPr lang="en-US" altLang="en-US" sz="1500" b="1"/>
              <a:t>2. Compute</a:t>
            </a:r>
          </a:p>
        </p:txBody>
      </p:sp>
      <p:sp>
        <p:nvSpPr>
          <p:cNvPr id="49159" name="TextBox 14">
            <a:extLst>
              <a:ext uri="{FF2B5EF4-FFF2-40B4-BE49-F238E27FC236}">
                <a16:creationId xmlns:a16="http://schemas.microsoft.com/office/drawing/2014/main" id="{C53507A2-B86A-5740-99C2-CCEA6C39C885}"/>
              </a:ext>
            </a:extLst>
          </p:cNvPr>
          <p:cNvSpPr txBox="1">
            <a:spLocks noChangeArrowheads="1"/>
          </p:cNvSpPr>
          <p:nvPr/>
        </p:nvSpPr>
        <p:spPr bwMode="auto">
          <a:xfrm>
            <a:off x="1198563" y="4008438"/>
            <a:ext cx="123142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4. Compute</a:t>
            </a:r>
          </a:p>
        </p:txBody>
      </p:sp>
      <p:sp>
        <p:nvSpPr>
          <p:cNvPr id="49160" name="TextBox 15">
            <a:extLst>
              <a:ext uri="{FF2B5EF4-FFF2-40B4-BE49-F238E27FC236}">
                <a16:creationId xmlns:a16="http://schemas.microsoft.com/office/drawing/2014/main" id="{D2B23945-04E4-5040-B557-AD60EEF27564}"/>
              </a:ext>
            </a:extLst>
          </p:cNvPr>
          <p:cNvSpPr txBox="1">
            <a:spLocks noChangeArrowheads="1"/>
          </p:cNvSpPr>
          <p:nvPr/>
        </p:nvSpPr>
        <p:spPr bwMode="auto">
          <a:xfrm>
            <a:off x="6072188" y="4067969"/>
            <a:ext cx="123142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4. Compute</a:t>
            </a:r>
          </a:p>
          <a:p>
            <a:pPr>
              <a:spcBef>
                <a:spcPct val="0"/>
              </a:spcBef>
              <a:buFontTx/>
              <a:buNone/>
            </a:pPr>
            <a:endParaRPr lang="en-US" altLang="en-US" sz="1500" b="1"/>
          </a:p>
        </p:txBody>
      </p:sp>
      <p:sp>
        <p:nvSpPr>
          <p:cNvPr id="49161" name="TextBox 18">
            <a:extLst>
              <a:ext uri="{FF2B5EF4-FFF2-40B4-BE49-F238E27FC236}">
                <a16:creationId xmlns:a16="http://schemas.microsoft.com/office/drawing/2014/main" id="{18A9D7A7-80C6-5F4C-8EBA-D8BC6216DEC2}"/>
              </a:ext>
            </a:extLst>
          </p:cNvPr>
          <p:cNvSpPr txBox="1">
            <a:spLocks noChangeArrowheads="1"/>
          </p:cNvSpPr>
          <p:nvPr/>
        </p:nvSpPr>
        <p:spPr bwMode="auto">
          <a:xfrm>
            <a:off x="1152261" y="3217333"/>
            <a:ext cx="899583"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3. Send </a:t>
            </a:r>
          </a:p>
          <a:p>
            <a:pPr>
              <a:spcBef>
                <a:spcPct val="0"/>
              </a:spcBef>
              <a:buFontTx/>
              <a:buNone/>
            </a:pPr>
            <a:r>
              <a:rPr lang="en-US" altLang="en-US" sz="1500" b="1"/>
              <a:t>to Bob</a:t>
            </a:r>
          </a:p>
          <a:p>
            <a:pPr>
              <a:spcBef>
                <a:spcPct val="0"/>
              </a:spcBef>
              <a:buFontTx/>
              <a:buNone/>
            </a:pPr>
            <a:endParaRPr lang="en-US" altLang="en-US" sz="1500" b="1"/>
          </a:p>
        </p:txBody>
      </p:sp>
      <p:sp>
        <p:nvSpPr>
          <p:cNvPr id="49162" name="TextBox 19">
            <a:extLst>
              <a:ext uri="{FF2B5EF4-FFF2-40B4-BE49-F238E27FC236}">
                <a16:creationId xmlns:a16="http://schemas.microsoft.com/office/drawing/2014/main" id="{52409FE4-8A29-C54D-9537-BAD67A56505F}"/>
              </a:ext>
            </a:extLst>
          </p:cNvPr>
          <p:cNvSpPr txBox="1">
            <a:spLocks noChangeArrowheads="1"/>
          </p:cNvSpPr>
          <p:nvPr/>
        </p:nvSpPr>
        <p:spPr bwMode="auto">
          <a:xfrm>
            <a:off x="6012657" y="3217333"/>
            <a:ext cx="87164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3. Send</a:t>
            </a:r>
          </a:p>
          <a:p>
            <a:pPr>
              <a:spcBef>
                <a:spcPct val="0"/>
              </a:spcBef>
              <a:buFontTx/>
              <a:buNone/>
            </a:pPr>
            <a:r>
              <a:rPr lang="en-US" altLang="en-US" sz="1500" b="1"/>
              <a:t>to Alice</a:t>
            </a:r>
          </a:p>
        </p:txBody>
      </p:sp>
      <p:sp>
        <p:nvSpPr>
          <p:cNvPr id="49163" name="TextBox 1">
            <a:extLst>
              <a:ext uri="{FF2B5EF4-FFF2-40B4-BE49-F238E27FC236}">
                <a16:creationId xmlns:a16="http://schemas.microsoft.com/office/drawing/2014/main" id="{2A17EAB7-EC22-D54F-8443-9BD9657480DD}"/>
              </a:ext>
            </a:extLst>
          </p:cNvPr>
          <p:cNvSpPr txBox="1">
            <a:spLocks noChangeArrowheads="1"/>
          </p:cNvSpPr>
          <p:nvPr/>
        </p:nvSpPr>
        <p:spPr bwMode="auto">
          <a:xfrm>
            <a:off x="3552032" y="1177396"/>
            <a:ext cx="1031051"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dirty="0">
                <a:solidFill>
                  <a:srgbClr val="C11CAA"/>
                </a:solidFill>
              </a:rPr>
              <a:t>Public:</a:t>
            </a:r>
          </a:p>
          <a:p>
            <a:pPr>
              <a:spcBef>
                <a:spcPct val="0"/>
              </a:spcBef>
              <a:buFontTx/>
              <a:buNone/>
            </a:pPr>
            <a:r>
              <a:rPr lang="en-US" altLang="en-US" sz="1500" dirty="0">
                <a:solidFill>
                  <a:srgbClr val="C11CAA"/>
                </a:solidFill>
              </a:rPr>
              <a:t>Base B</a:t>
            </a:r>
          </a:p>
          <a:p>
            <a:pPr>
              <a:spcBef>
                <a:spcPct val="0"/>
              </a:spcBef>
              <a:buFontTx/>
              <a:buNone/>
            </a:pPr>
            <a:r>
              <a:rPr lang="en-US" altLang="en-US" sz="1500" dirty="0">
                <a:solidFill>
                  <a:srgbClr val="C11CAA"/>
                </a:solidFill>
              </a:rPr>
              <a:t>Modulo M</a:t>
            </a:r>
          </a:p>
        </p:txBody>
      </p:sp>
      <p:sp>
        <p:nvSpPr>
          <p:cNvPr id="49164" name="TextBox 21">
            <a:extLst>
              <a:ext uri="{FF2B5EF4-FFF2-40B4-BE49-F238E27FC236}">
                <a16:creationId xmlns:a16="http://schemas.microsoft.com/office/drawing/2014/main" id="{B6AE8A0F-33B5-8345-9A4A-F89D02643CA5}"/>
              </a:ext>
            </a:extLst>
          </p:cNvPr>
          <p:cNvSpPr txBox="1">
            <a:spLocks noChangeArrowheads="1"/>
          </p:cNvSpPr>
          <p:nvPr/>
        </p:nvSpPr>
        <p:spPr bwMode="auto">
          <a:xfrm>
            <a:off x="2165615" y="1547813"/>
            <a:ext cx="998991"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a:solidFill>
                  <a:srgbClr val="3366FF"/>
                </a:solidFill>
              </a:rPr>
              <a:t>Secret </a:t>
            </a:r>
          </a:p>
          <a:p>
            <a:pPr>
              <a:spcBef>
                <a:spcPct val="0"/>
              </a:spcBef>
              <a:buFontTx/>
              <a:buNone/>
            </a:pPr>
            <a:r>
              <a:rPr lang="en-US" altLang="en-US" sz="1500">
                <a:solidFill>
                  <a:srgbClr val="3366FF"/>
                </a:solidFill>
              </a:rPr>
              <a:t>Exponent</a:t>
            </a:r>
          </a:p>
          <a:p>
            <a:pPr>
              <a:spcBef>
                <a:spcPct val="0"/>
              </a:spcBef>
              <a:buFontTx/>
              <a:buNone/>
            </a:pPr>
            <a:r>
              <a:rPr lang="en-US" altLang="en-US" sz="1500">
                <a:solidFill>
                  <a:srgbClr val="3366FF"/>
                </a:solidFill>
              </a:rPr>
              <a:t>X</a:t>
            </a:r>
          </a:p>
        </p:txBody>
      </p:sp>
      <p:sp>
        <p:nvSpPr>
          <p:cNvPr id="49165" name="TextBox 22">
            <a:extLst>
              <a:ext uri="{FF2B5EF4-FFF2-40B4-BE49-F238E27FC236}">
                <a16:creationId xmlns:a16="http://schemas.microsoft.com/office/drawing/2014/main" id="{CCF6A84E-52CA-FA40-BE94-3E4D8C7E82C5}"/>
              </a:ext>
            </a:extLst>
          </p:cNvPr>
          <p:cNvSpPr txBox="1">
            <a:spLocks noChangeArrowheads="1"/>
          </p:cNvSpPr>
          <p:nvPr/>
        </p:nvSpPr>
        <p:spPr bwMode="auto">
          <a:xfrm>
            <a:off x="4811449" y="1537229"/>
            <a:ext cx="1079720"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dirty="0">
                <a:solidFill>
                  <a:srgbClr val="008000"/>
                </a:solidFill>
              </a:rPr>
              <a:t>Secret Exponent</a:t>
            </a:r>
          </a:p>
          <a:p>
            <a:pPr>
              <a:spcBef>
                <a:spcPct val="0"/>
              </a:spcBef>
              <a:buFontTx/>
              <a:buNone/>
            </a:pPr>
            <a:r>
              <a:rPr lang="en-US" altLang="en-US" sz="1500" dirty="0">
                <a:solidFill>
                  <a:srgbClr val="008000"/>
                </a:solidFill>
              </a:rPr>
              <a:t>Y</a:t>
            </a:r>
          </a:p>
        </p:txBody>
      </p:sp>
      <p:sp>
        <p:nvSpPr>
          <p:cNvPr id="49166" name="TextBox 23">
            <a:extLst>
              <a:ext uri="{FF2B5EF4-FFF2-40B4-BE49-F238E27FC236}">
                <a16:creationId xmlns:a16="http://schemas.microsoft.com/office/drawing/2014/main" id="{ACFEA5E2-F2D9-1740-99FA-619E8CC4B8EA}"/>
              </a:ext>
            </a:extLst>
          </p:cNvPr>
          <p:cNvSpPr txBox="1">
            <a:spLocks noChangeArrowheads="1"/>
          </p:cNvSpPr>
          <p:nvPr/>
        </p:nvSpPr>
        <p:spPr bwMode="auto">
          <a:xfrm>
            <a:off x="2291292" y="2436813"/>
            <a:ext cx="117211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a:solidFill>
                  <a:srgbClr val="660066"/>
                </a:solidFill>
              </a:rPr>
              <a:t>B^X mod M</a:t>
            </a:r>
          </a:p>
        </p:txBody>
      </p:sp>
      <p:sp>
        <p:nvSpPr>
          <p:cNvPr id="49167" name="TextBox 24">
            <a:extLst>
              <a:ext uri="{FF2B5EF4-FFF2-40B4-BE49-F238E27FC236}">
                <a16:creationId xmlns:a16="http://schemas.microsoft.com/office/drawing/2014/main" id="{5FC7E2E1-095F-3A44-ADE1-384C6D1AEB34}"/>
              </a:ext>
            </a:extLst>
          </p:cNvPr>
          <p:cNvSpPr txBox="1">
            <a:spLocks noChangeArrowheads="1"/>
          </p:cNvSpPr>
          <p:nvPr/>
        </p:nvSpPr>
        <p:spPr bwMode="auto">
          <a:xfrm>
            <a:off x="4811449" y="2428876"/>
            <a:ext cx="1168653"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a:solidFill>
                  <a:srgbClr val="FF0000"/>
                </a:solidFill>
              </a:rPr>
              <a:t>B^Y mod M</a:t>
            </a:r>
          </a:p>
        </p:txBody>
      </p:sp>
      <p:sp>
        <p:nvSpPr>
          <p:cNvPr id="49168" name="TextBox 25">
            <a:extLst>
              <a:ext uri="{FF2B5EF4-FFF2-40B4-BE49-F238E27FC236}">
                <a16:creationId xmlns:a16="http://schemas.microsoft.com/office/drawing/2014/main" id="{1DBF6D2B-06C3-A94E-8367-3B3118181F92}"/>
              </a:ext>
            </a:extLst>
          </p:cNvPr>
          <p:cNvSpPr txBox="1">
            <a:spLocks noChangeArrowheads="1"/>
          </p:cNvSpPr>
          <p:nvPr/>
        </p:nvSpPr>
        <p:spPr bwMode="auto">
          <a:xfrm>
            <a:off x="2291292" y="3337720"/>
            <a:ext cx="1168653"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a:solidFill>
                  <a:srgbClr val="FF0000"/>
                </a:solidFill>
              </a:rPr>
              <a:t>B^Y mod M</a:t>
            </a:r>
          </a:p>
        </p:txBody>
      </p:sp>
      <p:sp>
        <p:nvSpPr>
          <p:cNvPr id="49169" name="TextBox 26">
            <a:extLst>
              <a:ext uri="{FF2B5EF4-FFF2-40B4-BE49-F238E27FC236}">
                <a16:creationId xmlns:a16="http://schemas.microsoft.com/office/drawing/2014/main" id="{778CDCAD-1501-DC48-AD45-767BFD6D4DE7}"/>
              </a:ext>
            </a:extLst>
          </p:cNvPr>
          <p:cNvSpPr txBox="1">
            <a:spLocks noChangeArrowheads="1"/>
          </p:cNvSpPr>
          <p:nvPr/>
        </p:nvSpPr>
        <p:spPr bwMode="auto">
          <a:xfrm>
            <a:off x="4872303" y="3329782"/>
            <a:ext cx="117211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a:solidFill>
                  <a:srgbClr val="660066"/>
                </a:solidFill>
              </a:rPr>
              <a:t>B^X mod M</a:t>
            </a:r>
          </a:p>
        </p:txBody>
      </p:sp>
      <p:sp>
        <p:nvSpPr>
          <p:cNvPr id="49170" name="TextBox 27">
            <a:extLst>
              <a:ext uri="{FF2B5EF4-FFF2-40B4-BE49-F238E27FC236}">
                <a16:creationId xmlns:a16="http://schemas.microsoft.com/office/drawing/2014/main" id="{1C48AFFA-99C6-1D49-AA67-1F13BCF5F8DF}"/>
              </a:ext>
            </a:extLst>
          </p:cNvPr>
          <p:cNvSpPr txBox="1">
            <a:spLocks noChangeArrowheads="1"/>
          </p:cNvSpPr>
          <p:nvPr/>
        </p:nvSpPr>
        <p:spPr bwMode="auto">
          <a:xfrm>
            <a:off x="2291292" y="4118240"/>
            <a:ext cx="158248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a:solidFill>
                  <a:srgbClr val="000090"/>
                </a:solidFill>
              </a:rPr>
              <a:t>(B^Y)^X mod M)</a:t>
            </a:r>
          </a:p>
          <a:p>
            <a:pPr>
              <a:spcBef>
                <a:spcPct val="0"/>
              </a:spcBef>
              <a:buFontTx/>
              <a:buNone/>
            </a:pPr>
            <a:r>
              <a:rPr lang="en-US" altLang="en-US" sz="1500">
                <a:solidFill>
                  <a:srgbClr val="000090"/>
                </a:solidFill>
              </a:rPr>
              <a:t>B^{XY} mod M</a:t>
            </a:r>
          </a:p>
        </p:txBody>
      </p:sp>
      <p:sp>
        <p:nvSpPr>
          <p:cNvPr id="49171" name="TextBox 28">
            <a:extLst>
              <a:ext uri="{FF2B5EF4-FFF2-40B4-BE49-F238E27FC236}">
                <a16:creationId xmlns:a16="http://schemas.microsoft.com/office/drawing/2014/main" id="{359EB0E3-8451-E64A-85F4-06128C98C4F6}"/>
              </a:ext>
            </a:extLst>
          </p:cNvPr>
          <p:cNvSpPr txBox="1">
            <a:spLocks noChangeArrowheads="1"/>
          </p:cNvSpPr>
          <p:nvPr/>
        </p:nvSpPr>
        <p:spPr bwMode="auto">
          <a:xfrm>
            <a:off x="4332552" y="4118240"/>
            <a:ext cx="1579022"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a:solidFill>
                  <a:srgbClr val="000090"/>
                </a:solidFill>
              </a:rPr>
              <a:t>(B^X)^Y mod M)</a:t>
            </a:r>
          </a:p>
          <a:p>
            <a:pPr>
              <a:spcBef>
                <a:spcPct val="0"/>
              </a:spcBef>
              <a:buFontTx/>
              <a:buNone/>
            </a:pPr>
            <a:r>
              <a:rPr lang="en-US" altLang="en-US" sz="1500">
                <a:solidFill>
                  <a:srgbClr val="000090"/>
                </a:solidFill>
              </a:rPr>
              <a:t>B^{XY} mod M</a:t>
            </a:r>
          </a:p>
        </p:txBody>
      </p:sp>
    </p:spTree>
    <p:extLst>
      <p:ext uri="{BB962C8B-B14F-4D97-AF65-F5344CB8AC3E}">
        <p14:creationId xmlns:p14="http://schemas.microsoft.com/office/powerpoint/2010/main" val="29520730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4916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15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916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16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915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915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916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916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9158"/>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916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916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916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916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915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917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917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91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p:bldP spid="49156" grpId="0"/>
      <p:bldP spid="49157" grpId="0"/>
      <p:bldP spid="49158" grpId="0"/>
      <p:bldP spid="49159" grpId="0"/>
      <p:bldP spid="49160" grpId="0"/>
      <p:bldP spid="49161" grpId="0"/>
      <p:bldP spid="49162" grpId="0"/>
      <p:bldP spid="49163" grpId="0"/>
      <p:bldP spid="49164" grpId="0"/>
      <p:bldP spid="49165" grpId="0"/>
      <p:bldP spid="49166" grpId="0"/>
      <p:bldP spid="49167" grpId="0"/>
      <p:bldP spid="49168" grpId="0"/>
      <p:bldP spid="49169" grpId="0"/>
      <p:bldP spid="49170" grpId="0"/>
      <p:bldP spid="4917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id="{34CF5F37-80CE-C64F-905D-26669F2C2011}"/>
              </a:ext>
            </a:extLst>
          </p:cNvPr>
          <p:cNvSpPr>
            <a:spLocks noGrp="1" noChangeArrowheads="1"/>
          </p:cNvSpPr>
          <p:nvPr>
            <p:ph type="title"/>
          </p:nvPr>
        </p:nvSpPr>
        <p:spPr>
          <a:xfrm>
            <a:off x="277402" y="216958"/>
            <a:ext cx="7886700" cy="740834"/>
          </a:xfrm>
        </p:spPr>
        <p:txBody>
          <a:bodyPr/>
          <a:lstStyle/>
          <a:p>
            <a:pPr eaLnBrk="1" hangingPunct="1"/>
            <a:r>
              <a:rPr lang="en-US" altLang="en-US" dirty="0">
                <a:latin typeface="Tahoma" panose="020B0604030504040204" pitchFamily="34" charset="0"/>
                <a:ea typeface="ＭＳ Ｐゴシック" panose="020B0600070205080204" pitchFamily="34" charset="-128"/>
              </a:rPr>
              <a:t>An Example</a:t>
            </a:r>
          </a:p>
        </p:txBody>
      </p:sp>
      <p:sp>
        <p:nvSpPr>
          <p:cNvPr id="16386" name="Rectangle 3">
            <a:extLst>
              <a:ext uri="{FF2B5EF4-FFF2-40B4-BE49-F238E27FC236}">
                <a16:creationId xmlns:a16="http://schemas.microsoft.com/office/drawing/2014/main" id="{D2C45497-8912-0F44-8527-E1D3516D268F}"/>
              </a:ext>
            </a:extLst>
          </p:cNvPr>
          <p:cNvSpPr>
            <a:spLocks noGrp="1" noChangeArrowheads="1"/>
          </p:cNvSpPr>
          <p:nvPr>
            <p:ph type="body" idx="1"/>
          </p:nvPr>
        </p:nvSpPr>
        <p:spPr>
          <a:xfrm>
            <a:off x="277402" y="873303"/>
            <a:ext cx="8476180" cy="4714697"/>
          </a:xfrm>
        </p:spPr>
        <p:txBody>
          <a:bodyPr/>
          <a:lstStyle/>
          <a:p>
            <a:pPr marL="0" indent="0">
              <a:buNone/>
              <a:defRPr/>
            </a:pPr>
            <a:r>
              <a:rPr lang="en-US" sz="1833" dirty="0">
                <a:solidFill>
                  <a:srgbClr val="008000"/>
                </a:solidFill>
                <a:latin typeface="Courier New" charset="0"/>
              </a:rPr>
              <a:t>				  </a:t>
            </a:r>
            <a:r>
              <a:rPr lang="en-US" sz="1833" b="1" dirty="0">
                <a:latin typeface="Tahoma"/>
                <a:cs typeface="Tahoma"/>
              </a:rPr>
              <a:t>Eve is listening.</a:t>
            </a: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r>
              <a:rPr lang="en-US" sz="1833" dirty="0">
                <a:solidFill>
                  <a:srgbClr val="008000"/>
                </a:solidFill>
                <a:latin typeface="Courier New" charset="0"/>
              </a:rPr>
              <a:t>		     </a:t>
            </a:r>
            <a:endParaRPr lang="en-US" sz="1833" dirty="0">
              <a:solidFill>
                <a:srgbClr val="00009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latin typeface="Tahoma"/>
              <a:cs typeface="Tahoma"/>
            </a:endParaRPr>
          </a:p>
          <a:p>
            <a:pPr marL="0" indent="0" eaLnBrk="1" hangingPunct="1">
              <a:buNone/>
              <a:defRPr/>
            </a:pPr>
            <a:endParaRPr lang="en-US" sz="1833" dirty="0">
              <a:latin typeface="Tahoma"/>
              <a:cs typeface="Tahoma"/>
            </a:endParaRPr>
          </a:p>
          <a:p>
            <a:pPr marL="0" indent="0" eaLnBrk="1" hangingPunct="1">
              <a:buNone/>
              <a:defRPr/>
            </a:pPr>
            <a:r>
              <a:rPr lang="en-US" sz="1833" dirty="0">
                <a:solidFill>
                  <a:srgbClr val="FF0000"/>
                </a:solidFill>
                <a:latin typeface="Tahoma"/>
                <a:cs typeface="Tahoma"/>
              </a:rPr>
              <a:t>Thus the </a:t>
            </a:r>
            <a:r>
              <a:rPr lang="en-US" sz="1833" dirty="0" err="1">
                <a:solidFill>
                  <a:srgbClr val="FF0000"/>
                </a:solidFill>
                <a:latin typeface="Tahoma"/>
                <a:cs typeface="Tahoma"/>
              </a:rPr>
              <a:t>secred</a:t>
            </a:r>
            <a:r>
              <a:rPr lang="en-US" sz="1833" dirty="0">
                <a:solidFill>
                  <a:srgbClr val="FF0000"/>
                </a:solidFill>
                <a:latin typeface="Tahoma"/>
                <a:cs typeface="Tahoma"/>
              </a:rPr>
              <a:t> shared key is 10. </a:t>
            </a:r>
          </a:p>
          <a:p>
            <a:pPr marL="0" indent="0">
              <a:buNone/>
              <a:defRPr/>
            </a:pPr>
            <a:endParaRPr lang="en-US" sz="1833" dirty="0">
              <a:solidFill>
                <a:srgbClr val="008000"/>
              </a:solidFill>
              <a:latin typeface="Courier New" charset="0"/>
            </a:endParaRPr>
          </a:p>
        </p:txBody>
      </p:sp>
      <p:sp>
        <p:nvSpPr>
          <p:cNvPr id="51203" name="TextBox 4">
            <a:extLst>
              <a:ext uri="{FF2B5EF4-FFF2-40B4-BE49-F238E27FC236}">
                <a16:creationId xmlns:a16="http://schemas.microsoft.com/office/drawing/2014/main" id="{D335EFBD-9F91-9745-AF56-51CD8E975A4E}"/>
              </a:ext>
            </a:extLst>
          </p:cNvPr>
          <p:cNvSpPr txBox="1">
            <a:spLocks noChangeArrowheads="1"/>
          </p:cNvSpPr>
          <p:nvPr/>
        </p:nvSpPr>
        <p:spPr bwMode="auto">
          <a:xfrm>
            <a:off x="1152261" y="1537229"/>
            <a:ext cx="1039067"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dirty="0"/>
              <a:t>1. Alice’s</a:t>
            </a:r>
          </a:p>
          <a:p>
            <a:pPr>
              <a:spcBef>
                <a:spcPct val="0"/>
              </a:spcBef>
              <a:buFontTx/>
              <a:buNone/>
            </a:pPr>
            <a:r>
              <a:rPr lang="en-US" altLang="en-US" sz="1500" b="1" dirty="0"/>
              <a:t>secret</a:t>
            </a:r>
          </a:p>
          <a:p>
            <a:pPr>
              <a:spcBef>
                <a:spcPct val="0"/>
              </a:spcBef>
              <a:buFontTx/>
              <a:buNone/>
            </a:pPr>
            <a:r>
              <a:rPr lang="en-US" altLang="en-US" sz="1500" b="1" dirty="0"/>
              <a:t>exponent</a:t>
            </a:r>
          </a:p>
        </p:txBody>
      </p:sp>
      <p:sp>
        <p:nvSpPr>
          <p:cNvPr id="51204" name="TextBox 7">
            <a:extLst>
              <a:ext uri="{FF2B5EF4-FFF2-40B4-BE49-F238E27FC236}">
                <a16:creationId xmlns:a16="http://schemas.microsoft.com/office/drawing/2014/main" id="{90B1FAB0-69CD-A947-A3A4-B6CBD9512C0B}"/>
              </a:ext>
            </a:extLst>
          </p:cNvPr>
          <p:cNvSpPr txBox="1">
            <a:spLocks noChangeArrowheads="1"/>
          </p:cNvSpPr>
          <p:nvPr/>
        </p:nvSpPr>
        <p:spPr bwMode="auto">
          <a:xfrm>
            <a:off x="6012657" y="1416844"/>
            <a:ext cx="1039067"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1. Bob’s</a:t>
            </a:r>
          </a:p>
          <a:p>
            <a:pPr>
              <a:spcBef>
                <a:spcPct val="0"/>
              </a:spcBef>
              <a:buFontTx/>
              <a:buNone/>
            </a:pPr>
            <a:r>
              <a:rPr lang="en-US" altLang="en-US" sz="1500" b="1"/>
              <a:t>secret</a:t>
            </a:r>
          </a:p>
          <a:p>
            <a:pPr>
              <a:spcBef>
                <a:spcPct val="0"/>
              </a:spcBef>
              <a:buFontTx/>
              <a:buNone/>
            </a:pPr>
            <a:r>
              <a:rPr lang="en-US" altLang="en-US" sz="1500" b="1"/>
              <a:t>exponent</a:t>
            </a:r>
          </a:p>
        </p:txBody>
      </p:sp>
      <p:sp>
        <p:nvSpPr>
          <p:cNvPr id="51205" name="TextBox 10">
            <a:extLst>
              <a:ext uri="{FF2B5EF4-FFF2-40B4-BE49-F238E27FC236}">
                <a16:creationId xmlns:a16="http://schemas.microsoft.com/office/drawing/2014/main" id="{7B0939D5-99CE-8440-940D-D9A9F700523B}"/>
              </a:ext>
            </a:extLst>
          </p:cNvPr>
          <p:cNvSpPr txBox="1">
            <a:spLocks noChangeArrowheads="1"/>
          </p:cNvSpPr>
          <p:nvPr/>
        </p:nvSpPr>
        <p:spPr bwMode="auto">
          <a:xfrm>
            <a:off x="1152261" y="2436813"/>
            <a:ext cx="123142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2. Compute</a:t>
            </a:r>
          </a:p>
        </p:txBody>
      </p:sp>
      <p:sp>
        <p:nvSpPr>
          <p:cNvPr id="51206" name="TextBox 11">
            <a:extLst>
              <a:ext uri="{FF2B5EF4-FFF2-40B4-BE49-F238E27FC236}">
                <a16:creationId xmlns:a16="http://schemas.microsoft.com/office/drawing/2014/main" id="{249C5ECF-2F88-A84A-938E-9B87946CCC6D}"/>
              </a:ext>
            </a:extLst>
          </p:cNvPr>
          <p:cNvSpPr txBox="1">
            <a:spLocks noChangeArrowheads="1"/>
          </p:cNvSpPr>
          <p:nvPr/>
        </p:nvSpPr>
        <p:spPr bwMode="auto">
          <a:xfrm>
            <a:off x="6012657" y="2197365"/>
            <a:ext cx="123142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b="1"/>
          </a:p>
          <a:p>
            <a:pPr>
              <a:spcBef>
                <a:spcPct val="0"/>
              </a:spcBef>
              <a:buFontTx/>
              <a:buNone/>
            </a:pPr>
            <a:r>
              <a:rPr lang="en-US" altLang="en-US" sz="1500" b="1"/>
              <a:t>2. Compute</a:t>
            </a:r>
          </a:p>
        </p:txBody>
      </p:sp>
      <p:sp>
        <p:nvSpPr>
          <p:cNvPr id="51207" name="TextBox 14">
            <a:extLst>
              <a:ext uri="{FF2B5EF4-FFF2-40B4-BE49-F238E27FC236}">
                <a16:creationId xmlns:a16="http://schemas.microsoft.com/office/drawing/2014/main" id="{94C09236-63C2-EF4C-9982-E948B89077EC}"/>
              </a:ext>
            </a:extLst>
          </p:cNvPr>
          <p:cNvSpPr txBox="1">
            <a:spLocks noChangeArrowheads="1"/>
          </p:cNvSpPr>
          <p:nvPr/>
        </p:nvSpPr>
        <p:spPr bwMode="auto">
          <a:xfrm>
            <a:off x="1198563" y="4008438"/>
            <a:ext cx="123142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4. Compute</a:t>
            </a:r>
          </a:p>
        </p:txBody>
      </p:sp>
      <p:sp>
        <p:nvSpPr>
          <p:cNvPr id="51208" name="TextBox 15">
            <a:extLst>
              <a:ext uri="{FF2B5EF4-FFF2-40B4-BE49-F238E27FC236}">
                <a16:creationId xmlns:a16="http://schemas.microsoft.com/office/drawing/2014/main" id="{928D2F7F-4140-8B4B-9860-C6963584B435}"/>
              </a:ext>
            </a:extLst>
          </p:cNvPr>
          <p:cNvSpPr txBox="1">
            <a:spLocks noChangeArrowheads="1"/>
          </p:cNvSpPr>
          <p:nvPr/>
        </p:nvSpPr>
        <p:spPr bwMode="auto">
          <a:xfrm>
            <a:off x="6072188" y="4067969"/>
            <a:ext cx="123142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4. Compute</a:t>
            </a:r>
          </a:p>
          <a:p>
            <a:pPr>
              <a:spcBef>
                <a:spcPct val="0"/>
              </a:spcBef>
              <a:buFontTx/>
              <a:buNone/>
            </a:pPr>
            <a:endParaRPr lang="en-US" altLang="en-US" sz="1500" b="1"/>
          </a:p>
        </p:txBody>
      </p:sp>
      <p:sp>
        <p:nvSpPr>
          <p:cNvPr id="51209" name="TextBox 18">
            <a:extLst>
              <a:ext uri="{FF2B5EF4-FFF2-40B4-BE49-F238E27FC236}">
                <a16:creationId xmlns:a16="http://schemas.microsoft.com/office/drawing/2014/main" id="{3F8395C8-46FA-E049-A918-3F0F3F4F4BA1}"/>
              </a:ext>
            </a:extLst>
          </p:cNvPr>
          <p:cNvSpPr txBox="1">
            <a:spLocks noChangeArrowheads="1"/>
          </p:cNvSpPr>
          <p:nvPr/>
        </p:nvSpPr>
        <p:spPr bwMode="auto">
          <a:xfrm>
            <a:off x="1152261" y="3217333"/>
            <a:ext cx="899583"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3. Send </a:t>
            </a:r>
          </a:p>
          <a:p>
            <a:pPr>
              <a:spcBef>
                <a:spcPct val="0"/>
              </a:spcBef>
              <a:buFontTx/>
              <a:buNone/>
            </a:pPr>
            <a:r>
              <a:rPr lang="en-US" altLang="en-US" sz="1500" b="1"/>
              <a:t>to Bob</a:t>
            </a:r>
          </a:p>
          <a:p>
            <a:pPr>
              <a:spcBef>
                <a:spcPct val="0"/>
              </a:spcBef>
              <a:buFontTx/>
              <a:buNone/>
            </a:pPr>
            <a:endParaRPr lang="en-US" altLang="en-US" sz="1500" b="1"/>
          </a:p>
        </p:txBody>
      </p:sp>
      <p:sp>
        <p:nvSpPr>
          <p:cNvPr id="51210" name="TextBox 19">
            <a:extLst>
              <a:ext uri="{FF2B5EF4-FFF2-40B4-BE49-F238E27FC236}">
                <a16:creationId xmlns:a16="http://schemas.microsoft.com/office/drawing/2014/main" id="{5C7C339E-F738-9048-BAC1-9E5EC538B8E1}"/>
              </a:ext>
            </a:extLst>
          </p:cNvPr>
          <p:cNvSpPr txBox="1">
            <a:spLocks noChangeArrowheads="1"/>
          </p:cNvSpPr>
          <p:nvPr/>
        </p:nvSpPr>
        <p:spPr bwMode="auto">
          <a:xfrm>
            <a:off x="6012657" y="3217333"/>
            <a:ext cx="87164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3. Send</a:t>
            </a:r>
          </a:p>
          <a:p>
            <a:pPr>
              <a:spcBef>
                <a:spcPct val="0"/>
              </a:spcBef>
              <a:buFontTx/>
              <a:buNone/>
            </a:pPr>
            <a:r>
              <a:rPr lang="en-US" altLang="en-US" sz="1500" b="1"/>
              <a:t>to Alice</a:t>
            </a:r>
          </a:p>
        </p:txBody>
      </p:sp>
      <p:sp>
        <p:nvSpPr>
          <p:cNvPr id="51211" name="TextBox 1">
            <a:extLst>
              <a:ext uri="{FF2B5EF4-FFF2-40B4-BE49-F238E27FC236}">
                <a16:creationId xmlns:a16="http://schemas.microsoft.com/office/drawing/2014/main" id="{073924D8-0DD0-CC42-B11F-EDC08686E2D2}"/>
              </a:ext>
            </a:extLst>
          </p:cNvPr>
          <p:cNvSpPr txBox="1">
            <a:spLocks noChangeArrowheads="1"/>
          </p:cNvSpPr>
          <p:nvPr/>
        </p:nvSpPr>
        <p:spPr bwMode="auto">
          <a:xfrm>
            <a:off x="3552032" y="1177396"/>
            <a:ext cx="1085554"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a:solidFill>
                  <a:srgbClr val="C11CAA"/>
                </a:solidFill>
              </a:rPr>
              <a:t>Public:</a:t>
            </a:r>
          </a:p>
          <a:p>
            <a:pPr>
              <a:spcBef>
                <a:spcPct val="0"/>
              </a:spcBef>
              <a:buFontTx/>
              <a:buNone/>
            </a:pPr>
            <a:r>
              <a:rPr lang="en-US" altLang="en-US" sz="1500">
                <a:solidFill>
                  <a:srgbClr val="C11CAA"/>
                </a:solidFill>
              </a:rPr>
              <a:t>Base 3</a:t>
            </a:r>
          </a:p>
          <a:p>
            <a:pPr>
              <a:spcBef>
                <a:spcPct val="0"/>
              </a:spcBef>
              <a:buFontTx/>
              <a:buNone/>
            </a:pPr>
            <a:r>
              <a:rPr lang="en-US" altLang="en-US" sz="1500">
                <a:solidFill>
                  <a:srgbClr val="C11CAA"/>
                </a:solidFill>
              </a:rPr>
              <a:t>Modulo 17</a:t>
            </a:r>
          </a:p>
        </p:txBody>
      </p:sp>
      <p:sp>
        <p:nvSpPr>
          <p:cNvPr id="51212" name="TextBox 21">
            <a:extLst>
              <a:ext uri="{FF2B5EF4-FFF2-40B4-BE49-F238E27FC236}">
                <a16:creationId xmlns:a16="http://schemas.microsoft.com/office/drawing/2014/main" id="{1C95FFC7-4FBA-CD44-9DAB-8A4DEABDA59A}"/>
              </a:ext>
            </a:extLst>
          </p:cNvPr>
          <p:cNvSpPr txBox="1">
            <a:spLocks noChangeArrowheads="1"/>
          </p:cNvSpPr>
          <p:nvPr/>
        </p:nvSpPr>
        <p:spPr bwMode="auto">
          <a:xfrm>
            <a:off x="2165615" y="1547813"/>
            <a:ext cx="998991"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a:solidFill>
                  <a:srgbClr val="3366FF"/>
                </a:solidFill>
              </a:rPr>
              <a:t>Secret </a:t>
            </a:r>
          </a:p>
          <a:p>
            <a:pPr>
              <a:spcBef>
                <a:spcPct val="0"/>
              </a:spcBef>
              <a:buFontTx/>
              <a:buNone/>
            </a:pPr>
            <a:r>
              <a:rPr lang="en-US" altLang="en-US" sz="1500">
                <a:solidFill>
                  <a:srgbClr val="3366FF"/>
                </a:solidFill>
              </a:rPr>
              <a:t>Exponent</a:t>
            </a:r>
          </a:p>
          <a:p>
            <a:pPr>
              <a:spcBef>
                <a:spcPct val="0"/>
              </a:spcBef>
              <a:buFontTx/>
              <a:buNone/>
            </a:pPr>
            <a:r>
              <a:rPr lang="en-US" altLang="en-US" sz="1500">
                <a:solidFill>
                  <a:srgbClr val="3366FF"/>
                </a:solidFill>
              </a:rPr>
              <a:t>15</a:t>
            </a:r>
          </a:p>
        </p:txBody>
      </p:sp>
      <p:sp>
        <p:nvSpPr>
          <p:cNvPr id="51213" name="TextBox 22">
            <a:extLst>
              <a:ext uri="{FF2B5EF4-FFF2-40B4-BE49-F238E27FC236}">
                <a16:creationId xmlns:a16="http://schemas.microsoft.com/office/drawing/2014/main" id="{B43FFE58-E029-D14C-8250-0E69A0B99C42}"/>
              </a:ext>
            </a:extLst>
          </p:cNvPr>
          <p:cNvSpPr txBox="1">
            <a:spLocks noChangeArrowheads="1"/>
          </p:cNvSpPr>
          <p:nvPr/>
        </p:nvSpPr>
        <p:spPr bwMode="auto">
          <a:xfrm>
            <a:off x="4811449" y="1537229"/>
            <a:ext cx="1101988"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dirty="0">
                <a:solidFill>
                  <a:srgbClr val="008000"/>
                </a:solidFill>
              </a:rPr>
              <a:t>Secret Exponent</a:t>
            </a:r>
          </a:p>
          <a:p>
            <a:pPr>
              <a:spcBef>
                <a:spcPct val="0"/>
              </a:spcBef>
              <a:buFontTx/>
              <a:buNone/>
            </a:pPr>
            <a:r>
              <a:rPr lang="en-US" altLang="en-US" sz="1500" dirty="0">
                <a:solidFill>
                  <a:srgbClr val="008000"/>
                </a:solidFill>
              </a:rPr>
              <a:t>13</a:t>
            </a:r>
          </a:p>
        </p:txBody>
      </p:sp>
      <p:pic>
        <p:nvPicPr>
          <p:cNvPr id="51214" name="Picture 3" descr="3^15_=6.pdf">
            <a:extLst>
              <a:ext uri="{FF2B5EF4-FFF2-40B4-BE49-F238E27FC236}">
                <a16:creationId xmlns:a16="http://schemas.microsoft.com/office/drawing/2014/main" id="{2165E6CA-19EE-384D-80CA-EFF996E1CEF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11677" y="2487083"/>
            <a:ext cx="656167"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15" name="Picture 4" descr="17.pdf">
            <a:extLst>
              <a:ext uri="{FF2B5EF4-FFF2-40B4-BE49-F238E27FC236}">
                <a16:creationId xmlns:a16="http://schemas.microsoft.com/office/drawing/2014/main" id="{9445F8FB-2FB5-C248-9647-79A8BE86FDD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710782" y="2518833"/>
            <a:ext cx="201083"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16" name="Picture 5" descr="mod.pdf">
            <a:extLst>
              <a:ext uri="{FF2B5EF4-FFF2-40B4-BE49-F238E27FC236}">
                <a16:creationId xmlns:a16="http://schemas.microsoft.com/office/drawing/2014/main" id="{4BE3F0EE-CC13-D643-9D50-D120202DBB9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209396" y="2508250"/>
            <a:ext cx="402167"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17" name="Picture 6" descr="mod.pdf">
            <a:extLst>
              <a:ext uri="{FF2B5EF4-FFF2-40B4-BE49-F238E27FC236}">
                <a16:creationId xmlns:a16="http://schemas.microsoft.com/office/drawing/2014/main" id="{EE470A04-C50F-A343-9FDA-ED51D0AFAF83}"/>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232136" y="2518833"/>
            <a:ext cx="402167"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18" name="Picture 7" descr="17.pdf">
            <a:extLst>
              <a:ext uri="{FF2B5EF4-FFF2-40B4-BE49-F238E27FC236}">
                <a16:creationId xmlns:a16="http://schemas.microsoft.com/office/drawing/2014/main" id="{73F2ABAF-70BA-0744-801E-4B6C39818707}"/>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691188" y="2518833"/>
            <a:ext cx="201083"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19" name="Picture 8" descr="3^13_=12.pdf">
            <a:extLst>
              <a:ext uri="{FF2B5EF4-FFF2-40B4-BE49-F238E27FC236}">
                <a16:creationId xmlns:a16="http://schemas.microsoft.com/office/drawing/2014/main" id="{49950A78-2E04-4B4E-A44B-BF9393BB544A}"/>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410604" y="2497667"/>
            <a:ext cx="7620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0" name="Picture 9" descr="12^15_=10.pdf">
            <a:extLst>
              <a:ext uri="{FF2B5EF4-FFF2-40B4-BE49-F238E27FC236}">
                <a16:creationId xmlns:a16="http://schemas.microsoft.com/office/drawing/2014/main" id="{C9AC3F71-3360-1D42-A023-8E4A77AE50F1}"/>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2291292" y="4298157"/>
            <a:ext cx="85725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1" name="Picture 10" descr="mod.pdf">
            <a:extLst>
              <a:ext uri="{FF2B5EF4-FFF2-40B4-BE49-F238E27FC236}">
                <a16:creationId xmlns:a16="http://schemas.microsoft.com/office/drawing/2014/main" id="{0E66A6FA-5F9D-BE4D-9AED-82D18561376D}"/>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3192198" y="4319323"/>
            <a:ext cx="402167"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2" name="Picture 11" descr="17.pdf">
            <a:extLst>
              <a:ext uri="{FF2B5EF4-FFF2-40B4-BE49-F238E27FC236}">
                <a16:creationId xmlns:a16="http://schemas.microsoft.com/office/drawing/2014/main" id="{3D2DF3BC-09CE-414A-8040-CC8EEF62539C}"/>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3672417" y="4319323"/>
            <a:ext cx="201083"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3" name="Picture 31" descr="mod.pdf">
            <a:extLst>
              <a:ext uri="{FF2B5EF4-FFF2-40B4-BE49-F238E27FC236}">
                <a16:creationId xmlns:a16="http://schemas.microsoft.com/office/drawing/2014/main" id="{F87413DD-D174-7645-BE44-797303620F24}"/>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5310187" y="4319323"/>
            <a:ext cx="402167"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4" name="Picture 32" descr="17.pdf">
            <a:extLst>
              <a:ext uri="{FF2B5EF4-FFF2-40B4-BE49-F238E27FC236}">
                <a16:creationId xmlns:a16="http://schemas.microsoft.com/office/drawing/2014/main" id="{26609F1E-F41D-D74B-8836-70CDD0A9108B}"/>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5771886" y="4319323"/>
            <a:ext cx="201083"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5" name="Picture 34" descr="mod.pdf">
            <a:extLst>
              <a:ext uri="{FF2B5EF4-FFF2-40B4-BE49-F238E27FC236}">
                <a16:creationId xmlns:a16="http://schemas.microsoft.com/office/drawing/2014/main" id="{583D12D5-C363-9E42-ACFC-AE28BDFF93B2}"/>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192198" y="3458104"/>
            <a:ext cx="402167"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6" name="Picture 35" descr="17.pdf">
            <a:extLst>
              <a:ext uri="{FF2B5EF4-FFF2-40B4-BE49-F238E27FC236}">
                <a16:creationId xmlns:a16="http://schemas.microsoft.com/office/drawing/2014/main" id="{E655EF8F-0F8F-1045-8D44-03B6EDF43195}"/>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651250" y="3436938"/>
            <a:ext cx="201083"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7" name="Picture 36" descr="3^13_=12.pdf">
            <a:extLst>
              <a:ext uri="{FF2B5EF4-FFF2-40B4-BE49-F238E27FC236}">
                <a16:creationId xmlns:a16="http://schemas.microsoft.com/office/drawing/2014/main" id="{C668C262-A56F-4442-9BD0-2A4C49F217CB}"/>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369344" y="3436938"/>
            <a:ext cx="7620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8" name="Picture 37" descr="3^15_=6.pdf">
            <a:extLst>
              <a:ext uri="{FF2B5EF4-FFF2-40B4-BE49-F238E27FC236}">
                <a16:creationId xmlns:a16="http://schemas.microsoft.com/office/drawing/2014/main" id="{33D929CD-26DF-7340-8B8E-5669709F79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51615" y="3436938"/>
            <a:ext cx="656167"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9" name="Picture 38" descr="17.pdf">
            <a:extLst>
              <a:ext uri="{FF2B5EF4-FFF2-40B4-BE49-F238E27FC236}">
                <a16:creationId xmlns:a16="http://schemas.microsoft.com/office/drawing/2014/main" id="{83836390-F08B-C94E-8D6C-F47B98E1E6E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712354" y="3436938"/>
            <a:ext cx="201083"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0" name="Picture 39" descr="mod.pdf">
            <a:extLst>
              <a:ext uri="{FF2B5EF4-FFF2-40B4-BE49-F238E27FC236}">
                <a16:creationId xmlns:a16="http://schemas.microsoft.com/office/drawing/2014/main" id="{35A25109-8FB7-6940-8203-91236800A1E5}"/>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232136" y="3458104"/>
            <a:ext cx="402167"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1" name="Picture 12" descr="6^13_=10.pdf">
            <a:extLst>
              <a:ext uri="{FF2B5EF4-FFF2-40B4-BE49-F238E27FC236}">
                <a16:creationId xmlns:a16="http://schemas.microsoft.com/office/drawing/2014/main" id="{D7CC5E6A-603B-A344-90B5-15F4DF81EB08}"/>
              </a:ext>
            </a:extLst>
          </p:cNvPr>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4512469" y="4298157"/>
            <a:ext cx="7620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081783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5120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2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12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2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20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0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2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2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12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12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121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12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1206"/>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120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122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122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122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122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123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12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1210"/>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120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122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122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122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123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122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122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1208"/>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nodeType="clickEffect">
                                  <p:stCondLst>
                                    <p:cond delay="0"/>
                                  </p:stCondLst>
                                  <p:childTnLst>
                                    <p:set>
                                      <p:cBhvr>
                                        <p:cTn id="72" dur="1" fill="hold">
                                          <p:stCondLst>
                                            <p:cond delay="0"/>
                                          </p:stCondLst>
                                        </p:cTn>
                                        <p:tgtEl>
                                          <p:spTgt spid="1638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p:bldP spid="51204" grpId="0"/>
      <p:bldP spid="51205" grpId="0"/>
      <p:bldP spid="51206" grpId="0"/>
      <p:bldP spid="51207" grpId="0"/>
      <p:bldP spid="51208" grpId="0"/>
      <p:bldP spid="51209" grpId="0"/>
      <p:bldP spid="51210" grpId="0"/>
      <p:bldP spid="51211" grpId="0"/>
      <p:bldP spid="51212" grpId="0"/>
      <p:bldP spid="512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20481C6E-9468-904F-B39A-1BBDC3FBBF72}"/>
              </a:ext>
            </a:extLst>
          </p:cNvPr>
          <p:cNvSpPr>
            <a:spLocks noGrp="1" noChangeArrowheads="1"/>
          </p:cNvSpPr>
          <p:nvPr>
            <p:ph type="title"/>
          </p:nvPr>
        </p:nvSpPr>
        <p:spPr>
          <a:xfrm>
            <a:off x="84119"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Cryptography</a:t>
            </a:r>
          </a:p>
        </p:txBody>
      </p:sp>
      <p:sp>
        <p:nvSpPr>
          <p:cNvPr id="16386" name="Rectangle 3">
            <a:extLst>
              <a:ext uri="{FF2B5EF4-FFF2-40B4-BE49-F238E27FC236}">
                <a16:creationId xmlns:a16="http://schemas.microsoft.com/office/drawing/2014/main" id="{68E5F79A-ADEF-9749-ACDC-BD05BB57A172}"/>
              </a:ext>
            </a:extLst>
          </p:cNvPr>
          <p:cNvSpPr>
            <a:spLocks noGrp="1" noChangeArrowheads="1"/>
          </p:cNvSpPr>
          <p:nvPr>
            <p:ph type="body" idx="1"/>
          </p:nvPr>
        </p:nvSpPr>
        <p:spPr>
          <a:xfrm>
            <a:off x="277402" y="1079500"/>
            <a:ext cx="8104598" cy="4508500"/>
          </a:xfrm>
        </p:spPr>
        <p:txBody>
          <a:bodyPr/>
          <a:lstStyle/>
          <a:p>
            <a:pPr marL="0" indent="0" eaLnBrk="1" hangingPunct="1">
              <a:buNone/>
            </a:pPr>
            <a:r>
              <a:rPr lang="en-US" altLang="en-US" sz="1833" dirty="0">
                <a:latin typeface="Tahoma" panose="020B0604030504040204" pitchFamily="34" charset="0"/>
                <a:ea typeface="ＭＳ Ｐゴシック" panose="020B0600070205080204" pitchFamily="34" charset="-128"/>
              </a:rPr>
              <a:t>Crypto + </a:t>
            </a:r>
            <a:r>
              <a:rPr lang="en-US" altLang="en-US" sz="1833" dirty="0" err="1">
                <a:latin typeface="Tahoma" panose="020B0604030504040204" pitchFamily="34" charset="0"/>
                <a:ea typeface="ＭＳ Ｐゴシック" panose="020B0600070205080204" pitchFamily="34" charset="-128"/>
              </a:rPr>
              <a:t>graphy</a:t>
            </a:r>
            <a:r>
              <a:rPr lang="en-US" altLang="en-US" sz="1833" dirty="0">
                <a:latin typeface="Tahoma" panose="020B0604030504040204" pitchFamily="34" charset="0"/>
                <a:ea typeface="ＭＳ Ｐゴシック" panose="020B0600070205080204" pitchFamily="34" charset="-128"/>
              </a:rPr>
              <a:t> = secret + writing</a:t>
            </a:r>
          </a:p>
          <a:p>
            <a:pPr lvl="1"/>
            <a:r>
              <a:rPr lang="en-US" altLang="en-US" dirty="0">
                <a:latin typeface="Tahoma" panose="020B0604030504040204" pitchFamily="34" charset="0"/>
                <a:ea typeface="ＭＳ Ｐゴシック" panose="020B0600070205080204" pitchFamily="34" charset="-128"/>
              </a:rPr>
              <a:t>to make information secret, use a </a:t>
            </a:r>
            <a:r>
              <a:rPr lang="en-US" altLang="en-US" b="1" dirty="0">
                <a:latin typeface="Tahoma" panose="020B0604030504040204" pitchFamily="34" charset="0"/>
                <a:ea typeface="ＭＳ Ｐゴシック" panose="020B0600070205080204" pitchFamily="34" charset="-128"/>
              </a:rPr>
              <a:t>cipher</a:t>
            </a:r>
            <a:r>
              <a:rPr lang="en-US" altLang="en-US" dirty="0">
                <a:latin typeface="Tahoma" panose="020B0604030504040204" pitchFamily="34" charset="0"/>
                <a:ea typeface="ＭＳ Ｐゴシック" panose="020B0600070205080204" pitchFamily="34" charset="-128"/>
              </a:rPr>
              <a:t>, an algorithm that converts plain text to </a:t>
            </a:r>
            <a:r>
              <a:rPr lang="en-US" altLang="en-US" b="1" dirty="0">
                <a:latin typeface="Tahoma" panose="020B0604030504040204" pitchFamily="34" charset="0"/>
                <a:ea typeface="ＭＳ Ｐゴシック" panose="020B0600070205080204" pitchFamily="34" charset="-128"/>
              </a:rPr>
              <a:t>ciphertext</a:t>
            </a:r>
            <a:r>
              <a:rPr lang="en-US" altLang="en-US" dirty="0">
                <a:latin typeface="Tahoma" panose="020B0604030504040204" pitchFamily="34" charset="0"/>
                <a:ea typeface="ＭＳ Ｐゴシック" panose="020B0600070205080204" pitchFamily="34" charset="-128"/>
              </a:rPr>
              <a:t>, which is gibberish unless you have a </a:t>
            </a:r>
            <a:r>
              <a:rPr lang="en-US" altLang="en-US" b="1" dirty="0">
                <a:latin typeface="Tahoma" panose="020B0604030504040204" pitchFamily="34" charset="0"/>
                <a:ea typeface="ＭＳ Ｐゴシック" panose="020B0600070205080204" pitchFamily="34" charset="-128"/>
              </a:rPr>
              <a:t>key</a:t>
            </a:r>
            <a:r>
              <a:rPr lang="en-US" altLang="en-US" dirty="0">
                <a:latin typeface="Tahoma" panose="020B0604030504040204" pitchFamily="34" charset="0"/>
                <a:ea typeface="ＭＳ Ｐゴシック" panose="020B0600070205080204" pitchFamily="34" charset="-128"/>
              </a:rPr>
              <a:t> that undo the cipher. </a:t>
            </a:r>
          </a:p>
          <a:p>
            <a:pPr lvl="1" eaLnBrk="1" hangingPunct="1"/>
            <a:r>
              <a:rPr lang="en-US" altLang="en-US" b="1" dirty="0">
                <a:latin typeface="Tahoma" panose="020B0604030504040204" pitchFamily="34" charset="0"/>
              </a:rPr>
              <a:t>encryption</a:t>
            </a:r>
            <a:r>
              <a:rPr lang="en-US" altLang="en-US" dirty="0">
                <a:latin typeface="Tahoma" panose="020B0604030504040204" pitchFamily="34" charset="0"/>
              </a:rPr>
              <a:t>: the process of making text secret</a:t>
            </a:r>
          </a:p>
          <a:p>
            <a:pPr lvl="1" eaLnBrk="1" hangingPunct="1"/>
            <a:r>
              <a:rPr lang="en-US" altLang="en-US" b="1" dirty="0">
                <a:latin typeface="Tahoma" panose="020B0604030504040204" pitchFamily="34" charset="0"/>
              </a:rPr>
              <a:t>decryption</a:t>
            </a:r>
            <a:r>
              <a:rPr lang="en-US" altLang="en-US" dirty="0">
                <a:latin typeface="Tahoma" panose="020B0604030504040204" pitchFamily="34" charset="0"/>
              </a:rPr>
              <a:t>: the reverse process</a:t>
            </a:r>
          </a:p>
          <a:p>
            <a:pPr lvl="1" eaLnBrk="1" hangingPunct="1"/>
            <a:endParaRPr lang="en-US" altLang="en-US" sz="1667" dirty="0">
              <a:latin typeface="Tahoma" panose="020B0604030504040204" pitchFamily="34" charset="0"/>
            </a:endParaRPr>
          </a:p>
          <a:p>
            <a:pPr marL="342900" lvl="1" indent="0" eaLnBrk="1" hangingPunct="1">
              <a:buNone/>
            </a:pPr>
            <a:endParaRPr lang="en-US" altLang="en-US" sz="1667" dirty="0">
              <a:latin typeface="Tahoma" panose="020B0604030504040204" pitchFamily="34" charset="0"/>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Julius Caesar uses a </a:t>
            </a:r>
            <a:r>
              <a:rPr lang="en-US" altLang="en-US" sz="1833" b="1" dirty="0">
                <a:latin typeface="Tahoma" panose="020B0604030504040204" pitchFamily="34" charset="0"/>
                <a:ea typeface="ＭＳ Ｐゴシック" panose="020B0600070205080204" pitchFamily="34" charset="-128"/>
              </a:rPr>
              <a:t>Caesar cipher</a:t>
            </a:r>
            <a:r>
              <a:rPr lang="en-US" altLang="en-US" sz="1833" dirty="0">
                <a:latin typeface="Tahoma" panose="020B0604030504040204" pitchFamily="34" charset="0"/>
                <a:ea typeface="ＭＳ Ｐゴシック" panose="020B0600070205080204" pitchFamily="34" charset="-128"/>
              </a:rPr>
              <a:t>; he shifts all of the letters forward by three. </a:t>
            </a:r>
          </a:p>
          <a:p>
            <a:pPr lvl="1" eaLnBrk="1" hangingPunct="1"/>
            <a:r>
              <a:rPr lang="en-US" altLang="en-US" dirty="0">
                <a:latin typeface="Tahoma" panose="020B0604030504040204" pitchFamily="34" charset="0"/>
              </a:rPr>
              <a:t>A becomes D and “</a:t>
            </a:r>
            <a:r>
              <a:rPr lang="en-US" altLang="ja-JP" dirty="0" err="1">
                <a:latin typeface="Tahoma" panose="020B0604030504040204" pitchFamily="34" charset="0"/>
              </a:rPr>
              <a:t>brutus</a:t>
            </a:r>
            <a:r>
              <a:rPr lang="en-US" altLang="en-US" dirty="0">
                <a:latin typeface="Tahoma" panose="020B0604030504040204" pitchFamily="34" charset="0"/>
              </a:rPr>
              <a:t>”</a:t>
            </a:r>
            <a:r>
              <a:rPr lang="en-US" altLang="ja-JP" dirty="0">
                <a:latin typeface="Tahoma" panose="020B0604030504040204" pitchFamily="34" charset="0"/>
              </a:rPr>
              <a:t> becomes </a:t>
            </a:r>
            <a:r>
              <a:rPr lang="en-US" altLang="en-US" dirty="0">
                <a:latin typeface="Tahoma" panose="020B0604030504040204" pitchFamily="34" charset="0"/>
              </a:rPr>
              <a:t>“</a:t>
            </a:r>
            <a:r>
              <a:rPr lang="en-US" altLang="ja-JP" dirty="0" err="1">
                <a:latin typeface="Tahoma" panose="020B0604030504040204" pitchFamily="34" charset="0"/>
              </a:rPr>
              <a:t>euxwxv</a:t>
            </a:r>
            <a:r>
              <a:rPr lang="en-US" altLang="en-US" dirty="0">
                <a:latin typeface="Tahoma" panose="020B0604030504040204" pitchFamily="34" charset="0"/>
              </a:rPr>
              <a:t>”</a:t>
            </a:r>
            <a:r>
              <a:rPr lang="en-US" altLang="ja-JP" dirty="0">
                <a:latin typeface="Tahoma" panose="020B0604030504040204" pitchFamily="34" charset="0"/>
              </a:rPr>
              <a:t>.</a:t>
            </a:r>
          </a:p>
          <a:p>
            <a:pPr lvl="1"/>
            <a:r>
              <a:rPr lang="en-US" altLang="en-US" dirty="0">
                <a:latin typeface="Tahoma" panose="020B0604030504040204" pitchFamily="34" charset="0"/>
                <a:ea typeface="ＭＳ Ｐゴシック" panose="020B0600070205080204" pitchFamily="34" charset="-128"/>
              </a:rPr>
              <a:t>to decipher, you need both the algorithm and the shift number, which acts as the key. In this case, the key is 3.</a:t>
            </a:r>
          </a:p>
          <a:p>
            <a:pPr lvl="1"/>
            <a:r>
              <a:rPr lang="en-US" altLang="en-US" dirty="0">
                <a:latin typeface="Tahoma" panose="020B0604030504040204" pitchFamily="34" charset="0"/>
                <a:ea typeface="ＭＳ Ｐゴシック" panose="020B0600070205080204" pitchFamily="34" charset="-128"/>
              </a:rPr>
              <a:t>The Caesar cipher uses 26 keys and is easy to break. </a:t>
            </a:r>
          </a:p>
          <a:p>
            <a:pPr eaLnBrk="1" hangingPunct="1"/>
            <a:endParaRPr lang="en-US" altLang="en-US" sz="1800" dirty="0">
              <a:latin typeface="Tahoma" panose="020B0604030504040204" pitchFamily="34" charset="0"/>
              <a:ea typeface="ＭＳ Ｐゴシック" panose="020B0600070205080204" pitchFamily="34" charset="-128"/>
            </a:endParaRPr>
          </a:p>
          <a:p>
            <a:pPr eaLnBrk="1" hangingPunct="1"/>
            <a:endParaRPr lang="en-US" altLang="en-US" sz="1800" dirty="0">
              <a:latin typeface="Tahoma" panose="020B0604030504040204" pitchFamily="34" charset="0"/>
              <a:ea typeface="ＭＳ Ｐゴシック" panose="020B0600070205080204" pitchFamily="34" charset="-128"/>
            </a:endParaRPr>
          </a:p>
          <a:p>
            <a:pPr eaLnBrk="1" hangingPunct="1"/>
            <a:endParaRPr lang="en-US" altLang="en-US" sz="1800" dirty="0">
              <a:latin typeface="Tahoma" panose="020B0604030504040204" pitchFamily="34" charset="0"/>
              <a:ea typeface="ＭＳ Ｐゴシック" panose="020B0600070205080204" pitchFamily="34" charset="-128"/>
            </a:endParaRPr>
          </a:p>
          <a:p>
            <a:pPr eaLnBrk="1" hangingPunct="1"/>
            <a:endParaRPr lang="en-US" altLang="en-US" sz="1833" b="1" dirty="0">
              <a:solidFill>
                <a:srgbClr val="008000"/>
              </a:solidFill>
              <a:latin typeface="Courier New" panose="02070309020205020404" pitchFamily="49" charset="0"/>
              <a:ea typeface="ＭＳ Ｐゴシック" panose="020B0600070205080204" pitchFamily="34" charset="-128"/>
            </a:endParaRPr>
          </a:p>
        </p:txBody>
      </p:sp>
    </p:spTree>
    <p:extLst>
      <p:ext uri="{BB962C8B-B14F-4D97-AF65-F5344CB8AC3E}">
        <p14:creationId xmlns:p14="http://schemas.microsoft.com/office/powerpoint/2010/main" val="316206890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638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id="{156C50AE-1816-7544-8B1D-90768E8FE77C}"/>
              </a:ext>
            </a:extLst>
          </p:cNvPr>
          <p:cNvSpPr>
            <a:spLocks noGrp="1" noChangeArrowheads="1"/>
          </p:cNvSpPr>
          <p:nvPr>
            <p:ph type="title"/>
          </p:nvPr>
        </p:nvSpPr>
        <p:spPr>
          <a:xfrm>
            <a:off x="156039" y="256853"/>
            <a:ext cx="7886700" cy="658894"/>
          </a:xfrm>
        </p:spPr>
        <p:txBody>
          <a:bodyPr/>
          <a:lstStyle/>
          <a:p>
            <a:pPr eaLnBrk="1" hangingPunct="1"/>
            <a:r>
              <a:rPr lang="en-US" altLang="en-US" dirty="0">
                <a:latin typeface="Tahoma" panose="020B0604030504040204" pitchFamily="34" charset="0"/>
                <a:ea typeface="ＭＳ Ｐゴシック" panose="020B0600070205080204" pitchFamily="34" charset="-128"/>
              </a:rPr>
              <a:t>Diffie-Helman</a:t>
            </a:r>
          </a:p>
        </p:txBody>
      </p:sp>
      <p:sp>
        <p:nvSpPr>
          <p:cNvPr id="16386" name="Rectangle 3">
            <a:extLst>
              <a:ext uri="{FF2B5EF4-FFF2-40B4-BE49-F238E27FC236}">
                <a16:creationId xmlns:a16="http://schemas.microsoft.com/office/drawing/2014/main" id="{A771A9EC-0DB4-C846-A010-6B39E76CB14D}"/>
              </a:ext>
            </a:extLst>
          </p:cNvPr>
          <p:cNvSpPr>
            <a:spLocks noGrp="1" noChangeArrowheads="1"/>
          </p:cNvSpPr>
          <p:nvPr>
            <p:ph type="body" idx="1"/>
          </p:nvPr>
        </p:nvSpPr>
        <p:spPr>
          <a:xfrm>
            <a:off x="267128" y="1079500"/>
            <a:ext cx="8599470" cy="4508500"/>
          </a:xfrm>
        </p:spPr>
        <p:txBody>
          <a:bodyPr/>
          <a:lstStyle/>
          <a:p>
            <a:pPr marL="0" indent="0" eaLnBrk="1" hangingPunct="1">
              <a:buNone/>
              <a:defRPr/>
            </a:pPr>
            <a:r>
              <a:rPr lang="en-US" sz="1833" dirty="0">
                <a:latin typeface="Tahoma" charset="0"/>
              </a:rPr>
              <a:t>One shortcoming of the </a:t>
            </a:r>
            <a:r>
              <a:rPr lang="en-US" sz="1833" dirty="0" err="1">
                <a:latin typeface="Tahoma" charset="0"/>
              </a:rPr>
              <a:t>Diffie-Helman</a:t>
            </a:r>
            <a:r>
              <a:rPr lang="en-US" sz="1833" dirty="0">
                <a:latin typeface="Tahoma" charset="0"/>
              </a:rPr>
              <a:t> key exchange is that it uses communication overhead to established a shared key.</a:t>
            </a:r>
          </a:p>
          <a:p>
            <a:pPr lvl="1" eaLnBrk="1" hangingPunct="1">
              <a:defRPr/>
            </a:pPr>
            <a:r>
              <a:rPr lang="en-US" sz="1667" dirty="0">
                <a:latin typeface="Tahoma" charset="0"/>
              </a:rPr>
              <a:t>Alice and Bob sends back and forth different results of their calculations. </a:t>
            </a:r>
          </a:p>
          <a:p>
            <a:pPr lvl="1" eaLnBrk="1" hangingPunct="1">
              <a:defRPr/>
            </a:pPr>
            <a:endParaRPr lang="en-US" sz="1833" dirty="0">
              <a:latin typeface="Tahoma" charset="0"/>
            </a:endParaRPr>
          </a:p>
          <a:p>
            <a:pPr marL="0" indent="0" eaLnBrk="1" hangingPunct="1">
              <a:buNone/>
              <a:defRPr/>
            </a:pPr>
            <a:endParaRPr lang="en-US" sz="1833" dirty="0">
              <a:latin typeface="Tahoma" charset="0"/>
            </a:endParaRPr>
          </a:p>
          <a:p>
            <a:pPr marL="0" indent="0" eaLnBrk="1" hangingPunct="1">
              <a:buNone/>
              <a:defRPr/>
            </a:pPr>
            <a:r>
              <a:rPr lang="en-US" sz="1833" dirty="0">
                <a:latin typeface="Tahoma" charset="0"/>
              </a:rPr>
              <a:t>Another shortcoming is if Alice needs to messages to different people, she needs to exchange different keys. </a:t>
            </a:r>
          </a:p>
          <a:p>
            <a:pPr lvl="1" eaLnBrk="1" hangingPunct="1">
              <a:defRPr/>
            </a:pPr>
            <a:r>
              <a:rPr lang="en-US" sz="1667" dirty="0">
                <a:latin typeface="Tahoma" charset="0"/>
              </a:rPr>
              <a:t>if she is a bank for example, she needs thousands of distinct keys to communicate with each person.  </a:t>
            </a:r>
          </a:p>
          <a:p>
            <a:pPr lvl="1" eaLnBrk="1" hangingPunct="1">
              <a:defRPr/>
            </a:pPr>
            <a:r>
              <a:rPr lang="en-US" sz="1667" dirty="0">
                <a:latin typeface="Tahoma" charset="0"/>
              </a:rPr>
              <a:t>she would then need to send thousands of messages just to establish these secret keys with each person. </a:t>
            </a:r>
          </a:p>
          <a:p>
            <a:pPr marL="380985" lvl="1" indent="0">
              <a:buNone/>
              <a:defRPr/>
            </a:pPr>
            <a:endParaRPr lang="en-US" sz="1500" dirty="0">
              <a:latin typeface="Tahoma" charset="0"/>
            </a:endParaRPr>
          </a:p>
          <a:p>
            <a:pPr lvl="1" eaLnBrk="1" hangingPunct="1">
              <a:defRPr/>
            </a:pPr>
            <a:endParaRPr lang="en-US" sz="1500" dirty="0">
              <a:latin typeface="Tahoma" charset="0"/>
            </a:endParaRPr>
          </a:p>
          <a:p>
            <a:pPr marL="380985" lvl="1" indent="0">
              <a:buNone/>
              <a:defRPr/>
            </a:pPr>
            <a:endParaRPr lang="en-US" sz="1500" dirty="0">
              <a:latin typeface="Tahoma" charset="0"/>
            </a:endParaRPr>
          </a:p>
          <a:p>
            <a:pPr lvl="1" eaLnBrk="1" hangingPunct="1">
              <a:defRPr/>
            </a:pPr>
            <a:endParaRPr lang="en-US" sz="1500" dirty="0">
              <a:solidFill>
                <a:srgbClr val="000000"/>
              </a:solidFill>
              <a:latin typeface="Tahoma" charset="0"/>
            </a:endParaRPr>
          </a:p>
          <a:p>
            <a:pPr marL="380985" lvl="1" indent="0">
              <a:buNone/>
              <a:defRPr/>
            </a:pPr>
            <a:endParaRPr lang="en-US" sz="1500" dirty="0">
              <a:solidFill>
                <a:srgbClr val="000000"/>
              </a:solidFill>
              <a:latin typeface="Tahoma" charset="0"/>
            </a:endParaRPr>
          </a:p>
          <a:p>
            <a:pPr marL="0" indent="0">
              <a:buNone/>
              <a:defRPr/>
            </a:pPr>
            <a:endParaRPr lang="en-US" sz="1833" dirty="0">
              <a:solidFill>
                <a:srgbClr val="008000"/>
              </a:solidFill>
              <a:latin typeface="Courier New" charset="0"/>
            </a:endParaRPr>
          </a:p>
        </p:txBody>
      </p:sp>
    </p:spTree>
    <p:extLst>
      <p:ext uri="{BB962C8B-B14F-4D97-AF65-F5344CB8AC3E}">
        <p14:creationId xmlns:p14="http://schemas.microsoft.com/office/powerpoint/2010/main" val="411094530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id="{1AF853D6-D0AB-854B-B143-5FDFC529A2E5}"/>
              </a:ext>
            </a:extLst>
          </p:cNvPr>
          <p:cNvSpPr>
            <a:spLocks noGrp="1" noChangeArrowheads="1"/>
          </p:cNvSpPr>
          <p:nvPr>
            <p:ph type="title"/>
          </p:nvPr>
        </p:nvSpPr>
        <p:spPr>
          <a:xfrm>
            <a:off x="174661" y="127000"/>
            <a:ext cx="7886700" cy="782183"/>
          </a:xfrm>
        </p:spPr>
        <p:txBody>
          <a:bodyPr/>
          <a:lstStyle/>
          <a:p>
            <a:pPr eaLnBrk="1" hangingPunct="1"/>
            <a:r>
              <a:rPr lang="en-US" altLang="en-US" dirty="0">
                <a:latin typeface="Tahoma" panose="020B0604030504040204" pitchFamily="34" charset="0"/>
                <a:ea typeface="ＭＳ Ｐゴシック" panose="020B0600070205080204" pitchFamily="34" charset="-128"/>
              </a:rPr>
              <a:t>Asymmetric Encryption</a:t>
            </a:r>
          </a:p>
        </p:txBody>
      </p:sp>
      <p:sp>
        <p:nvSpPr>
          <p:cNvPr id="16386" name="Rectangle 3">
            <a:extLst>
              <a:ext uri="{FF2B5EF4-FFF2-40B4-BE49-F238E27FC236}">
                <a16:creationId xmlns:a16="http://schemas.microsoft.com/office/drawing/2014/main" id="{C563149A-FB03-7F41-801D-086D70B22CED}"/>
              </a:ext>
            </a:extLst>
          </p:cNvPr>
          <p:cNvSpPr>
            <a:spLocks noGrp="1" noChangeArrowheads="1"/>
          </p:cNvSpPr>
          <p:nvPr>
            <p:ph type="body" idx="1"/>
          </p:nvPr>
        </p:nvSpPr>
        <p:spPr>
          <a:xfrm>
            <a:off x="174661" y="1079500"/>
            <a:ext cx="8722759" cy="4508500"/>
          </a:xfrm>
        </p:spPr>
        <p:txBody>
          <a:bodyPr/>
          <a:lstStyle/>
          <a:p>
            <a:pPr marL="0" indent="0" eaLnBrk="1" hangingPunct="1">
              <a:buNone/>
            </a:pPr>
            <a:r>
              <a:rPr lang="en-US" altLang="en-US" sz="1833" dirty="0">
                <a:latin typeface="Tahoma" panose="020B0604030504040204" pitchFamily="34" charset="0"/>
                <a:ea typeface="ＭＳ Ｐゴシック" panose="020B0600070205080204" pitchFamily="34" charset="-128"/>
              </a:rPr>
              <a:t>James Ellis, a British Engineer, was working on a non-secret encryption in 1977.		</a:t>
            </a:r>
          </a:p>
          <a:p>
            <a:pPr marL="0" indent="0" eaLnBrk="1" hangingPunct="1">
              <a:buNone/>
            </a:pPr>
            <a:r>
              <a:rPr lang="en-US" altLang="en-US" sz="1833" dirty="0">
                <a:latin typeface="Tahoma" panose="020B0604030504040204" pitchFamily="34" charset="0"/>
                <a:ea typeface="ＭＳ Ｐゴシック" panose="020B0600070205080204" pitchFamily="34" charset="-128"/>
              </a:rPr>
              <a:t>His idea is clever yet simple: lock and unlock are inverses. Use this as a one-way function!</a:t>
            </a:r>
          </a:p>
          <a:p>
            <a:pPr lvl="1" eaLnBrk="1" hangingPunct="1"/>
            <a:r>
              <a:rPr lang="en-US" altLang="en-US" sz="1667" dirty="0">
                <a:latin typeface="Tahoma" panose="020B0604030504040204" pitchFamily="34" charset="0"/>
              </a:rPr>
              <a:t>Easy to lock, but hard to unlock. </a:t>
            </a:r>
          </a:p>
          <a:p>
            <a:pPr eaLnBrk="1" hangingPunct="1"/>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Ellis’ idea is an example of </a:t>
            </a:r>
            <a:r>
              <a:rPr lang="en-US" altLang="en-US" sz="1833" b="1" dirty="0">
                <a:latin typeface="Tahoma" panose="020B0604030504040204" pitchFamily="34" charset="0"/>
                <a:ea typeface="ＭＳ Ｐゴシック" panose="020B0600070205080204" pitchFamily="34" charset="-128"/>
              </a:rPr>
              <a:t>asymmetric encryption(public-key cryptography)</a:t>
            </a:r>
            <a:r>
              <a:rPr lang="en-US" altLang="en-US" sz="1833" dirty="0">
                <a:latin typeface="Tahoma" panose="020B0604030504040204" pitchFamily="34" charset="0"/>
                <a:ea typeface="ＭＳ Ｐゴシック" panose="020B0600070205080204" pitchFamily="34" charset="-128"/>
              </a:rPr>
              <a:t>: encryption which uses a public and a private key. One for encryption and one for decryption. </a:t>
            </a: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Someone can encrypt a message with the public key but only the recipient with their private key can decrypt. </a:t>
            </a:r>
          </a:p>
          <a:p>
            <a:pPr lvl="1" eaLnBrk="1" hangingPunct="1"/>
            <a:r>
              <a:rPr lang="en-US" altLang="en-US" sz="1667" dirty="0">
                <a:latin typeface="Tahoma" panose="020B0604030504040204" pitchFamily="34" charset="0"/>
              </a:rPr>
              <a:t>the public key is use for encryption, the private key for decryption. </a:t>
            </a:r>
          </a:p>
          <a:p>
            <a:pPr eaLnBrk="1" hangingPunct="1">
              <a:buFontTx/>
              <a:buNone/>
            </a:pPr>
            <a:endParaRPr lang="en-US" altLang="en-US" sz="1500" dirty="0">
              <a:latin typeface="Tahoma" panose="020B0604030504040204" pitchFamily="34" charset="0"/>
              <a:ea typeface="ＭＳ Ｐゴシック" panose="020B0600070205080204" pitchFamily="34" charset="-128"/>
            </a:endParaRPr>
          </a:p>
          <a:p>
            <a:pPr lvl="1" eaLnBrk="1" hangingPunct="1">
              <a:buFontTx/>
              <a:buNone/>
            </a:pPr>
            <a:endParaRPr lang="en-US" altLang="en-US" sz="1500" dirty="0">
              <a:latin typeface="Tahoma" panose="020B0604030504040204" pitchFamily="34" charset="0"/>
            </a:endParaRPr>
          </a:p>
          <a:p>
            <a:pPr lvl="1" eaLnBrk="1" hangingPunct="1"/>
            <a:endParaRPr lang="en-US" altLang="en-US" sz="1500" dirty="0">
              <a:solidFill>
                <a:srgbClr val="000000"/>
              </a:solidFill>
              <a:latin typeface="Tahoma" panose="020B0604030504040204" pitchFamily="34" charset="0"/>
            </a:endParaRPr>
          </a:p>
          <a:p>
            <a:pPr lvl="1" eaLnBrk="1" hangingPunct="1">
              <a:buFontTx/>
              <a:buNone/>
            </a:pPr>
            <a:endParaRPr lang="en-US" altLang="en-US" sz="1500" dirty="0">
              <a:solidFill>
                <a:srgbClr val="000000"/>
              </a:solidFill>
              <a:latin typeface="Tahoma" panose="020B0604030504040204" pitchFamily="34" charset="0"/>
            </a:endParaRPr>
          </a:p>
          <a:p>
            <a:pPr eaLnBrk="1" hangingPunct="1">
              <a:buFontTx/>
              <a:buNone/>
            </a:pPr>
            <a:endParaRPr lang="en-US" altLang="en-US" sz="1833" dirty="0">
              <a:solidFill>
                <a:srgbClr val="008000"/>
              </a:solidFill>
              <a:latin typeface="Courier New" panose="02070309020205020404" pitchFamily="49" charset="0"/>
              <a:ea typeface="ＭＳ Ｐゴシック" panose="020B0600070205080204" pitchFamily="34" charset="-128"/>
            </a:endParaRPr>
          </a:p>
        </p:txBody>
      </p:sp>
    </p:spTree>
    <p:extLst>
      <p:ext uri="{BB962C8B-B14F-4D97-AF65-F5344CB8AC3E}">
        <p14:creationId xmlns:p14="http://schemas.microsoft.com/office/powerpoint/2010/main" val="155335350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386">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FF19A242-307A-6344-B3E2-A66DA62BC631}"/>
              </a:ext>
            </a:extLst>
          </p:cNvPr>
          <p:cNvSpPr>
            <a:spLocks noGrp="1" noChangeArrowheads="1"/>
          </p:cNvSpPr>
          <p:nvPr>
            <p:ph type="title"/>
          </p:nvPr>
        </p:nvSpPr>
        <p:spPr/>
        <p:txBody>
          <a:bodyPr/>
          <a:lstStyle/>
          <a:p>
            <a:pPr eaLnBrk="1" hangingPunct="1"/>
            <a:endParaRPr lang="en-US" altLang="en-US" dirty="0">
              <a:latin typeface="Tahoma" panose="020B0604030504040204" pitchFamily="34" charset="0"/>
              <a:ea typeface="ＭＳ Ｐゴシック" panose="020B0600070205080204" pitchFamily="34" charset="-128"/>
            </a:endParaRPr>
          </a:p>
        </p:txBody>
      </p:sp>
      <p:sp>
        <p:nvSpPr>
          <p:cNvPr id="16386" name="Rectangle 3">
            <a:extLst>
              <a:ext uri="{FF2B5EF4-FFF2-40B4-BE49-F238E27FC236}">
                <a16:creationId xmlns:a16="http://schemas.microsoft.com/office/drawing/2014/main" id="{69AB210F-7E66-6D48-B863-12C1BF9C1807}"/>
              </a:ext>
            </a:extLst>
          </p:cNvPr>
          <p:cNvSpPr>
            <a:spLocks noGrp="1" noChangeArrowheads="1"/>
          </p:cNvSpPr>
          <p:nvPr>
            <p:ph type="body" idx="1"/>
          </p:nvPr>
        </p:nvSpPr>
        <p:spPr>
          <a:xfrm>
            <a:off x="297951" y="1079500"/>
            <a:ext cx="8084049" cy="4508500"/>
          </a:xfrm>
        </p:spPr>
        <p:txBody>
          <a:bodyPr/>
          <a:lstStyle/>
          <a:p>
            <a:pPr marL="0" indent="0" eaLnBrk="1" hangingPunct="1">
              <a:buNone/>
            </a:pPr>
            <a:r>
              <a:rPr lang="en-US" altLang="en-US" sz="1833" dirty="0">
                <a:latin typeface="Tahoma" panose="020B0604030504040204" pitchFamily="34" charset="0"/>
                <a:ea typeface="ＭＳ Ｐゴシック" panose="020B0600070205080204" pitchFamily="34" charset="-128"/>
              </a:rPr>
              <a:t>Alice has a private key and a lockbox(public key).</a:t>
            </a:r>
          </a:p>
          <a:p>
            <a:pPr marL="0" indent="0" eaLnBrk="1" hangingPunct="1">
              <a:buNone/>
            </a:pPr>
            <a:r>
              <a:rPr lang="en-US" altLang="en-US" sz="1833" dirty="0">
                <a:latin typeface="Tahoma" panose="020B0604030504040204" pitchFamily="34" charset="0"/>
                <a:ea typeface="ＭＳ Ｐゴシック" panose="020B0600070205080204" pitchFamily="34" charset="-128"/>
              </a:rPr>
              <a:t>She wishes to receive an encrypted message from Bob.</a:t>
            </a:r>
          </a:p>
          <a:p>
            <a:pPr marL="0" indent="0" eaLnBrk="1" hangingPunct="1">
              <a:buNone/>
            </a:pPr>
            <a:r>
              <a:rPr lang="en-US" altLang="en-US" sz="1833" dirty="0">
                <a:latin typeface="Tahoma" panose="020B0604030504040204" pitchFamily="34" charset="0"/>
                <a:ea typeface="ＭＳ Ｐゴシック" panose="020B0600070205080204" pitchFamily="34" charset="-128"/>
              </a:rPr>
              <a:t>Alice sends Bob the lockbox(public key).  </a:t>
            </a:r>
          </a:p>
        </p:txBody>
      </p:sp>
      <p:pic>
        <p:nvPicPr>
          <p:cNvPr id="57347" name="Picture 3">
            <a:extLst>
              <a:ext uri="{FF2B5EF4-FFF2-40B4-BE49-F238E27FC236}">
                <a16:creationId xmlns:a16="http://schemas.microsoft.com/office/drawing/2014/main" id="{CD1EACB9-3126-F349-BF13-8781E114059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31458" y="2197365"/>
            <a:ext cx="5250657" cy="3185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545730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2065C2C2-4B3F-AF4C-8491-6FE2A2497AEA}"/>
              </a:ext>
            </a:extLst>
          </p:cNvPr>
          <p:cNvSpPr>
            <a:spLocks noGrp="1" noChangeArrowheads="1"/>
          </p:cNvSpPr>
          <p:nvPr>
            <p:ph type="title"/>
          </p:nvPr>
        </p:nvSpPr>
        <p:spPr/>
        <p:txBody>
          <a:bodyPr/>
          <a:lstStyle/>
          <a:p>
            <a:pPr eaLnBrk="1" hangingPunct="1"/>
            <a:endParaRPr lang="en-US" altLang="en-US">
              <a:latin typeface="Tahoma" panose="020B0604030504040204" pitchFamily="34" charset="0"/>
              <a:ea typeface="ＭＳ Ｐゴシック" panose="020B0600070205080204" pitchFamily="34" charset="-128"/>
            </a:endParaRPr>
          </a:p>
        </p:txBody>
      </p:sp>
      <p:sp>
        <p:nvSpPr>
          <p:cNvPr id="16386" name="Rectangle 3">
            <a:extLst>
              <a:ext uri="{FF2B5EF4-FFF2-40B4-BE49-F238E27FC236}">
                <a16:creationId xmlns:a16="http://schemas.microsoft.com/office/drawing/2014/main" id="{CC939BED-4BEB-8545-AC03-0CDF0017FCC9}"/>
              </a:ext>
            </a:extLst>
          </p:cNvPr>
          <p:cNvSpPr>
            <a:spLocks noGrp="1" noChangeArrowheads="1"/>
          </p:cNvSpPr>
          <p:nvPr>
            <p:ph type="body" idx="1"/>
          </p:nvPr>
        </p:nvSpPr>
        <p:spPr>
          <a:xfrm>
            <a:off x="308225" y="1079500"/>
            <a:ext cx="8445357" cy="4508500"/>
          </a:xfrm>
        </p:spPr>
        <p:txBody>
          <a:bodyPr/>
          <a:lstStyle/>
          <a:p>
            <a:pPr marL="0" indent="0" eaLnBrk="1" hangingPunct="1">
              <a:buNone/>
              <a:defRPr/>
            </a:pPr>
            <a:r>
              <a:rPr lang="en-US" sz="1833" dirty="0">
                <a:latin typeface="Tahoma"/>
                <a:cs typeface="Tahoma"/>
              </a:rPr>
              <a:t>Bob put his message inside the lockbox.</a:t>
            </a:r>
          </a:p>
          <a:p>
            <a:pPr marL="0" indent="0" eaLnBrk="1" hangingPunct="1">
              <a:buNone/>
              <a:defRPr/>
            </a:pPr>
            <a:r>
              <a:rPr lang="en-US" sz="1833" dirty="0">
                <a:latin typeface="Tahoma"/>
                <a:cs typeface="Tahoma"/>
              </a:rPr>
              <a:t>Lock it(one-way function, easy to lock)</a:t>
            </a:r>
          </a:p>
          <a:p>
            <a:pPr marL="0" indent="0" eaLnBrk="1" hangingPunct="1">
              <a:buNone/>
              <a:defRPr/>
            </a:pPr>
            <a:r>
              <a:rPr lang="en-US" sz="1833" dirty="0">
                <a:latin typeface="Tahoma"/>
                <a:cs typeface="Tahoma"/>
              </a:rPr>
              <a:t>Sends it back.  </a:t>
            </a:r>
          </a:p>
          <a:p>
            <a:pPr eaLnBrk="1" hangingPunct="1">
              <a:defRPr/>
            </a:pPr>
            <a:endParaRPr lang="en-US" sz="1833" dirty="0">
              <a:latin typeface="Tahoma"/>
              <a:cs typeface="Tahoma"/>
            </a:endParaRPr>
          </a:p>
          <a:p>
            <a:pPr marL="0" indent="0">
              <a:buNone/>
              <a:defRPr/>
            </a:pPr>
            <a:endParaRPr lang="en-US" sz="1833" dirty="0">
              <a:solidFill>
                <a:srgbClr val="008000"/>
              </a:solidFill>
              <a:latin typeface="Courier New" charset="0"/>
            </a:endParaRPr>
          </a:p>
        </p:txBody>
      </p:sp>
      <p:pic>
        <p:nvPicPr>
          <p:cNvPr id="59395" name="Picture 1">
            <a:extLst>
              <a:ext uri="{FF2B5EF4-FFF2-40B4-BE49-F238E27FC236}">
                <a16:creationId xmlns:a16="http://schemas.microsoft.com/office/drawing/2014/main" id="{C43EE218-811E-A743-98F1-93DBE67110D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82511" y="2497667"/>
            <a:ext cx="5659438" cy="2958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710125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a:extLst>
              <a:ext uri="{FF2B5EF4-FFF2-40B4-BE49-F238E27FC236}">
                <a16:creationId xmlns:a16="http://schemas.microsoft.com/office/drawing/2014/main" id="{6B9A5847-1AA8-4A43-AE7E-BF49B20DE6A5}"/>
              </a:ext>
            </a:extLst>
          </p:cNvPr>
          <p:cNvSpPr>
            <a:spLocks noGrp="1" noChangeArrowheads="1"/>
          </p:cNvSpPr>
          <p:nvPr>
            <p:ph type="body" idx="1"/>
          </p:nvPr>
        </p:nvSpPr>
        <p:spPr>
          <a:xfrm>
            <a:off x="390417" y="719191"/>
            <a:ext cx="8424809" cy="4868809"/>
          </a:xfrm>
        </p:spPr>
        <p:txBody>
          <a:bodyPr/>
          <a:lstStyle/>
          <a:p>
            <a:pPr marL="0" indent="0">
              <a:buNone/>
              <a:defRPr/>
            </a:pPr>
            <a:r>
              <a:rPr lang="en-US" sz="1833" dirty="0">
                <a:latin typeface="Tahoma"/>
                <a:cs typeface="Tahoma"/>
              </a:rPr>
              <a:t>Alice can open it with her private key and receives the message. (even if the lockbox is intercepted, it cannot be opened without the private key)</a:t>
            </a:r>
          </a:p>
          <a:p>
            <a:pPr marL="0" indent="0" eaLnBrk="1" hangingPunct="1">
              <a:buNone/>
              <a:defRPr/>
            </a:pPr>
            <a:endParaRPr lang="en-US" sz="1833" dirty="0">
              <a:latin typeface="Tahoma"/>
              <a:cs typeface="Tahoma"/>
            </a:endParaRPr>
          </a:p>
          <a:p>
            <a:pPr marL="0" indent="0" eaLnBrk="1" hangingPunct="1">
              <a:buNone/>
              <a:defRPr/>
            </a:pPr>
            <a:r>
              <a:rPr lang="en-US" sz="1833" dirty="0">
                <a:latin typeface="Tahoma"/>
                <a:cs typeface="Tahoma"/>
              </a:rPr>
              <a:t>If Alice is a bank, she can duplicates the lockbox(public key) and sends them to everyone she wishes to receive encrypted messages. </a:t>
            </a:r>
          </a:p>
          <a:p>
            <a:pPr marL="0" indent="0" eaLnBrk="1" hangingPunct="1">
              <a:buNone/>
              <a:defRPr/>
            </a:pPr>
            <a:r>
              <a:rPr lang="en-US" sz="1833" dirty="0">
                <a:latin typeface="Tahoma"/>
                <a:cs typeface="Tahoma"/>
              </a:rPr>
              <a:t>She only has to manage one private key. </a:t>
            </a:r>
          </a:p>
          <a:p>
            <a:pPr marL="0" indent="0">
              <a:buNone/>
              <a:defRPr/>
            </a:pPr>
            <a:endParaRPr lang="en-US" sz="1833" dirty="0">
              <a:solidFill>
                <a:srgbClr val="008000"/>
              </a:solidFill>
              <a:latin typeface="Courier New" charset="0"/>
            </a:endParaRPr>
          </a:p>
        </p:txBody>
      </p:sp>
      <p:pic>
        <p:nvPicPr>
          <p:cNvPr id="61443" name="Picture 3">
            <a:extLst>
              <a:ext uri="{FF2B5EF4-FFF2-40B4-BE49-F238E27FC236}">
                <a16:creationId xmlns:a16="http://schemas.microsoft.com/office/drawing/2014/main" id="{3ACE5462-9EA7-EB4A-8760-4FE7B1C3D74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11375" y="2917032"/>
            <a:ext cx="4770438" cy="2521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917519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a:extLst>
              <a:ext uri="{FF2B5EF4-FFF2-40B4-BE49-F238E27FC236}">
                <a16:creationId xmlns:a16="http://schemas.microsoft.com/office/drawing/2014/main" id="{0E7B4791-3A32-1042-A62C-C7EDD1EA9627}"/>
              </a:ext>
            </a:extLst>
          </p:cNvPr>
          <p:cNvSpPr>
            <a:spLocks noGrp="1" noChangeArrowheads="1"/>
          </p:cNvSpPr>
          <p:nvPr>
            <p:ph type="title"/>
          </p:nvPr>
        </p:nvSpPr>
        <p:spPr>
          <a:xfrm>
            <a:off x="125217" y="266494"/>
            <a:ext cx="7886700" cy="813006"/>
          </a:xfrm>
        </p:spPr>
        <p:txBody>
          <a:bodyPr/>
          <a:lstStyle/>
          <a:p>
            <a:pPr eaLnBrk="1" hangingPunct="1"/>
            <a:r>
              <a:rPr lang="en-US" altLang="en-US" dirty="0">
                <a:latin typeface="Tahoma" panose="020B0604030504040204" pitchFamily="34" charset="0"/>
                <a:ea typeface="ＭＳ Ｐゴシック" panose="020B0600070205080204" pitchFamily="34" charset="-128"/>
              </a:rPr>
              <a:t>Digital Signatures</a:t>
            </a:r>
          </a:p>
        </p:txBody>
      </p:sp>
      <p:sp>
        <p:nvSpPr>
          <p:cNvPr id="16386" name="Rectangle 3">
            <a:extLst>
              <a:ext uri="{FF2B5EF4-FFF2-40B4-BE49-F238E27FC236}">
                <a16:creationId xmlns:a16="http://schemas.microsoft.com/office/drawing/2014/main" id="{13E0CFFE-50A4-1C4C-9001-CF21878F6693}"/>
              </a:ext>
            </a:extLst>
          </p:cNvPr>
          <p:cNvSpPr>
            <a:spLocks noGrp="1" noChangeArrowheads="1"/>
          </p:cNvSpPr>
          <p:nvPr>
            <p:ph type="body" idx="1"/>
          </p:nvPr>
        </p:nvSpPr>
        <p:spPr>
          <a:xfrm>
            <a:off x="359595" y="1079500"/>
            <a:ext cx="8486453" cy="4508500"/>
          </a:xfrm>
        </p:spPr>
        <p:txBody>
          <a:bodyPr/>
          <a:lstStyle/>
          <a:p>
            <a:pPr marL="0" indent="0" eaLnBrk="1" hangingPunct="1">
              <a:buNone/>
            </a:pPr>
            <a:r>
              <a:rPr lang="en-US" altLang="en-US" sz="1833" dirty="0">
                <a:latin typeface="Tahoma" panose="020B0604030504040204" pitchFamily="34" charset="0"/>
                <a:ea typeface="ＭＳ Ｐゴシック" panose="020B0600070205080204" pitchFamily="34" charset="-128"/>
              </a:rPr>
              <a:t>Similar to the previous example, a public digital key can encrypt something that can only be decrypted by a private digital key. </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The reverse is also possible: encrypting with the private key something that can be decrypted with a public key. </a:t>
            </a:r>
          </a:p>
          <a:p>
            <a:pPr lvl="1" eaLnBrk="1" hangingPunct="1"/>
            <a:r>
              <a:rPr lang="en-US" altLang="en-US" sz="1500" dirty="0">
                <a:latin typeface="Tahoma" panose="020B0604030504040204" pitchFamily="34" charset="0"/>
              </a:rPr>
              <a:t>Use for digital signatures</a:t>
            </a:r>
          </a:p>
          <a:p>
            <a:pPr lvl="1" eaLnBrk="1" hangingPunct="1"/>
            <a:r>
              <a:rPr lang="en-US" altLang="en-US" sz="1500" dirty="0">
                <a:latin typeface="Tahoma" panose="020B0604030504040204" pitchFamily="34" charset="0"/>
              </a:rPr>
              <a:t>Server encrypts data with private key.</a:t>
            </a:r>
          </a:p>
          <a:p>
            <a:pPr lvl="1" eaLnBrk="1" hangingPunct="1"/>
            <a:r>
              <a:rPr lang="en-US" altLang="en-US" sz="1500" dirty="0">
                <a:latin typeface="Tahoma" panose="020B0604030504040204" pitchFamily="34" charset="0"/>
              </a:rPr>
              <a:t>Anyone can decrypt it using the server’s public key. </a:t>
            </a:r>
          </a:p>
          <a:p>
            <a:pPr lvl="1" eaLnBrk="1" hangingPunct="1"/>
            <a:r>
              <a:rPr lang="en-US" altLang="en-US" sz="1500" dirty="0">
                <a:latin typeface="Tahoma" panose="020B0604030504040204" pitchFamily="34" charset="0"/>
              </a:rPr>
              <a:t>This acts as an unforgeable signature that only the owner, using the private key, can encrypt. </a:t>
            </a:r>
          </a:p>
          <a:p>
            <a:pPr lvl="1" eaLnBrk="1" hangingPunct="1"/>
            <a:r>
              <a:rPr lang="en-US" altLang="en-US" sz="1500" dirty="0">
                <a:latin typeface="Tahoma" panose="020B0604030504040204" pitchFamily="34" charset="0"/>
              </a:rPr>
              <a:t>This proves that you’re getting data from the right person, not an imposter. </a:t>
            </a:r>
          </a:p>
          <a:p>
            <a:pPr lvl="1" eaLnBrk="1" hangingPunct="1"/>
            <a:endParaRPr lang="en-US" altLang="en-US" sz="1500" dirty="0">
              <a:latin typeface="Tahoma" panose="020B0604030504040204" pitchFamily="34" charset="0"/>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The most famous example of </a:t>
            </a:r>
            <a:r>
              <a:rPr lang="en-US" altLang="en-US" sz="1833" b="1" dirty="0">
                <a:latin typeface="Tahoma" panose="020B0604030504040204" pitchFamily="34" charset="0"/>
                <a:ea typeface="ＭＳ Ｐゴシック" panose="020B0600070205080204" pitchFamily="34" charset="-128"/>
              </a:rPr>
              <a:t>asymmetric encryption is RSA</a:t>
            </a:r>
            <a:r>
              <a:rPr lang="en-US" altLang="en-US" sz="1833" dirty="0">
                <a:latin typeface="Tahoma" panose="020B0604030504040204" pitchFamily="34" charset="0"/>
                <a:ea typeface="ＭＳ Ｐゴシック" panose="020B0600070205080204" pitchFamily="34" charset="-128"/>
              </a:rPr>
              <a:t> named after their inventors </a:t>
            </a:r>
            <a:r>
              <a:rPr lang="en-US" altLang="en-US" sz="1833" dirty="0" err="1">
                <a:latin typeface="Tahoma" panose="020B0604030504040204" pitchFamily="34" charset="0"/>
                <a:ea typeface="ＭＳ Ｐゴシック" panose="020B0600070205080204" pitchFamily="34" charset="-128"/>
              </a:rPr>
              <a:t>Rivest</a:t>
            </a:r>
            <a:r>
              <a:rPr lang="en-US" altLang="en-US" sz="1833" dirty="0">
                <a:latin typeface="Tahoma" panose="020B0604030504040204" pitchFamily="34" charset="0"/>
                <a:ea typeface="ＭＳ Ｐゴシック" panose="020B0600070205080204" pitchFamily="34" charset="-128"/>
              </a:rPr>
              <a:t>, Shamir and </a:t>
            </a:r>
            <a:r>
              <a:rPr lang="en-US" altLang="en-US" sz="1833" dirty="0" err="1">
                <a:latin typeface="Tahoma" panose="020B0604030504040204" pitchFamily="34" charset="0"/>
                <a:ea typeface="ＭＳ Ｐゴシック" panose="020B0600070205080204" pitchFamily="34" charset="-128"/>
              </a:rPr>
              <a:t>Adleman</a:t>
            </a:r>
            <a:r>
              <a:rPr lang="en-US" altLang="en-US" sz="1833" dirty="0">
                <a:latin typeface="Tahoma" panose="020B0604030504040204" pitchFamily="34" charset="0"/>
                <a:ea typeface="ＭＳ Ｐゴシック" panose="020B0600070205080204" pitchFamily="34" charset="-128"/>
              </a:rPr>
              <a:t>.</a:t>
            </a:r>
          </a:p>
          <a:p>
            <a:pPr marL="0" indent="0" eaLnBrk="1" hangingPunct="1">
              <a:buNone/>
            </a:pPr>
            <a:r>
              <a:rPr lang="en-US" altLang="en-US" sz="1833" dirty="0">
                <a:latin typeface="Tahoma" panose="020B0604030504040204" pitchFamily="34" charset="0"/>
                <a:ea typeface="ＭＳ Ｐゴシック" panose="020B0600070205080204" pitchFamily="34" charset="-128"/>
              </a:rPr>
              <a:t>The math behind RSA is beyond scope of the class. There’s an optional video that you can watch at the end of the slides. </a:t>
            </a:r>
          </a:p>
          <a:p>
            <a:pPr lvl="1" eaLnBrk="1" hangingPunct="1"/>
            <a:endParaRPr lang="en-US" altLang="en-US" sz="1500" dirty="0">
              <a:solidFill>
                <a:srgbClr val="000000"/>
              </a:solidFill>
              <a:latin typeface="Tahoma" panose="020B0604030504040204" pitchFamily="34" charset="0"/>
            </a:endParaRPr>
          </a:p>
          <a:p>
            <a:pPr lvl="1" eaLnBrk="1" hangingPunct="1">
              <a:buFontTx/>
              <a:buNone/>
            </a:pPr>
            <a:endParaRPr lang="en-US" altLang="en-US" sz="1500" dirty="0">
              <a:solidFill>
                <a:srgbClr val="000000"/>
              </a:solidFill>
              <a:latin typeface="Tahoma" panose="020B0604030504040204" pitchFamily="34" charset="0"/>
            </a:endParaRPr>
          </a:p>
          <a:p>
            <a:pPr eaLnBrk="1" hangingPunct="1">
              <a:buFontTx/>
              <a:buNone/>
            </a:pPr>
            <a:endParaRPr lang="en-US" altLang="en-US" sz="1833" dirty="0">
              <a:solidFill>
                <a:srgbClr val="008000"/>
              </a:solidFill>
              <a:latin typeface="Courier New" panose="02070309020205020404" pitchFamily="49" charset="0"/>
              <a:ea typeface="ＭＳ Ｐゴシック" panose="020B0600070205080204" pitchFamily="34" charset="-128"/>
            </a:endParaRPr>
          </a:p>
        </p:txBody>
      </p:sp>
    </p:spTree>
    <p:extLst>
      <p:ext uri="{BB962C8B-B14F-4D97-AF65-F5344CB8AC3E}">
        <p14:creationId xmlns:p14="http://schemas.microsoft.com/office/powerpoint/2010/main" val="248361018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386">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38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a:extLst>
              <a:ext uri="{FF2B5EF4-FFF2-40B4-BE49-F238E27FC236}">
                <a16:creationId xmlns:a16="http://schemas.microsoft.com/office/drawing/2014/main" id="{07CB10DC-D333-F84F-AEFA-826E23CDD585}"/>
              </a:ext>
            </a:extLst>
          </p:cNvPr>
          <p:cNvSpPr>
            <a:spLocks noGrp="1" noChangeArrowheads="1"/>
          </p:cNvSpPr>
          <p:nvPr>
            <p:ph type="title"/>
          </p:nvPr>
        </p:nvSpPr>
        <p:spPr>
          <a:xfrm>
            <a:off x="74612" y="127000"/>
            <a:ext cx="7886700" cy="741087"/>
          </a:xfrm>
        </p:spPr>
        <p:txBody>
          <a:bodyPr/>
          <a:lstStyle/>
          <a:p>
            <a:pPr eaLnBrk="1" hangingPunct="1"/>
            <a:r>
              <a:rPr lang="en-US" altLang="en-US" dirty="0">
                <a:latin typeface="Tahoma" panose="020B0604030504040204" pitchFamily="34" charset="0"/>
                <a:ea typeface="ＭＳ Ｐゴシック" panose="020B0600070205080204" pitchFamily="34" charset="-128"/>
              </a:rPr>
              <a:t>Modern Cryptography</a:t>
            </a:r>
          </a:p>
        </p:txBody>
      </p:sp>
      <p:sp>
        <p:nvSpPr>
          <p:cNvPr id="16386" name="Rectangle 3">
            <a:extLst>
              <a:ext uri="{FF2B5EF4-FFF2-40B4-BE49-F238E27FC236}">
                <a16:creationId xmlns:a16="http://schemas.microsoft.com/office/drawing/2014/main" id="{DCDEDE68-7370-A049-B607-4EE7C1C097CC}"/>
              </a:ext>
            </a:extLst>
          </p:cNvPr>
          <p:cNvSpPr>
            <a:spLocks noGrp="1" noChangeArrowheads="1"/>
          </p:cNvSpPr>
          <p:nvPr>
            <p:ph type="body" idx="1"/>
          </p:nvPr>
        </p:nvSpPr>
        <p:spPr>
          <a:xfrm>
            <a:off x="256854" y="868087"/>
            <a:ext cx="8496728" cy="4719913"/>
          </a:xfrm>
        </p:spPr>
        <p:txBody>
          <a:bodyPr/>
          <a:lstStyle/>
          <a:p>
            <a:pPr marL="0" indent="0" eaLnBrk="1" hangingPunct="1">
              <a:buNone/>
            </a:pPr>
            <a:r>
              <a:rPr lang="en-US" altLang="en-US" sz="1833" dirty="0">
                <a:solidFill>
                  <a:srgbClr val="000000"/>
                </a:solidFill>
                <a:latin typeface="Tahoma" panose="020B0604030504040204" pitchFamily="34" charset="0"/>
                <a:ea typeface="ＭＳ Ｐゴシック" panose="020B0600070205080204" pitchFamily="34" charset="-128"/>
              </a:rPr>
              <a:t>The “key” parts of modern cryptography:</a:t>
            </a:r>
          </a:p>
          <a:p>
            <a:pPr lvl="1" eaLnBrk="1" hangingPunct="1"/>
            <a:r>
              <a:rPr lang="en-US" altLang="en-US" sz="1500" dirty="0">
                <a:solidFill>
                  <a:srgbClr val="000000"/>
                </a:solidFill>
                <a:latin typeface="Tahoma" panose="020B0604030504040204" pitchFamily="34" charset="0"/>
              </a:rPr>
              <a:t>symmetric encryption</a:t>
            </a:r>
          </a:p>
          <a:p>
            <a:pPr lvl="1" eaLnBrk="1" hangingPunct="1"/>
            <a:r>
              <a:rPr lang="en-US" altLang="en-US" sz="1500" dirty="0">
                <a:solidFill>
                  <a:srgbClr val="000000"/>
                </a:solidFill>
                <a:latin typeface="Tahoma" panose="020B0604030504040204" pitchFamily="34" charset="0"/>
              </a:rPr>
              <a:t>key exchange</a:t>
            </a:r>
          </a:p>
          <a:p>
            <a:pPr lvl="1" eaLnBrk="1" hangingPunct="1"/>
            <a:r>
              <a:rPr lang="en-US" altLang="en-US" sz="1500" dirty="0">
                <a:solidFill>
                  <a:srgbClr val="000000"/>
                </a:solidFill>
                <a:latin typeface="Tahoma" panose="020B0604030504040204" pitchFamily="34" charset="0"/>
              </a:rPr>
              <a:t>public-key cryptography  </a:t>
            </a:r>
          </a:p>
          <a:p>
            <a:pPr marL="0" indent="0" eaLnBrk="1" hangingPunct="1">
              <a:buNone/>
            </a:pPr>
            <a:r>
              <a:rPr lang="en-US" altLang="en-US" sz="1833" dirty="0">
                <a:solidFill>
                  <a:srgbClr val="000000"/>
                </a:solidFill>
                <a:latin typeface="Tahoma" panose="020B0604030504040204" pitchFamily="34" charset="0"/>
                <a:ea typeface="ＭＳ Ｐゴシック" panose="020B0600070205080204" pitchFamily="34" charset="-128"/>
              </a:rPr>
              <a:t>When you connect to a secure website, such as Facebook, that has the green padlock, you know that cryptography was used to encrypt data. </a:t>
            </a:r>
          </a:p>
          <a:p>
            <a:pPr lvl="1" eaLnBrk="1" hangingPunct="1"/>
            <a:r>
              <a:rPr lang="en-US" altLang="en-US" sz="1500" dirty="0">
                <a:solidFill>
                  <a:srgbClr val="000000"/>
                </a:solidFill>
                <a:latin typeface="Tahoma" panose="020B0604030504040204" pitchFamily="34" charset="0"/>
              </a:rPr>
              <a:t>Facebook receives a digital certificate from a </a:t>
            </a:r>
            <a:r>
              <a:rPr lang="en-US" altLang="en-US" sz="1500" b="1" dirty="0">
                <a:solidFill>
                  <a:srgbClr val="000000"/>
                </a:solidFill>
                <a:latin typeface="Tahoma" panose="020B0604030504040204" pitchFamily="34" charset="0"/>
              </a:rPr>
              <a:t>certification authority(CA)</a:t>
            </a:r>
            <a:r>
              <a:rPr lang="en-US" altLang="en-US" sz="1500" dirty="0">
                <a:solidFill>
                  <a:srgbClr val="000000"/>
                </a:solidFill>
                <a:latin typeface="Tahoma" panose="020B0604030504040204" pitchFamily="34" charset="0"/>
              </a:rPr>
              <a:t> which includes a public and private key. </a:t>
            </a:r>
          </a:p>
          <a:p>
            <a:pPr lvl="1" eaLnBrk="1" hangingPunct="1"/>
            <a:r>
              <a:rPr lang="en-US" altLang="en-US" sz="1500" dirty="0">
                <a:solidFill>
                  <a:srgbClr val="000000"/>
                </a:solidFill>
                <a:latin typeface="Tahoma" panose="020B0604030504040204" pitchFamily="34" charset="0"/>
              </a:rPr>
              <a:t>Your browser uses the public known key to validate </a:t>
            </a:r>
            <a:r>
              <a:rPr lang="en-US" altLang="en-US" sz="1500" dirty="0" err="1">
                <a:solidFill>
                  <a:srgbClr val="000000"/>
                </a:solidFill>
                <a:latin typeface="Tahoma" panose="020B0604030504040204" pitchFamily="34" charset="0"/>
              </a:rPr>
              <a:t>facebook.com</a:t>
            </a:r>
            <a:r>
              <a:rPr lang="en-US" altLang="en-US" sz="1500" dirty="0">
                <a:solidFill>
                  <a:srgbClr val="000000"/>
                </a:solidFill>
                <a:latin typeface="Tahoma" panose="020B0604030504040204" pitchFamily="34" charset="0"/>
              </a:rPr>
              <a:t>. If </a:t>
            </a:r>
            <a:r>
              <a:rPr lang="en-US" altLang="en-US" sz="1500" dirty="0" err="1">
                <a:solidFill>
                  <a:srgbClr val="000000"/>
                </a:solidFill>
                <a:latin typeface="Tahoma" panose="020B0604030504040204" pitchFamily="34" charset="0"/>
              </a:rPr>
              <a:t>facebook</a:t>
            </a:r>
            <a:r>
              <a:rPr lang="en-US" altLang="en-US" sz="1500" dirty="0">
                <a:solidFill>
                  <a:srgbClr val="000000"/>
                </a:solidFill>
                <a:latin typeface="Tahoma" panose="020B0604030504040204" pitchFamily="34" charset="0"/>
              </a:rPr>
              <a:t> is down, a hacker can’t create a clone of </a:t>
            </a:r>
            <a:r>
              <a:rPr lang="en-US" altLang="en-US" sz="1500" dirty="0" err="1">
                <a:solidFill>
                  <a:srgbClr val="000000"/>
                </a:solidFill>
                <a:latin typeface="Tahoma" panose="020B0604030504040204" pitchFamily="34" charset="0"/>
              </a:rPr>
              <a:t>facebook</a:t>
            </a:r>
            <a:r>
              <a:rPr lang="en-US" altLang="en-US" sz="1500" dirty="0">
                <a:solidFill>
                  <a:srgbClr val="000000"/>
                </a:solidFill>
                <a:latin typeface="Tahoma" panose="020B0604030504040204" pitchFamily="34" charset="0"/>
              </a:rPr>
              <a:t> without the correct private key to validate.(no green padlock on </a:t>
            </a:r>
            <a:r>
              <a:rPr lang="en-US" altLang="en-US" sz="1500" dirty="0" err="1">
                <a:solidFill>
                  <a:srgbClr val="000000"/>
                </a:solidFill>
                <a:latin typeface="Tahoma" panose="020B0604030504040204" pitchFamily="34" charset="0"/>
              </a:rPr>
              <a:t>facebook</a:t>
            </a:r>
            <a:r>
              <a:rPr lang="en-US" altLang="en-US" sz="1500" dirty="0">
                <a:solidFill>
                  <a:srgbClr val="000000"/>
                </a:solidFill>
                <a:latin typeface="Tahoma" panose="020B0604030504040204" pitchFamily="34" charset="0"/>
              </a:rPr>
              <a:t> clone’s site) </a:t>
            </a:r>
          </a:p>
          <a:p>
            <a:pPr marL="0" indent="0" eaLnBrk="1" hangingPunct="1">
              <a:buNone/>
            </a:pPr>
            <a:r>
              <a:rPr lang="en-US" altLang="en-US" sz="1833" dirty="0">
                <a:solidFill>
                  <a:srgbClr val="000000"/>
                </a:solidFill>
                <a:latin typeface="Tahoma" panose="020B0604030504040204" pitchFamily="34" charset="0"/>
                <a:ea typeface="ＭＳ Ｐゴシック" panose="020B0600070205080204" pitchFamily="34" charset="-128"/>
              </a:rPr>
              <a:t>Specifically, it means</a:t>
            </a:r>
          </a:p>
          <a:p>
            <a:pPr lvl="1" eaLnBrk="1" hangingPunct="1"/>
            <a:r>
              <a:rPr lang="en-US" altLang="en-US" sz="1500" dirty="0">
                <a:solidFill>
                  <a:srgbClr val="000000"/>
                </a:solidFill>
                <a:latin typeface="Tahoma" panose="020B0604030504040204" pitchFamily="34" charset="0"/>
              </a:rPr>
              <a:t>your computer used public-key cryptography to verify the server.  </a:t>
            </a:r>
          </a:p>
          <a:p>
            <a:pPr lvl="1" eaLnBrk="1" hangingPunct="1"/>
            <a:r>
              <a:rPr lang="en-US" altLang="en-US" sz="1500" dirty="0">
                <a:solidFill>
                  <a:srgbClr val="000000"/>
                </a:solidFill>
                <a:latin typeface="Tahoma" panose="020B0604030504040204" pitchFamily="34" charset="0"/>
              </a:rPr>
              <a:t>key exchange to establish a temporary secret shared key</a:t>
            </a:r>
          </a:p>
          <a:p>
            <a:pPr lvl="1" eaLnBrk="1" hangingPunct="1"/>
            <a:r>
              <a:rPr lang="en-US" altLang="en-US" sz="1500" dirty="0">
                <a:solidFill>
                  <a:srgbClr val="000000"/>
                </a:solidFill>
                <a:latin typeface="Tahoma" panose="020B0604030504040204" pitchFamily="34" charset="0"/>
              </a:rPr>
              <a:t>and symmetric encryption to send data back and forth. </a:t>
            </a:r>
          </a:p>
          <a:p>
            <a:pPr eaLnBrk="1" hangingPunct="1">
              <a:buFontTx/>
              <a:buNone/>
            </a:pPr>
            <a:endParaRPr lang="en-US" altLang="en-US" sz="1833" dirty="0">
              <a:solidFill>
                <a:srgbClr val="000000"/>
              </a:solidFill>
              <a:latin typeface="Tahoma" panose="020B0604030504040204" pitchFamily="34" charset="0"/>
              <a:ea typeface="ＭＳ Ｐゴシック" panose="020B0600070205080204" pitchFamily="34" charset="-128"/>
            </a:endParaRPr>
          </a:p>
          <a:p>
            <a:pPr lvl="1" eaLnBrk="1" hangingPunct="1"/>
            <a:endParaRPr lang="en-US" altLang="en-US" sz="1500" dirty="0">
              <a:solidFill>
                <a:srgbClr val="000000"/>
              </a:solidFill>
              <a:latin typeface="Tahoma" panose="020B0604030504040204" pitchFamily="34" charset="0"/>
            </a:endParaRPr>
          </a:p>
        </p:txBody>
      </p:sp>
      <p:pic>
        <p:nvPicPr>
          <p:cNvPr id="65539" name="Picture 1">
            <a:extLst>
              <a:ext uri="{FF2B5EF4-FFF2-40B4-BE49-F238E27FC236}">
                <a16:creationId xmlns:a16="http://schemas.microsoft.com/office/drawing/2014/main" id="{E53CD132-E85D-D245-AAD8-83FB82CE3B6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94636" y="1277471"/>
            <a:ext cx="3448843" cy="493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054463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386">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386">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386">
                                            <p:txEl>
                                              <p:pRg st="9" end="9"/>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38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a:extLst>
              <a:ext uri="{FF2B5EF4-FFF2-40B4-BE49-F238E27FC236}">
                <a16:creationId xmlns:a16="http://schemas.microsoft.com/office/drawing/2014/main" id="{300BB9E0-C0BE-124F-82D0-0DD61E546BD9}"/>
              </a:ext>
            </a:extLst>
          </p:cNvPr>
          <p:cNvSpPr>
            <a:spLocks noGrp="1" noChangeArrowheads="1"/>
          </p:cNvSpPr>
          <p:nvPr>
            <p:ph type="title"/>
          </p:nvPr>
        </p:nvSpPr>
        <p:spPr>
          <a:xfrm>
            <a:off x="195209" y="246580"/>
            <a:ext cx="7886700" cy="689716"/>
          </a:xfrm>
        </p:spPr>
        <p:txBody>
          <a:bodyPr/>
          <a:lstStyle/>
          <a:p>
            <a:pPr eaLnBrk="1" hangingPunct="1"/>
            <a:r>
              <a:rPr lang="en-US" altLang="en-US" dirty="0">
                <a:latin typeface="Tahoma" panose="020B0604030504040204" pitchFamily="34" charset="0"/>
                <a:ea typeface="ＭＳ Ｐゴシック" panose="020B0600070205080204" pitchFamily="34" charset="-128"/>
              </a:rPr>
              <a:t>Cryptocurrency</a:t>
            </a:r>
          </a:p>
        </p:txBody>
      </p:sp>
      <p:sp>
        <p:nvSpPr>
          <p:cNvPr id="16386" name="Rectangle 3">
            <a:extLst>
              <a:ext uri="{FF2B5EF4-FFF2-40B4-BE49-F238E27FC236}">
                <a16:creationId xmlns:a16="http://schemas.microsoft.com/office/drawing/2014/main" id="{114BB159-C41E-A046-9481-C57D33802B19}"/>
              </a:ext>
            </a:extLst>
          </p:cNvPr>
          <p:cNvSpPr>
            <a:spLocks noGrp="1" noChangeArrowheads="1"/>
          </p:cNvSpPr>
          <p:nvPr>
            <p:ph type="body" idx="1"/>
          </p:nvPr>
        </p:nvSpPr>
        <p:spPr>
          <a:xfrm>
            <a:off x="195209" y="1079500"/>
            <a:ext cx="8650840" cy="4508500"/>
          </a:xfrm>
        </p:spPr>
        <p:txBody>
          <a:bodyPr/>
          <a:lstStyle/>
          <a:p>
            <a:pPr marL="0" indent="0" eaLnBrk="1" hangingPunct="1">
              <a:buNone/>
              <a:defRPr/>
            </a:pPr>
            <a:r>
              <a:rPr lang="en-US" sz="2000" dirty="0"/>
              <a:t>A </a:t>
            </a:r>
            <a:r>
              <a:rPr lang="en-US" sz="2000" b="1" dirty="0" err="1"/>
              <a:t>cryptocurrency</a:t>
            </a:r>
            <a:r>
              <a:rPr lang="en-US" sz="2000" b="1" dirty="0"/>
              <a:t> </a:t>
            </a:r>
            <a:r>
              <a:rPr lang="en-US" sz="2000" dirty="0"/>
              <a:t>(or crypto currency) is a digital asset designed to work as a medium of exchange that uses cryptography to secure its transactions, to control the creation of additional units, and to verify the transfer of assets. (Wiki)</a:t>
            </a:r>
          </a:p>
          <a:p>
            <a:pPr eaLnBrk="1" hangingPunct="1">
              <a:defRPr/>
            </a:pPr>
            <a:endParaRPr lang="en-US" sz="2000" dirty="0"/>
          </a:p>
          <a:p>
            <a:pPr marL="0" indent="0" eaLnBrk="1" hangingPunct="1">
              <a:buNone/>
              <a:defRPr/>
            </a:pPr>
            <a:endParaRPr lang="en-US" sz="1833" dirty="0">
              <a:solidFill>
                <a:srgbClr val="000000"/>
              </a:solidFill>
              <a:latin typeface="Tahoma"/>
              <a:cs typeface="Tahoma"/>
            </a:endParaRPr>
          </a:p>
          <a:p>
            <a:pPr marL="0" indent="0" eaLnBrk="1" hangingPunct="1">
              <a:buNone/>
              <a:defRPr/>
            </a:pPr>
            <a:r>
              <a:rPr lang="en-US" sz="1833" dirty="0">
                <a:solidFill>
                  <a:srgbClr val="000000"/>
                </a:solidFill>
                <a:latin typeface="Tahoma"/>
                <a:cs typeface="Tahoma"/>
              </a:rPr>
              <a:t>cryptocurrency:</a:t>
            </a:r>
          </a:p>
          <a:p>
            <a:pPr lvl="1" eaLnBrk="1" hangingPunct="1">
              <a:defRPr/>
            </a:pPr>
            <a:r>
              <a:rPr lang="en-US" sz="1500" dirty="0">
                <a:solidFill>
                  <a:srgbClr val="000000"/>
                </a:solidFill>
                <a:latin typeface="Tahoma"/>
                <a:cs typeface="Tahoma"/>
              </a:rPr>
              <a:t>decentralized currency</a:t>
            </a:r>
          </a:p>
          <a:p>
            <a:pPr lvl="1" eaLnBrk="1" hangingPunct="1">
              <a:defRPr/>
            </a:pPr>
            <a:r>
              <a:rPr lang="en-US" sz="1500" dirty="0" err="1">
                <a:solidFill>
                  <a:srgbClr val="000000"/>
                </a:solidFill>
                <a:latin typeface="Tahoma"/>
                <a:cs typeface="Tahoma"/>
              </a:rPr>
              <a:t>Bitcoin</a:t>
            </a:r>
            <a:r>
              <a:rPr lang="en-US" sz="1500" dirty="0">
                <a:solidFill>
                  <a:srgbClr val="000000"/>
                </a:solidFill>
                <a:latin typeface="Tahoma"/>
                <a:cs typeface="Tahoma"/>
              </a:rPr>
              <a:t> was the first, established in 2009. Since then other coins have been established, called </a:t>
            </a:r>
            <a:r>
              <a:rPr lang="en-US" sz="1500" dirty="0" err="1">
                <a:solidFill>
                  <a:srgbClr val="000000"/>
                </a:solidFill>
                <a:latin typeface="Tahoma"/>
                <a:cs typeface="Tahoma"/>
              </a:rPr>
              <a:t>altcoins</a:t>
            </a:r>
            <a:r>
              <a:rPr lang="en-US" sz="1500" dirty="0">
                <a:solidFill>
                  <a:srgbClr val="000000"/>
                </a:solidFill>
                <a:latin typeface="Tahoma"/>
                <a:cs typeface="Tahoma"/>
              </a:rPr>
              <a:t>. </a:t>
            </a:r>
          </a:p>
          <a:p>
            <a:pPr lvl="1" eaLnBrk="1" hangingPunct="1">
              <a:defRPr/>
            </a:pPr>
            <a:r>
              <a:rPr lang="en-US" sz="1500" dirty="0" err="1">
                <a:solidFill>
                  <a:srgbClr val="000000"/>
                </a:solidFill>
                <a:latin typeface="Tahoma"/>
                <a:cs typeface="Tahoma"/>
              </a:rPr>
              <a:t>Bitcoin</a:t>
            </a:r>
            <a:r>
              <a:rPr lang="en-US" sz="1500" dirty="0">
                <a:solidFill>
                  <a:srgbClr val="000000"/>
                </a:solidFill>
                <a:latin typeface="Tahoma"/>
                <a:cs typeface="Tahoma"/>
              </a:rPr>
              <a:t> was invented by Satoshi </a:t>
            </a:r>
            <a:r>
              <a:rPr lang="en-US" sz="1500" dirty="0" err="1">
                <a:solidFill>
                  <a:srgbClr val="000000"/>
                </a:solidFill>
                <a:latin typeface="Tahoma"/>
                <a:cs typeface="Tahoma"/>
              </a:rPr>
              <a:t>Nakamoto</a:t>
            </a:r>
            <a:r>
              <a:rPr lang="en-US" sz="1500" dirty="0">
                <a:solidFill>
                  <a:srgbClr val="000000"/>
                </a:solidFill>
                <a:latin typeface="Tahoma"/>
                <a:cs typeface="Tahoma"/>
              </a:rPr>
              <a:t>.(Even today, no one knows who he is.)</a:t>
            </a:r>
          </a:p>
          <a:p>
            <a:pPr lvl="1" eaLnBrk="1" hangingPunct="1">
              <a:defRPr/>
            </a:pPr>
            <a:r>
              <a:rPr lang="en-US" sz="1500" dirty="0">
                <a:solidFill>
                  <a:srgbClr val="000000"/>
                </a:solidFill>
                <a:latin typeface="Tahoma"/>
                <a:cs typeface="Tahoma"/>
              </a:rPr>
              <a:t>Uses public-key cryptography to make, secure transactions, verify ownerships, etc...</a:t>
            </a:r>
          </a:p>
          <a:p>
            <a:pPr lvl="1" eaLnBrk="1" hangingPunct="1">
              <a:defRPr/>
            </a:pPr>
            <a:r>
              <a:rPr lang="en-US" sz="1500" dirty="0">
                <a:solidFill>
                  <a:srgbClr val="000000"/>
                </a:solidFill>
                <a:latin typeface="Tahoma"/>
                <a:cs typeface="Tahoma"/>
              </a:rPr>
              <a:t>Uses </a:t>
            </a:r>
            <a:r>
              <a:rPr lang="en-US" sz="1500">
                <a:solidFill>
                  <a:srgbClr val="000000"/>
                </a:solidFill>
                <a:latin typeface="Tahoma"/>
                <a:cs typeface="Tahoma"/>
              </a:rPr>
              <a:t>advanced math(elliptic curves) </a:t>
            </a:r>
            <a:r>
              <a:rPr lang="en-US" sz="1500" dirty="0">
                <a:solidFill>
                  <a:srgbClr val="000000"/>
                </a:solidFill>
                <a:latin typeface="Tahoma"/>
                <a:cs typeface="Tahoma"/>
              </a:rPr>
              <a:t>to do encryption. </a:t>
            </a:r>
          </a:p>
          <a:p>
            <a:pPr marL="380985" lvl="1" indent="0">
              <a:buNone/>
              <a:defRPr/>
            </a:pPr>
            <a:endParaRPr lang="en-US" sz="1500" dirty="0">
              <a:solidFill>
                <a:srgbClr val="000000"/>
              </a:solidFill>
              <a:latin typeface="Tahoma"/>
              <a:cs typeface="Tahoma"/>
            </a:endParaRPr>
          </a:p>
          <a:p>
            <a:pPr lvl="1" eaLnBrk="1" hangingPunct="1">
              <a:defRPr/>
            </a:pPr>
            <a:endParaRPr lang="en-US" sz="1500" dirty="0">
              <a:solidFill>
                <a:srgbClr val="000000"/>
              </a:solidFill>
              <a:latin typeface="Tahoma"/>
              <a:cs typeface="Tahoma"/>
            </a:endParaRPr>
          </a:p>
          <a:p>
            <a:pPr lvl="1" eaLnBrk="1" hangingPunct="1">
              <a:defRPr/>
            </a:pPr>
            <a:endParaRPr lang="en-US" sz="1500" dirty="0">
              <a:solidFill>
                <a:srgbClr val="000000"/>
              </a:solidFill>
              <a:latin typeface="Tahoma"/>
              <a:cs typeface="Tahoma"/>
            </a:endParaRPr>
          </a:p>
        </p:txBody>
      </p:sp>
    </p:spTree>
    <p:extLst>
      <p:ext uri="{BB962C8B-B14F-4D97-AF65-F5344CB8AC3E}">
        <p14:creationId xmlns:p14="http://schemas.microsoft.com/office/powerpoint/2010/main" val="160311109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9"/>
                                          </p:stCondLst>
                                        </p:cTn>
                                        <p:tgtEl>
                                          <p:spTgt spid="1638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386">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a:extLst>
              <a:ext uri="{FF2B5EF4-FFF2-40B4-BE49-F238E27FC236}">
                <a16:creationId xmlns:a16="http://schemas.microsoft.com/office/drawing/2014/main" id="{071777ED-4693-814F-BA31-CC87D6C5115F}"/>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Homework</a:t>
            </a:r>
          </a:p>
        </p:txBody>
      </p:sp>
      <p:sp>
        <p:nvSpPr>
          <p:cNvPr id="69634" name="Content Placeholder 2">
            <a:extLst>
              <a:ext uri="{FF2B5EF4-FFF2-40B4-BE49-F238E27FC236}">
                <a16:creationId xmlns:a16="http://schemas.microsoft.com/office/drawing/2014/main" id="{73AC1D4A-738F-5940-8278-FCEBD5FB2B5A}"/>
              </a:ext>
            </a:extLst>
          </p:cNvPr>
          <p:cNvSpPr>
            <a:spLocks noGrp="1" noChangeArrowheads="1"/>
          </p:cNvSpPr>
          <p:nvPr>
            <p:ph idx="1"/>
          </p:nvPr>
        </p:nvSpPr>
        <p:spPr>
          <a:xfrm>
            <a:off x="1143000" y="1333500"/>
            <a:ext cx="6848740" cy="3984625"/>
          </a:xfrm>
        </p:spPr>
        <p:txBody>
          <a:bodyPr/>
          <a:lstStyle/>
          <a:p>
            <a:pPr marL="0" indent="0">
              <a:buNone/>
            </a:pPr>
            <a:endParaRPr lang="en-US" altLang="en-US" sz="1833">
              <a:latin typeface="Tahoma" panose="020B0604030504040204" pitchFamily="34" charset="0"/>
              <a:ea typeface="ＭＳ Ｐゴシック" panose="020B0600070205080204" pitchFamily="34" charset="-128"/>
            </a:endParaRPr>
          </a:p>
          <a:p>
            <a:pPr marL="0" indent="0">
              <a:buFontTx/>
              <a:buAutoNum type="arabicParenR"/>
            </a:pPr>
            <a:r>
              <a:rPr lang="en-US" altLang="en-US" sz="1833">
                <a:latin typeface="Tahoma" panose="020B0604030504040204" pitchFamily="34" charset="0"/>
                <a:ea typeface="ＭＳ Ｐゴシック" panose="020B0600070205080204" pitchFamily="34" charset="-128"/>
              </a:rPr>
              <a:t>Read and reread these lecture notes.</a:t>
            </a:r>
          </a:p>
          <a:p>
            <a:pPr marL="0" indent="0">
              <a:buFontTx/>
              <a:buAutoNum type="arabicParenR"/>
            </a:pPr>
            <a:r>
              <a:rPr lang="en-US" altLang="en-US" sz="1833">
                <a:latin typeface="Tahoma" panose="020B0604030504040204" pitchFamily="34" charset="0"/>
                <a:ea typeface="ＭＳ Ｐゴシック" panose="020B0600070205080204" pitchFamily="34" charset="-128"/>
              </a:rPr>
              <a:t>Watch(Required):</a:t>
            </a:r>
          </a:p>
          <a:p>
            <a:pPr marL="333362" lvl="1" indent="0">
              <a:buNone/>
            </a:pPr>
            <a:r>
              <a:rPr lang="en-US" altLang="en-US" sz="1500">
                <a:latin typeface="Tahoma" panose="020B0604030504040204" pitchFamily="34" charset="0"/>
              </a:rPr>
              <a:t>a)How bitcoin works(non technical)</a:t>
            </a:r>
          </a:p>
          <a:p>
            <a:pPr marL="333362" lvl="1" indent="0">
              <a:buNone/>
            </a:pPr>
            <a:r>
              <a:rPr lang="en-US" altLang="en-US" sz="1500">
                <a:latin typeface="Tahoma" panose="020B0604030504040204" pitchFamily="34" charset="0"/>
                <a:hlinkClick r:id="rId2"/>
              </a:rPr>
              <a:t>https://www.youtube.com/watch?v=l9jOJk30eQs</a:t>
            </a:r>
            <a:endParaRPr lang="en-US" altLang="en-US" sz="1833">
              <a:latin typeface="Tahoma" panose="020B0604030504040204" pitchFamily="34" charset="0"/>
            </a:endParaRPr>
          </a:p>
          <a:p>
            <a:pPr marL="0" indent="0">
              <a:buFontTx/>
              <a:buAutoNum type="arabicParenR"/>
            </a:pPr>
            <a:r>
              <a:rPr lang="en-US" altLang="en-US" sz="1833">
                <a:latin typeface="Tahoma" panose="020B0604030504040204" pitchFamily="34" charset="0"/>
                <a:ea typeface="ＭＳ Ｐゴシック" panose="020B0600070205080204" pitchFamily="34" charset="-128"/>
              </a:rPr>
              <a:t>Optional:</a:t>
            </a:r>
          </a:p>
          <a:p>
            <a:pPr marL="333362" lvl="1" indent="0">
              <a:buNone/>
            </a:pPr>
            <a:r>
              <a:rPr lang="en-US" altLang="en-US" sz="1500">
                <a:latin typeface="Tahoma" panose="020B0604030504040204" pitchFamily="34" charset="0"/>
              </a:rPr>
              <a:t>a)How RSA works. This is technical with some math but still accessible.</a:t>
            </a:r>
          </a:p>
          <a:p>
            <a:pPr marL="333362" lvl="1" indent="0">
              <a:buNone/>
            </a:pPr>
            <a:r>
              <a:rPr lang="en-US" altLang="en-US" sz="1500">
                <a:latin typeface="Tahoma" panose="020B0604030504040204" pitchFamily="34" charset="0"/>
                <a:hlinkClick r:id="rId3"/>
              </a:rPr>
              <a:t>https://www.youtube.com/watch?v=wXB-V_Keiu8</a:t>
            </a:r>
            <a:endParaRPr lang="en-US" altLang="en-US" sz="1500">
              <a:latin typeface="Tahoma" panose="020B0604030504040204" pitchFamily="34" charset="0"/>
            </a:endParaRPr>
          </a:p>
          <a:p>
            <a:pPr marL="333362" lvl="1" indent="0">
              <a:buNone/>
            </a:pPr>
            <a:r>
              <a:rPr lang="en-US" altLang="en-US" sz="1500">
                <a:latin typeface="Tahoma" panose="020B0604030504040204" pitchFamily="34" charset="0"/>
              </a:rPr>
              <a:t>b)How bitcoin works under the hood. Technical but still accessible. May need to rewatch, rewind several times. </a:t>
            </a:r>
          </a:p>
          <a:p>
            <a:pPr marL="333362" lvl="1" indent="0">
              <a:buNone/>
            </a:pPr>
            <a:r>
              <a:rPr lang="en-US" altLang="en-US" sz="1500">
                <a:latin typeface="Tahoma" panose="020B0604030504040204" pitchFamily="34" charset="0"/>
                <a:hlinkClick r:id="rId4"/>
              </a:rPr>
              <a:t>https://www.youtube.com/watch?v=Lx9zgZCMqXE</a:t>
            </a:r>
            <a:endParaRPr lang="en-US" altLang="en-US" sz="1500">
              <a:latin typeface="Tahoma" panose="020B0604030504040204" pitchFamily="34" charset="0"/>
            </a:endParaRPr>
          </a:p>
          <a:p>
            <a:pPr marL="333362" lvl="1" indent="0">
              <a:buNone/>
            </a:pPr>
            <a:r>
              <a:rPr lang="en-US" altLang="en-US" sz="1500">
                <a:latin typeface="Tahoma" panose="020B0604030504040204" pitchFamily="34" charset="0"/>
              </a:rPr>
              <a:t>c)Most of this lecture’s material including some images come from PBS Digital Video on Cryptography.</a:t>
            </a:r>
          </a:p>
          <a:p>
            <a:pPr marL="333362" lvl="1" indent="0">
              <a:buNone/>
            </a:pPr>
            <a:r>
              <a:rPr lang="en-US" altLang="en-US" sz="1500">
                <a:latin typeface="Tahoma" panose="020B0604030504040204" pitchFamily="34" charset="0"/>
                <a:hlinkClick r:id="rId5"/>
              </a:rPr>
              <a:t>https://www.youtube.com/watch?v=jhXCTbFnK8o</a:t>
            </a:r>
            <a:endParaRPr lang="en-US" altLang="en-US" sz="1500">
              <a:latin typeface="Tahoma" panose="020B0604030504040204" pitchFamily="34" charset="0"/>
            </a:endParaRPr>
          </a:p>
          <a:p>
            <a:pPr marL="333362" lvl="1" indent="0">
              <a:buNone/>
            </a:pPr>
            <a:endParaRPr lang="en-US" altLang="en-US" sz="1500">
              <a:latin typeface="Tahoma" panose="020B0604030504040204" pitchFamily="34" charset="0"/>
            </a:endParaRPr>
          </a:p>
          <a:p>
            <a:pPr marL="333362" lvl="1" indent="0"/>
            <a:endParaRPr lang="en-US" altLang="en-US" sz="1500">
              <a:latin typeface="Tahoma" panose="020B0604030504040204" pitchFamily="34" charset="0"/>
            </a:endParaRPr>
          </a:p>
          <a:p>
            <a:pPr marL="333362" lvl="1" indent="0">
              <a:buNone/>
            </a:pPr>
            <a:endParaRPr lang="en-US" altLang="en-US" sz="1500">
              <a:latin typeface="Tahoma" panose="020B0604030504040204" pitchFamily="34" charset="0"/>
            </a:endParaRPr>
          </a:p>
          <a:p>
            <a:pPr marL="333362" lvl="1" indent="0"/>
            <a:endParaRPr lang="en-US" altLang="en-US" sz="1500">
              <a:latin typeface="Tahoma" panose="020B0604030504040204" pitchFamily="34" charset="0"/>
            </a:endParaRPr>
          </a:p>
          <a:p>
            <a:pPr marL="333362" lvl="1" indent="0"/>
            <a:endParaRPr lang="en-US" altLang="en-US" sz="1500">
              <a:latin typeface="Tahoma" panose="020B0604030504040204" pitchFamily="34" charset="0"/>
            </a:endParaRPr>
          </a:p>
          <a:p>
            <a:pPr marL="333362" lvl="1" indent="0">
              <a:buFontTx/>
              <a:buAutoNum type="arabicParenR"/>
            </a:pPr>
            <a:endParaRPr lang="en-US" altLang="en-US" sz="1500">
              <a:latin typeface="Tahoma" panose="020B0604030504040204" pitchFamily="34" charset="0"/>
            </a:endParaRPr>
          </a:p>
          <a:p>
            <a:pPr marL="333362" lvl="1" indent="0"/>
            <a:endParaRPr lang="en-US" altLang="en-US" sz="1333">
              <a:latin typeface="Tahoma" panose="020B0604030504040204" pitchFamily="34" charset="0"/>
            </a:endParaRPr>
          </a:p>
          <a:p>
            <a:pPr marL="333362" lvl="1" indent="0">
              <a:buNone/>
            </a:pPr>
            <a:endParaRPr lang="en-US" altLang="en-US" sz="1500">
              <a:latin typeface="Tahoma" panose="020B0604030504040204" pitchFamily="34" charset="0"/>
            </a:endParaRPr>
          </a:p>
          <a:p>
            <a:pPr marL="333362" lvl="1" indent="0"/>
            <a:endParaRPr lang="en-US" altLang="en-US" sz="1333">
              <a:latin typeface="Tahoma" panose="020B0604030504040204" pitchFamily="34" charset="0"/>
            </a:endParaRPr>
          </a:p>
          <a:p>
            <a:pPr marL="333362" lvl="1" indent="0"/>
            <a:endParaRPr lang="en-US" altLang="en-US" sz="1333">
              <a:latin typeface="Tahoma" panose="020B0604030504040204" pitchFamily="34" charset="0"/>
            </a:endParaRPr>
          </a:p>
          <a:p>
            <a:pPr marL="333362" lvl="1" indent="0"/>
            <a:endParaRPr lang="en-US" altLang="en-US" sz="1333">
              <a:latin typeface="Tahoma" panose="020B0604030504040204" pitchFamily="34" charset="0"/>
            </a:endParaRPr>
          </a:p>
          <a:p>
            <a:pPr marL="333362" lvl="1" indent="0"/>
            <a:endParaRPr lang="en-US" altLang="en-US" sz="1333">
              <a:latin typeface="Tahoma" panose="020B0604030504040204" pitchFamily="34" charset="0"/>
            </a:endParaRPr>
          </a:p>
          <a:p>
            <a:pPr marL="333362" lvl="1" indent="0"/>
            <a:endParaRPr lang="en-US" altLang="en-US" sz="1333">
              <a:latin typeface="Tahoma" panose="020B0604030504040204" pitchFamily="34" charset="0"/>
            </a:endParaRPr>
          </a:p>
          <a:p>
            <a:pPr marL="0" indent="0"/>
            <a:endParaRPr lang="en-US" altLang="en-US" sz="1333">
              <a:latin typeface="Tahoma" panose="020B0604030504040204" pitchFamily="34" charset="0"/>
              <a:ea typeface="ＭＳ Ｐゴシック" panose="020B0600070205080204" pitchFamily="34" charset="-128"/>
            </a:endParaRPr>
          </a:p>
          <a:p>
            <a:pPr marL="333362" lvl="1" indent="0">
              <a:buFontTx/>
              <a:buAutoNum type="alphaLcPeriod"/>
            </a:pPr>
            <a:endParaRPr lang="en-US" altLang="en-US" sz="1500">
              <a:latin typeface="Tahoma" panose="020B0604030504040204" pitchFamily="34" charset="0"/>
            </a:endParaRPr>
          </a:p>
          <a:p>
            <a:pPr marL="0" indent="0">
              <a:buNone/>
            </a:pPr>
            <a:endParaRPr lang="en-US" altLang="en-US" sz="1833">
              <a:latin typeface="Tahoma" panose="020B0604030504040204" pitchFamily="34" charset="0"/>
              <a:ea typeface="ＭＳ Ｐゴシック" panose="020B0600070205080204" pitchFamily="34" charset="-128"/>
            </a:endParaRPr>
          </a:p>
          <a:p>
            <a:pPr marL="0" indent="0">
              <a:buNone/>
            </a:pPr>
            <a:endParaRPr lang="en-US" altLang="en-US" sz="1833">
              <a:latin typeface="Tahoma" panose="020B0604030504040204" pitchFamily="34" charset="0"/>
              <a:ea typeface="ＭＳ Ｐゴシック" panose="020B0600070205080204" pitchFamily="34" charset="-128"/>
            </a:endParaRPr>
          </a:p>
          <a:p>
            <a:pPr marL="0" indent="0">
              <a:buNone/>
            </a:pPr>
            <a:endParaRPr lang="en-US" altLang="en-US" sz="1833">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35335288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a:extLst>
              <a:ext uri="{FF2B5EF4-FFF2-40B4-BE49-F238E27FC236}">
                <a16:creationId xmlns:a16="http://schemas.microsoft.com/office/drawing/2014/main" id="{C59F4AE2-9742-754B-A191-578C646B2EEC}"/>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References</a:t>
            </a:r>
          </a:p>
        </p:txBody>
      </p:sp>
      <p:sp>
        <p:nvSpPr>
          <p:cNvPr id="70658" name="Content Placeholder 2">
            <a:extLst>
              <a:ext uri="{FF2B5EF4-FFF2-40B4-BE49-F238E27FC236}">
                <a16:creationId xmlns:a16="http://schemas.microsoft.com/office/drawing/2014/main" id="{B3A2A2BA-AF08-9247-B204-122AA7741D82}"/>
              </a:ext>
            </a:extLst>
          </p:cNvPr>
          <p:cNvSpPr>
            <a:spLocks noGrp="1" noChangeArrowheads="1"/>
          </p:cNvSpPr>
          <p:nvPr>
            <p:ph idx="1"/>
          </p:nvPr>
        </p:nvSpPr>
        <p:spPr>
          <a:xfrm>
            <a:off x="1143000" y="1333500"/>
            <a:ext cx="6848740" cy="3984625"/>
          </a:xfrm>
        </p:spPr>
        <p:txBody>
          <a:bodyPr/>
          <a:lstStyle/>
          <a:p>
            <a:pPr marL="0" indent="0">
              <a:buNone/>
            </a:pPr>
            <a:endParaRPr lang="en-US" altLang="en-US" sz="1833">
              <a:latin typeface="Tahoma" panose="020B0604030504040204" pitchFamily="34" charset="0"/>
              <a:ea typeface="ＭＳ Ｐゴシック" panose="020B0600070205080204" pitchFamily="34" charset="-128"/>
            </a:endParaRPr>
          </a:p>
          <a:p>
            <a:pPr marL="0" indent="0">
              <a:buNone/>
            </a:pPr>
            <a:endParaRPr lang="en-US" altLang="en-US" sz="1833">
              <a:latin typeface="Tahoma" panose="020B0604030504040204" pitchFamily="34" charset="0"/>
              <a:ea typeface="ＭＳ Ｐゴシック" panose="020B0600070205080204" pitchFamily="34" charset="-128"/>
            </a:endParaRPr>
          </a:p>
          <a:p>
            <a:pPr marL="0" indent="0">
              <a:buNone/>
            </a:pPr>
            <a:r>
              <a:rPr lang="en-US" altLang="en-US" sz="1833">
                <a:latin typeface="Tahoma" panose="020B0604030504040204" pitchFamily="34" charset="0"/>
                <a:ea typeface="ＭＳ Ｐゴシック" panose="020B0600070205080204" pitchFamily="34" charset="-128"/>
              </a:rPr>
              <a:t>Part of this lecture is a recap of the following an episode from PBS Crash Course in Computer Science series. </a:t>
            </a:r>
          </a:p>
          <a:p>
            <a:pPr marL="0" indent="0">
              <a:buNone/>
            </a:pPr>
            <a:r>
              <a:rPr lang="en-US" altLang="en-US" sz="1833">
                <a:latin typeface="Tahoma" panose="020B0604030504040204" pitchFamily="34" charset="0"/>
                <a:ea typeface="ＭＳ Ｐゴシック" panose="020B0600070205080204" pitchFamily="34" charset="-128"/>
              </a:rPr>
              <a:t>PBS Crash Course in Computer Science. Cryptography. Retrieved from </a:t>
            </a:r>
            <a:r>
              <a:rPr lang="en-US" altLang="en-US" sz="1833">
                <a:latin typeface="Tahoma" panose="020B0604030504040204" pitchFamily="34" charset="0"/>
                <a:ea typeface="ＭＳ Ｐゴシック" panose="020B0600070205080204" pitchFamily="34" charset="-128"/>
                <a:hlinkClick r:id="rId2"/>
              </a:rPr>
              <a:t>https://www.youtube.com/watch?v=jhXCTbFnK8o</a:t>
            </a:r>
            <a:endParaRPr lang="en-US" altLang="en-US" sz="1833">
              <a:latin typeface="Tahoma" panose="020B0604030504040204" pitchFamily="34" charset="0"/>
              <a:ea typeface="ＭＳ Ｐゴシック" panose="020B0600070205080204" pitchFamily="34" charset="-128"/>
            </a:endParaRPr>
          </a:p>
          <a:p>
            <a:pPr marL="0" indent="0">
              <a:buNone/>
            </a:pPr>
            <a:endParaRPr lang="en-US" altLang="en-US" sz="1833">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788052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a:extLst>
              <a:ext uri="{FF2B5EF4-FFF2-40B4-BE49-F238E27FC236}">
                <a16:creationId xmlns:a16="http://schemas.microsoft.com/office/drawing/2014/main" id="{02AE339C-E512-214C-87AC-C7DED5975191}"/>
              </a:ext>
            </a:extLst>
          </p:cNvPr>
          <p:cNvSpPr>
            <a:spLocks noGrp="1" noChangeArrowheads="1"/>
          </p:cNvSpPr>
          <p:nvPr>
            <p:ph type="title"/>
          </p:nvPr>
        </p:nvSpPr>
        <p:spPr>
          <a:xfrm>
            <a:off x="0" y="81107"/>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Substitution Cipher</a:t>
            </a:r>
          </a:p>
        </p:txBody>
      </p:sp>
      <p:sp>
        <p:nvSpPr>
          <p:cNvPr id="16386" name="Rectangle 3">
            <a:extLst>
              <a:ext uri="{FF2B5EF4-FFF2-40B4-BE49-F238E27FC236}">
                <a16:creationId xmlns:a16="http://schemas.microsoft.com/office/drawing/2014/main" id="{2A7E0F38-3D69-FA4C-A13E-BC74CAF926EB}"/>
              </a:ext>
            </a:extLst>
          </p:cNvPr>
          <p:cNvSpPr>
            <a:spLocks noGrp="1" noChangeArrowheads="1"/>
          </p:cNvSpPr>
          <p:nvPr>
            <p:ph type="body" idx="1"/>
          </p:nvPr>
        </p:nvSpPr>
        <p:spPr>
          <a:xfrm>
            <a:off x="267128" y="1079500"/>
            <a:ext cx="8114872" cy="4508500"/>
          </a:xfrm>
        </p:spPr>
        <p:txBody>
          <a:bodyPr/>
          <a:lstStyle/>
          <a:p>
            <a:pPr marL="0" indent="0" eaLnBrk="1" hangingPunct="1">
              <a:buNone/>
              <a:defRPr/>
            </a:pPr>
            <a:r>
              <a:rPr lang="en-US" altLang="en-US" sz="1833" dirty="0">
                <a:latin typeface="Tahoma" panose="020B0604030504040204" pitchFamily="34" charset="0"/>
                <a:ea typeface="ＭＳ Ｐゴシック" panose="020B0600070205080204" pitchFamily="34" charset="-128"/>
              </a:rPr>
              <a:t>Caesar cipher is an example of a larger class of ciphers called </a:t>
            </a:r>
            <a:r>
              <a:rPr lang="en-US" altLang="en-US" sz="1833" b="1" dirty="0">
                <a:latin typeface="Tahoma" panose="020B0604030504040204" pitchFamily="34" charset="0"/>
                <a:ea typeface="ＭＳ Ｐゴシック" panose="020B0600070205080204" pitchFamily="34" charset="-128"/>
              </a:rPr>
              <a:t>substitution cipher</a:t>
            </a:r>
            <a:r>
              <a:rPr lang="en-US" altLang="en-US" sz="1833" dirty="0">
                <a:latin typeface="Tahoma" panose="020B0604030504040204" pitchFamily="34" charset="0"/>
                <a:ea typeface="ＭＳ Ｐゴシック" panose="020B0600070205080204" pitchFamily="34" charset="-128"/>
              </a:rPr>
              <a:t>.</a:t>
            </a:r>
          </a:p>
          <a:p>
            <a:pPr lvl="1" eaLnBrk="1" hangingPunct="1">
              <a:defRPr/>
            </a:pPr>
            <a:r>
              <a:rPr lang="en-US" altLang="en-US" sz="1600" dirty="0">
                <a:latin typeface="Tahoma" panose="020B0604030504040204" pitchFamily="34" charset="0"/>
              </a:rPr>
              <a:t>every letter is replaced by a different letter by a translation.</a:t>
            </a:r>
          </a:p>
          <a:p>
            <a:pPr lvl="1">
              <a:defRPr/>
            </a:pPr>
            <a:r>
              <a:rPr lang="en-US" altLang="en-US" sz="1600" dirty="0">
                <a:latin typeface="Tahoma" panose="020B0604030504040204" pitchFamily="34" charset="0"/>
                <a:ea typeface="ＭＳ Ｐゴシック" panose="020B0600070205080204" pitchFamily="34" charset="-128"/>
              </a:rPr>
              <a:t>one drawback of basic substitution cipher is letter frequency is preserved.</a:t>
            </a:r>
          </a:p>
          <a:p>
            <a:pPr lvl="1" eaLnBrk="1" hangingPunct="1">
              <a:defRPr/>
            </a:pPr>
            <a:r>
              <a:rPr lang="en-US" altLang="en-US" sz="1600" dirty="0">
                <a:latin typeface="Tahoma" panose="020B0604030504040204" pitchFamily="34" charset="0"/>
              </a:rPr>
              <a:t>the letter e is the most common letter in English. If cipher translates e to x, then x would be the most common letter in ciphertext.</a:t>
            </a:r>
          </a:p>
          <a:p>
            <a:pPr lvl="1">
              <a:defRPr/>
            </a:pPr>
            <a:r>
              <a:rPr lang="en-US" altLang="en-US" sz="1600" dirty="0">
                <a:latin typeface="Tahoma" panose="020B0604030504040204" pitchFamily="34" charset="0"/>
                <a:ea typeface="ＭＳ Ｐゴシック" panose="020B0600070205080204" pitchFamily="34" charset="-128"/>
              </a:rPr>
              <a:t>it was the breaking of a substitution cipher that led to the execution of Mary, Queen of Scots, in 1587, for plotting to kill Queen Elizabeth.</a:t>
            </a:r>
          </a:p>
          <a:p>
            <a:pPr eaLnBrk="1" hangingPunct="1">
              <a:defRPr/>
            </a:pPr>
            <a:endParaRPr lang="en-US" altLang="en-US" sz="1833" dirty="0">
              <a:latin typeface="Tahoma" panose="020B0604030504040204" pitchFamily="34" charset="0"/>
              <a:ea typeface="ＭＳ Ｐゴシック" panose="020B0600070205080204" pitchFamily="34" charset="-128"/>
            </a:endParaRPr>
          </a:p>
          <a:p>
            <a:pPr eaLnBrk="1" hangingPunct="1">
              <a:defRPr/>
            </a:pPr>
            <a:endParaRPr lang="en-US" altLang="en-US" sz="1833" dirty="0">
              <a:latin typeface="Tahoma" panose="020B0604030504040204" pitchFamily="34" charset="0"/>
              <a:ea typeface="ＭＳ Ｐゴシック" panose="020B0600070205080204" pitchFamily="34" charset="-128"/>
            </a:endParaRPr>
          </a:p>
          <a:p>
            <a:pPr eaLnBrk="1" hangingPunct="1">
              <a:defRPr/>
            </a:pPr>
            <a:endParaRPr lang="en-US" altLang="en-US" sz="1833" dirty="0">
              <a:latin typeface="Tahoma" panose="020B0604030504040204" pitchFamily="34" charset="0"/>
              <a:ea typeface="ＭＳ Ｐゴシック" panose="020B0600070205080204" pitchFamily="34" charset="-128"/>
            </a:endParaRPr>
          </a:p>
          <a:p>
            <a:pPr eaLnBrk="1" hangingPunct="1">
              <a:defRPr/>
            </a:pPr>
            <a:endParaRPr lang="en-US" altLang="en-US" sz="1833" b="1" dirty="0">
              <a:solidFill>
                <a:srgbClr val="008000"/>
              </a:solidFill>
              <a:latin typeface="Courier New" panose="02070309020205020404" pitchFamily="49" charset="0"/>
              <a:ea typeface="ＭＳ Ｐゴシック" panose="020B0600070205080204" pitchFamily="34" charset="-128"/>
            </a:endParaRPr>
          </a:p>
        </p:txBody>
      </p:sp>
      <p:pic>
        <p:nvPicPr>
          <p:cNvPr id="3" name="Picture 2">
            <a:extLst>
              <a:ext uri="{FF2B5EF4-FFF2-40B4-BE49-F238E27FC236}">
                <a16:creationId xmlns:a16="http://schemas.microsoft.com/office/drawing/2014/main" id="{5F05013A-B779-4441-83CC-226A1BAC92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8826" y="3333750"/>
            <a:ext cx="1527197" cy="225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592424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a:extLst>
              <a:ext uri="{FF2B5EF4-FFF2-40B4-BE49-F238E27FC236}">
                <a16:creationId xmlns:a16="http://schemas.microsoft.com/office/drawing/2014/main" id="{5A3AE34F-9938-AB4E-97EB-92987E0698C0}"/>
              </a:ext>
            </a:extLst>
          </p:cNvPr>
          <p:cNvSpPr>
            <a:spLocks noGrp="1" noChangeArrowheads="1"/>
          </p:cNvSpPr>
          <p:nvPr>
            <p:ph type="title"/>
          </p:nvPr>
        </p:nvSpPr>
        <p:spPr>
          <a:xfrm>
            <a:off x="84120"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Enigma</a:t>
            </a:r>
          </a:p>
        </p:txBody>
      </p:sp>
      <p:sp>
        <p:nvSpPr>
          <p:cNvPr id="20482" name="Rectangle 3">
            <a:extLst>
              <a:ext uri="{FF2B5EF4-FFF2-40B4-BE49-F238E27FC236}">
                <a16:creationId xmlns:a16="http://schemas.microsoft.com/office/drawing/2014/main" id="{5E8218B3-465D-6F42-A92F-9D686809D45C}"/>
              </a:ext>
            </a:extLst>
          </p:cNvPr>
          <p:cNvSpPr>
            <a:spLocks noGrp="1" noChangeArrowheads="1"/>
          </p:cNvSpPr>
          <p:nvPr>
            <p:ph type="body" idx="1"/>
          </p:nvPr>
        </p:nvSpPr>
        <p:spPr>
          <a:xfrm>
            <a:off x="236306" y="1079500"/>
            <a:ext cx="8671388" cy="4508500"/>
          </a:xfrm>
        </p:spPr>
        <p:txBody>
          <a:bodyPr/>
          <a:lstStyle/>
          <a:p>
            <a:pPr marL="0" indent="0" eaLnBrk="1" hangingPunct="1">
              <a:buNone/>
            </a:pPr>
            <a:r>
              <a:rPr lang="en-US" altLang="en-US" sz="1833" dirty="0">
                <a:latin typeface="Tahoma" panose="020B0604030504040204" pitchFamily="34" charset="0"/>
                <a:ea typeface="ＭＳ Ｐゴシック" panose="020B0600070205080204" pitchFamily="34" charset="-128"/>
              </a:rPr>
              <a:t>In the 1900s, cryptography was performed using machines. </a:t>
            </a:r>
          </a:p>
          <a:p>
            <a:pPr eaLnBrk="1" hangingPunct="1"/>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The German Enigma was an example of one such machine. It encrypt wartime communication.</a:t>
            </a:r>
          </a:p>
          <a:p>
            <a:pPr eaLnBrk="1" hangingPunct="1"/>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The Enigma was a typewriter-like machine with a keyboard with the full alphabet and configurable rotors that were the key to the encryption. </a:t>
            </a:r>
          </a:p>
          <a:p>
            <a:pPr eaLnBrk="1" hangingPunct="1"/>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833" b="1" dirty="0">
              <a:solidFill>
                <a:srgbClr val="008000"/>
              </a:solidFill>
              <a:latin typeface="Courier New" panose="02070309020205020404" pitchFamily="49" charset="0"/>
              <a:ea typeface="ＭＳ Ｐゴシック" panose="020B0600070205080204" pitchFamily="34" charset="-128"/>
            </a:endParaRPr>
          </a:p>
        </p:txBody>
      </p:sp>
    </p:spTree>
    <p:extLst>
      <p:ext uri="{BB962C8B-B14F-4D97-AF65-F5344CB8AC3E}">
        <p14:creationId xmlns:p14="http://schemas.microsoft.com/office/powerpoint/2010/main" val="252625548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D323197E-E631-0F48-BC31-ADA780CD164E}"/>
              </a:ext>
            </a:extLst>
          </p:cNvPr>
          <p:cNvSpPr>
            <a:spLocks noGrp="1" noChangeArrowheads="1"/>
          </p:cNvSpPr>
          <p:nvPr>
            <p:ph type="title"/>
          </p:nvPr>
        </p:nvSpPr>
        <p:spPr/>
        <p:txBody>
          <a:bodyPr/>
          <a:lstStyle/>
          <a:p>
            <a:pPr eaLnBrk="1" hangingPunct="1"/>
            <a:endParaRPr lang="en-US" altLang="en-US">
              <a:latin typeface="Tahoma" panose="020B0604030504040204" pitchFamily="34" charset="0"/>
              <a:ea typeface="ＭＳ Ｐゴシック" panose="020B0600070205080204" pitchFamily="34" charset="-128"/>
            </a:endParaRPr>
          </a:p>
        </p:txBody>
      </p:sp>
      <p:sp>
        <p:nvSpPr>
          <p:cNvPr id="22530" name="Rectangle 3">
            <a:extLst>
              <a:ext uri="{FF2B5EF4-FFF2-40B4-BE49-F238E27FC236}">
                <a16:creationId xmlns:a16="http://schemas.microsoft.com/office/drawing/2014/main" id="{64ABC79C-1759-0944-96A6-6D84D3877333}"/>
              </a:ext>
            </a:extLst>
          </p:cNvPr>
          <p:cNvSpPr>
            <a:spLocks noGrp="1" noChangeArrowheads="1"/>
          </p:cNvSpPr>
          <p:nvPr>
            <p:ph type="body" idx="1"/>
          </p:nvPr>
        </p:nvSpPr>
        <p:spPr>
          <a:xfrm>
            <a:off x="889000" y="1079500"/>
            <a:ext cx="7493000" cy="4508500"/>
          </a:xfrm>
        </p:spPr>
        <p:txBody>
          <a:bodyPr/>
          <a:lstStyle/>
          <a:p>
            <a:pPr eaLnBrk="1" hangingPunct="1"/>
            <a:endParaRPr lang="en-US" altLang="en-US" sz="1833">
              <a:latin typeface="Tahoma" panose="020B0604030504040204" pitchFamily="34" charset="0"/>
              <a:ea typeface="ＭＳ Ｐゴシック" panose="020B0600070205080204" pitchFamily="34" charset="-128"/>
            </a:endParaRPr>
          </a:p>
        </p:txBody>
      </p:sp>
      <p:pic>
        <p:nvPicPr>
          <p:cNvPr id="22531" name="Picture 1">
            <a:extLst>
              <a:ext uri="{FF2B5EF4-FFF2-40B4-BE49-F238E27FC236}">
                <a16:creationId xmlns:a16="http://schemas.microsoft.com/office/drawing/2014/main" id="{931DD72F-5892-BE40-A436-D318F0DE242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132417"/>
            <a:ext cx="7620000" cy="3885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473349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a:extLst>
              <a:ext uri="{FF2B5EF4-FFF2-40B4-BE49-F238E27FC236}">
                <a16:creationId xmlns:a16="http://schemas.microsoft.com/office/drawing/2014/main" id="{6D52E834-160E-8A42-8404-5B9DCADF94C3}"/>
              </a:ext>
            </a:extLst>
          </p:cNvPr>
          <p:cNvSpPr>
            <a:spLocks noGrp="1" noChangeArrowheads="1"/>
          </p:cNvSpPr>
          <p:nvPr>
            <p:ph type="title"/>
          </p:nvPr>
        </p:nvSpPr>
        <p:spPr/>
        <p:txBody>
          <a:bodyPr/>
          <a:lstStyle/>
          <a:p>
            <a:pPr eaLnBrk="1" hangingPunct="1"/>
            <a:endParaRPr lang="en-US" altLang="en-US">
              <a:latin typeface="Tahoma" panose="020B0604030504040204" pitchFamily="34" charset="0"/>
              <a:ea typeface="ＭＳ Ｐゴシック" panose="020B0600070205080204" pitchFamily="34" charset="-128"/>
            </a:endParaRPr>
          </a:p>
        </p:txBody>
      </p:sp>
      <p:sp>
        <p:nvSpPr>
          <p:cNvPr id="24578" name="Rectangle 3">
            <a:extLst>
              <a:ext uri="{FF2B5EF4-FFF2-40B4-BE49-F238E27FC236}">
                <a16:creationId xmlns:a16="http://schemas.microsoft.com/office/drawing/2014/main" id="{DE0D065F-A3BD-8742-B4C3-1CD91535255B}"/>
              </a:ext>
            </a:extLst>
          </p:cNvPr>
          <p:cNvSpPr>
            <a:spLocks noGrp="1" noChangeArrowheads="1"/>
          </p:cNvSpPr>
          <p:nvPr>
            <p:ph type="body" idx="1"/>
          </p:nvPr>
        </p:nvSpPr>
        <p:spPr>
          <a:xfrm>
            <a:off x="889000" y="1079500"/>
            <a:ext cx="7493000" cy="4508500"/>
          </a:xfrm>
        </p:spPr>
        <p:txBody>
          <a:bodyPr/>
          <a:lstStyle/>
          <a:p>
            <a:pPr eaLnBrk="1" hangingPunct="1">
              <a:buFontTx/>
              <a:buNone/>
            </a:pPr>
            <a:endParaRPr lang="en-US" altLang="en-US" sz="1833" b="1">
              <a:solidFill>
                <a:srgbClr val="008000"/>
              </a:solidFill>
              <a:latin typeface="Courier New" panose="02070309020205020404" pitchFamily="49" charset="0"/>
              <a:ea typeface="ＭＳ Ｐゴシック" panose="020B0600070205080204" pitchFamily="34" charset="-128"/>
            </a:endParaRPr>
          </a:p>
        </p:txBody>
      </p:sp>
      <p:pic>
        <p:nvPicPr>
          <p:cNvPr id="24579" name="Picture 2">
            <a:extLst>
              <a:ext uri="{FF2B5EF4-FFF2-40B4-BE49-F238E27FC236}">
                <a16:creationId xmlns:a16="http://schemas.microsoft.com/office/drawing/2014/main" id="{8B74C763-D47B-8943-8CBE-E3AB26B1C03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1573" y="576792"/>
            <a:ext cx="7620001" cy="4870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282503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D98E8C97-22A5-5648-8897-6FD0C34ABA7B}"/>
              </a:ext>
            </a:extLst>
          </p:cNvPr>
          <p:cNvSpPr>
            <a:spLocks noGrp="1" noChangeArrowheads="1"/>
          </p:cNvSpPr>
          <p:nvPr>
            <p:ph type="title"/>
          </p:nvPr>
        </p:nvSpPr>
        <p:spPr>
          <a:xfrm>
            <a:off x="84119" y="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The Enigma</a:t>
            </a:r>
          </a:p>
        </p:txBody>
      </p:sp>
      <p:sp>
        <p:nvSpPr>
          <p:cNvPr id="16386" name="Rectangle 3">
            <a:extLst>
              <a:ext uri="{FF2B5EF4-FFF2-40B4-BE49-F238E27FC236}">
                <a16:creationId xmlns:a16="http://schemas.microsoft.com/office/drawing/2014/main" id="{C8D6CAF5-AF75-C349-8DAC-5E7C5ABB4ADD}"/>
              </a:ext>
            </a:extLst>
          </p:cNvPr>
          <p:cNvSpPr>
            <a:spLocks noGrp="1" noChangeArrowheads="1"/>
          </p:cNvSpPr>
          <p:nvPr>
            <p:ph type="body" idx="1"/>
          </p:nvPr>
        </p:nvSpPr>
        <p:spPr>
          <a:xfrm>
            <a:off x="256854" y="760288"/>
            <a:ext cx="8125146" cy="4827712"/>
          </a:xfrm>
        </p:spPr>
        <p:txBody>
          <a:bodyPr/>
          <a:lstStyle/>
          <a:p>
            <a:pPr marL="0" indent="0" eaLnBrk="1" hangingPunct="1">
              <a:buNone/>
            </a:pPr>
            <a:r>
              <a:rPr lang="en-US" altLang="en-US" sz="1833" dirty="0">
                <a:latin typeface="Tahoma" panose="020B0604030504040204" pitchFamily="34" charset="0"/>
                <a:ea typeface="ＭＳ Ｐゴシック" panose="020B0600070205080204" pitchFamily="34" charset="-128"/>
              </a:rPr>
              <a:t>To prevent it from being simple substitution cipher, after every letter, the rotor rotate by one, changing both the cipher and key. </a:t>
            </a:r>
          </a:p>
          <a:p>
            <a:pPr lvl="1"/>
            <a:r>
              <a:rPr lang="en-US" altLang="en-US" dirty="0">
                <a:latin typeface="Tahoma" panose="020B0604030504040204" pitchFamily="34" charset="0"/>
                <a:ea typeface="ＭＳ Ｐゴシック" panose="020B0600070205080204" pitchFamily="34" charset="-128"/>
              </a:rPr>
              <a:t>For example “AAA” might be encoded as “BDK”</a:t>
            </a:r>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r>
              <a:rPr lang="en-US" altLang="en-US" sz="1833" dirty="0">
                <a:latin typeface="Tahoma" panose="020B0604030504040204" pitchFamily="34" charset="0"/>
                <a:ea typeface="ＭＳ Ｐゴシック" panose="020B0600070205080204" pitchFamily="34" charset="-128"/>
              </a:rPr>
              <a:t>The enigma was hard to crack </a:t>
            </a:r>
            <a:r>
              <a:rPr lang="en-US" altLang="en-US" sz="2133" dirty="0">
                <a:latin typeface="Tahoma" panose="020B0604030504040204" pitchFamily="34" charset="0"/>
                <a:ea typeface="ＭＳ Ｐゴシック" panose="020B0600070205080204" pitchFamily="34" charset="-128"/>
              </a:rPr>
              <a:t>but Alan </a:t>
            </a:r>
          </a:p>
          <a:p>
            <a:pPr marL="0" indent="0">
              <a:buNone/>
            </a:pPr>
            <a:r>
              <a:rPr lang="en-US" altLang="en-US" sz="1833" dirty="0">
                <a:latin typeface="Tahoma" panose="020B0604030504040204" pitchFamily="34" charset="0"/>
                <a:ea typeface="ＭＳ Ｐゴシック" panose="020B0600070205080204" pitchFamily="34" charset="-128"/>
              </a:rPr>
              <a:t>Turing and his team at Bletchley Park	</a:t>
            </a:r>
          </a:p>
          <a:p>
            <a:pPr marL="0" indent="0">
              <a:buNone/>
            </a:pPr>
            <a:r>
              <a:rPr lang="en-US" altLang="en-US" sz="1833" dirty="0">
                <a:latin typeface="Tahoma" panose="020B0604030504040204" pitchFamily="34" charset="0"/>
                <a:ea typeface="ＭＳ Ｐゴシック" panose="020B0600070205080204" pitchFamily="34" charset="-128"/>
              </a:rPr>
              <a:t>were able to solve it and even automate </a:t>
            </a:r>
          </a:p>
          <a:p>
            <a:pPr marL="0" indent="0">
              <a:buNone/>
            </a:pPr>
            <a:r>
              <a:rPr lang="en-US" altLang="en-US" sz="1833" dirty="0">
                <a:latin typeface="Tahoma" panose="020B0604030504040204" pitchFamily="34" charset="0"/>
                <a:ea typeface="ＭＳ Ｐゴシック" panose="020B0600070205080204" pitchFamily="34" charset="-128"/>
              </a:rPr>
              <a:t>the entire process!</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One of Enigma’s flaw was every</a:t>
            </a:r>
          </a:p>
          <a:p>
            <a:pPr eaLnBrk="1" hangingPunct="1">
              <a:buFontTx/>
              <a:buNone/>
            </a:pPr>
            <a:r>
              <a:rPr lang="en-US" altLang="en-US" sz="1833" dirty="0">
                <a:latin typeface="Tahoma" panose="020B0604030504040204" pitchFamily="34" charset="0"/>
                <a:ea typeface="ＭＳ Ｐゴシック" panose="020B0600070205080204" pitchFamily="34" charset="-128"/>
              </a:rPr>
              <a:t>letter can’t be mapped into itself.	</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(for a movie version of this story, </a:t>
            </a:r>
          </a:p>
          <a:p>
            <a:pPr marL="0" indent="0" eaLnBrk="1" hangingPunct="1">
              <a:buNone/>
            </a:pPr>
            <a:r>
              <a:rPr lang="en-US" altLang="en-US" sz="1833" dirty="0">
                <a:latin typeface="Tahoma" panose="020B0604030504040204" pitchFamily="34" charset="0"/>
                <a:ea typeface="ＭＳ Ｐゴシック" panose="020B0600070205080204" pitchFamily="34" charset="-128"/>
              </a:rPr>
              <a:t>watch “The Imitation Game”, Benedict Cumberbatch.)</a:t>
            </a:r>
          </a:p>
          <a:p>
            <a:pPr eaLnBrk="1" hangingPunct="1">
              <a:buFontTx/>
              <a:buNone/>
            </a:pPr>
            <a:endParaRPr lang="en-US" altLang="en-US" sz="1833" dirty="0">
              <a:solidFill>
                <a:srgbClr val="008000"/>
              </a:solidFill>
              <a:latin typeface="Courier New" panose="02070309020205020404" pitchFamily="49" charset="0"/>
              <a:ea typeface="ＭＳ Ｐゴシック" panose="020B0600070205080204" pitchFamily="34" charset="-128"/>
            </a:endParaRPr>
          </a:p>
        </p:txBody>
      </p:sp>
      <p:pic>
        <p:nvPicPr>
          <p:cNvPr id="26627" name="Picture 1">
            <a:extLst>
              <a:ext uri="{FF2B5EF4-FFF2-40B4-BE49-F238E27FC236}">
                <a16:creationId xmlns:a16="http://schemas.microsoft.com/office/drawing/2014/main" id="{9ED681A2-8B02-8143-B1FC-F86FC2BD533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93239" y="1689920"/>
            <a:ext cx="3115225" cy="3356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701680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386">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386">
                                            <p:txEl>
                                              <p:pRg st="9" end="9"/>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16386">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638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a:extLst>
              <a:ext uri="{FF2B5EF4-FFF2-40B4-BE49-F238E27FC236}">
                <a16:creationId xmlns:a16="http://schemas.microsoft.com/office/drawing/2014/main" id="{29C221BA-D3D7-5A49-A5D0-DC2CA4B3B469}"/>
              </a:ext>
            </a:extLst>
          </p:cNvPr>
          <p:cNvSpPr>
            <a:spLocks noGrp="1" noChangeArrowheads="1"/>
          </p:cNvSpPr>
          <p:nvPr>
            <p:ph type="title"/>
          </p:nvPr>
        </p:nvSpPr>
        <p:spPr>
          <a:xfrm>
            <a:off x="215757"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DES</a:t>
            </a:r>
          </a:p>
        </p:txBody>
      </p:sp>
      <p:sp>
        <p:nvSpPr>
          <p:cNvPr id="16386" name="Rectangle 3">
            <a:extLst>
              <a:ext uri="{FF2B5EF4-FFF2-40B4-BE49-F238E27FC236}">
                <a16:creationId xmlns:a16="http://schemas.microsoft.com/office/drawing/2014/main" id="{663BA5C3-BA40-5A4D-8A32-C7FE38AA5585}"/>
              </a:ext>
            </a:extLst>
          </p:cNvPr>
          <p:cNvSpPr>
            <a:spLocks noGrp="1" noChangeArrowheads="1"/>
          </p:cNvSpPr>
          <p:nvPr>
            <p:ph type="body" idx="1"/>
          </p:nvPr>
        </p:nvSpPr>
        <p:spPr>
          <a:xfrm>
            <a:off x="215757" y="1079500"/>
            <a:ext cx="8702212" cy="4508500"/>
          </a:xfrm>
        </p:spPr>
        <p:txBody>
          <a:bodyPr/>
          <a:lstStyle/>
          <a:p>
            <a:pPr marL="0" indent="0" eaLnBrk="1" hangingPunct="1">
              <a:buNone/>
              <a:defRPr/>
            </a:pPr>
            <a:r>
              <a:rPr lang="en-US" sz="1833" dirty="0">
                <a:latin typeface="Tahoma" charset="0"/>
              </a:rPr>
              <a:t>One of the earliest widespread software ciphers was the </a:t>
            </a:r>
            <a:r>
              <a:rPr lang="en-US" sz="1833" b="1" dirty="0">
                <a:latin typeface="Tahoma" charset="0"/>
              </a:rPr>
              <a:t>Data Encryption Standard(DES)</a:t>
            </a:r>
            <a:r>
              <a:rPr lang="en-US" sz="1833" dirty="0">
                <a:latin typeface="Tahoma" charset="0"/>
              </a:rPr>
              <a:t> developed by NASA and IBM in 1977.</a:t>
            </a:r>
          </a:p>
          <a:p>
            <a:pPr eaLnBrk="1" hangingPunct="1">
              <a:defRPr/>
            </a:pPr>
            <a:endParaRPr lang="en-US" sz="1833" dirty="0">
              <a:latin typeface="Tahoma" charset="0"/>
            </a:endParaRPr>
          </a:p>
          <a:p>
            <a:pPr marL="0" indent="0" eaLnBrk="1" hangingPunct="1">
              <a:buNone/>
              <a:defRPr/>
            </a:pPr>
            <a:r>
              <a:rPr lang="en-US" sz="1833" dirty="0">
                <a:latin typeface="Tahoma" charset="0"/>
              </a:rPr>
              <a:t>It was a 56-bit encryption and thus has 2^56 keys which is 72 quadrillion(thousand trillions).</a:t>
            </a:r>
          </a:p>
          <a:p>
            <a:pPr eaLnBrk="1" hangingPunct="1">
              <a:defRPr/>
            </a:pPr>
            <a:endParaRPr lang="en-US" sz="1833" dirty="0">
              <a:latin typeface="Tahoma" charset="0"/>
            </a:endParaRPr>
          </a:p>
          <a:p>
            <a:pPr marL="0" indent="0" eaLnBrk="1" hangingPunct="1">
              <a:buNone/>
              <a:defRPr/>
            </a:pPr>
            <a:r>
              <a:rPr lang="en-US" sz="1833" dirty="0">
                <a:latin typeface="Tahoma" charset="0"/>
              </a:rPr>
              <a:t>Back in 1977, no one has the computing power to brute force that many keys.</a:t>
            </a:r>
          </a:p>
          <a:p>
            <a:pPr eaLnBrk="1" hangingPunct="1">
              <a:defRPr/>
            </a:pPr>
            <a:endParaRPr lang="en-US" sz="1833" dirty="0">
              <a:latin typeface="Tahoma" charset="0"/>
            </a:endParaRPr>
          </a:p>
          <a:p>
            <a:pPr marL="0" indent="0" eaLnBrk="1" hangingPunct="1">
              <a:buNone/>
              <a:defRPr/>
            </a:pPr>
            <a:r>
              <a:rPr lang="en-US" sz="1833" dirty="0">
                <a:latin typeface="Tahoma" charset="0"/>
              </a:rPr>
              <a:t>In 1999, powerful computers can begin to crack DES.</a:t>
            </a:r>
          </a:p>
          <a:p>
            <a:pPr lvl="1" eaLnBrk="1" hangingPunct="1">
              <a:defRPr/>
            </a:pPr>
            <a:endParaRPr lang="en-US" sz="1500" dirty="0">
              <a:latin typeface="Tahoma" charset="0"/>
            </a:endParaRPr>
          </a:p>
          <a:p>
            <a:pPr eaLnBrk="1" hangingPunct="1">
              <a:defRPr/>
            </a:pPr>
            <a:endParaRPr lang="en-US" sz="1833" dirty="0">
              <a:latin typeface="Tahoma" charset="0"/>
            </a:endParaRPr>
          </a:p>
          <a:p>
            <a:pPr marL="0" indent="0">
              <a:buNone/>
              <a:defRPr/>
            </a:pPr>
            <a:endParaRPr lang="en-US" sz="1833" dirty="0">
              <a:solidFill>
                <a:srgbClr val="008000"/>
              </a:solidFill>
              <a:latin typeface="Courier New" charset="0"/>
            </a:endParaRPr>
          </a:p>
        </p:txBody>
      </p:sp>
    </p:spTree>
    <p:extLst>
      <p:ext uri="{BB962C8B-B14F-4D97-AF65-F5344CB8AC3E}">
        <p14:creationId xmlns:p14="http://schemas.microsoft.com/office/powerpoint/2010/main" val="74887986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a:extLst>
              <a:ext uri="{FF2B5EF4-FFF2-40B4-BE49-F238E27FC236}">
                <a16:creationId xmlns:a16="http://schemas.microsoft.com/office/drawing/2014/main" id="{21730CA2-2673-194A-BEF2-68659ADB5D96}"/>
              </a:ext>
            </a:extLst>
          </p:cNvPr>
          <p:cNvSpPr>
            <a:spLocks noGrp="1" noChangeArrowheads="1"/>
          </p:cNvSpPr>
          <p:nvPr>
            <p:ph type="title"/>
          </p:nvPr>
        </p:nvSpPr>
        <p:spPr>
          <a:xfrm>
            <a:off x="94394" y="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AES</a:t>
            </a:r>
          </a:p>
        </p:txBody>
      </p:sp>
      <p:sp>
        <p:nvSpPr>
          <p:cNvPr id="16386" name="Rectangle 3">
            <a:extLst>
              <a:ext uri="{FF2B5EF4-FFF2-40B4-BE49-F238E27FC236}">
                <a16:creationId xmlns:a16="http://schemas.microsoft.com/office/drawing/2014/main" id="{F4A55099-1D6D-794F-86C3-1AE8A802E8FF}"/>
              </a:ext>
            </a:extLst>
          </p:cNvPr>
          <p:cNvSpPr>
            <a:spLocks noGrp="1" noChangeArrowheads="1"/>
          </p:cNvSpPr>
          <p:nvPr>
            <p:ph type="body" idx="1"/>
          </p:nvPr>
        </p:nvSpPr>
        <p:spPr>
          <a:xfrm>
            <a:off x="205483" y="832207"/>
            <a:ext cx="8620018" cy="4755793"/>
          </a:xfrm>
        </p:spPr>
        <p:txBody>
          <a:bodyPr/>
          <a:lstStyle/>
          <a:p>
            <a:pPr marL="0" indent="0" eaLnBrk="1" hangingPunct="1">
              <a:buNone/>
            </a:pPr>
            <a:r>
              <a:rPr lang="en-US" altLang="en-US" sz="1833" dirty="0">
                <a:latin typeface="Tahoma" panose="020B0604030504040204" pitchFamily="34" charset="0"/>
                <a:ea typeface="ＭＳ Ｐゴシック" panose="020B0600070205080204" pitchFamily="34" charset="-128"/>
              </a:rPr>
              <a:t>In 2001, </a:t>
            </a:r>
            <a:r>
              <a:rPr lang="en-US" altLang="en-US" sz="1833" b="1" dirty="0">
                <a:latin typeface="Tahoma" panose="020B0604030504040204" pitchFamily="34" charset="0"/>
                <a:ea typeface="ＭＳ Ｐゴシック" panose="020B0600070205080204" pitchFamily="34" charset="-128"/>
              </a:rPr>
              <a:t>Advanced Encryption Standard(AES)</a:t>
            </a:r>
            <a:r>
              <a:rPr lang="en-US" altLang="en-US" sz="1833" dirty="0">
                <a:latin typeface="Tahoma" panose="020B0604030504040204" pitchFamily="34" charset="0"/>
                <a:ea typeface="ＭＳ Ｐゴシック" panose="020B0600070205080204" pitchFamily="34" charset="-128"/>
              </a:rPr>
              <a:t> was published</a:t>
            </a:r>
          </a:p>
          <a:p>
            <a:pPr lvl="1" eaLnBrk="1" hangingPunct="1"/>
            <a:r>
              <a:rPr lang="en-US" altLang="en-US" sz="1500" dirty="0">
                <a:latin typeface="Tahoma" panose="020B0604030504040204" pitchFamily="34" charset="0"/>
              </a:rPr>
              <a:t>uses up to 256 bits, brute force is virtually impossible. </a:t>
            </a:r>
          </a:p>
          <a:p>
            <a:pPr lvl="1" eaLnBrk="1" hangingPunct="1"/>
            <a:r>
              <a:rPr lang="en-US" altLang="en-US" sz="1500" dirty="0">
                <a:latin typeface="Tahoma" panose="020B0604030504040204" pitchFamily="34" charset="0"/>
              </a:rPr>
              <a:t>For example, even with 128 bits, if you use every computer on the planet, it’ll take trillion of years to try every combination of keys. With 256 bits, it would take up about the age of the universe to crack. </a:t>
            </a:r>
          </a:p>
          <a:p>
            <a:pPr marL="0" indent="0" eaLnBrk="1" hangingPunct="1">
              <a:buNone/>
            </a:pPr>
            <a:r>
              <a:rPr lang="en-US" altLang="en-US" sz="1833" dirty="0">
                <a:latin typeface="Tahoma" panose="020B0604030504040204" pitchFamily="34" charset="0"/>
                <a:ea typeface="ＭＳ Ｐゴシック" panose="020B0600070205080204" pitchFamily="34" charset="-128"/>
              </a:rPr>
              <a:t>AES chops data into 16-byte chunks, perform a series of permutations and substitutions and other operations to obscure the message, then repeat 10 or more times. </a:t>
            </a:r>
          </a:p>
          <a:p>
            <a:pPr lvl="1" eaLnBrk="1" hangingPunct="1"/>
            <a:r>
              <a:rPr lang="en-US" altLang="en-US" sz="1500" dirty="0">
                <a:latin typeface="Tahoma" panose="020B0604030504040204" pitchFamily="34" charset="0"/>
              </a:rPr>
              <a:t>No fancy math, unlike the other popular alternative, RSA.</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AES is used everywhere.</a:t>
            </a:r>
          </a:p>
          <a:p>
            <a:pPr lvl="1" eaLnBrk="1" hangingPunct="1"/>
            <a:r>
              <a:rPr lang="en-US" altLang="en-US" sz="1500" dirty="0">
                <a:latin typeface="Tahoma" panose="020B0604030504040204" pitchFamily="34" charset="0"/>
              </a:rPr>
              <a:t>encrypting files on the </a:t>
            </a:r>
            <a:r>
              <a:rPr lang="en-US" altLang="en-US" sz="1500" dirty="0" err="1">
                <a:latin typeface="Tahoma" panose="020B0604030504040204" pitchFamily="34" charset="0"/>
              </a:rPr>
              <a:t>Iphone</a:t>
            </a:r>
            <a:r>
              <a:rPr lang="en-US" altLang="en-US" sz="1500" dirty="0">
                <a:latin typeface="Tahoma" panose="020B0604030504040204" pitchFamily="34" charset="0"/>
              </a:rPr>
              <a:t>.</a:t>
            </a:r>
          </a:p>
          <a:p>
            <a:pPr lvl="1" eaLnBrk="1" hangingPunct="1"/>
            <a:r>
              <a:rPr lang="en-US" altLang="en-US" sz="1500" dirty="0">
                <a:latin typeface="Tahoma" panose="020B0604030504040204" pitchFamily="34" charset="0"/>
              </a:rPr>
              <a:t>encrypting data over </a:t>
            </a:r>
            <a:r>
              <a:rPr lang="en-US" altLang="en-US" sz="1500" dirty="0" err="1">
                <a:latin typeface="Tahoma" panose="020B0604030504040204" pitchFamily="34" charset="0"/>
              </a:rPr>
              <a:t>WiFI</a:t>
            </a:r>
            <a:r>
              <a:rPr lang="en-US" altLang="en-US" sz="1500" dirty="0">
                <a:latin typeface="Tahoma" panose="020B0604030504040204" pitchFamily="34" charset="0"/>
              </a:rPr>
              <a:t> with WPAS and HTTPS protocol.</a:t>
            </a:r>
          </a:p>
          <a:p>
            <a:pPr lvl="1" eaLnBrk="1" hangingPunct="1"/>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In October 2017, “</a:t>
            </a:r>
            <a:r>
              <a:rPr lang="en-US" altLang="ja-JP" sz="1833" dirty="0" err="1">
                <a:latin typeface="Tahoma" panose="020B0604030504040204" pitchFamily="34" charset="0"/>
                <a:ea typeface="ＭＳ Ｐゴシック" panose="020B0600070205080204" pitchFamily="34" charset="-128"/>
              </a:rPr>
              <a:t>Krack</a:t>
            </a:r>
            <a:r>
              <a:rPr lang="en-US" altLang="ja-JP" sz="1833" dirty="0">
                <a:latin typeface="Tahoma" panose="020B0604030504040204" pitchFamily="34" charset="0"/>
                <a:ea typeface="ＭＳ Ｐゴシック" panose="020B0600070205080204" pitchFamily="34" charset="-128"/>
              </a:rPr>
              <a:t> Attack</a:t>
            </a:r>
            <a:r>
              <a:rPr lang="en-US" altLang="en-US" sz="1833" dirty="0">
                <a:latin typeface="Tahoma" panose="020B0604030504040204" pitchFamily="34" charset="0"/>
                <a:ea typeface="ＭＳ Ｐゴシック" panose="020B0600070205080204" pitchFamily="34" charset="-128"/>
              </a:rPr>
              <a:t>”</a:t>
            </a:r>
            <a:r>
              <a:rPr lang="en-US" altLang="ja-JP" sz="1833" dirty="0">
                <a:latin typeface="Tahoma" panose="020B0604030504040204" pitchFamily="34" charset="0"/>
                <a:ea typeface="ＭＳ Ｐゴシック" panose="020B0600070205080204" pitchFamily="34" charset="-128"/>
              </a:rPr>
              <a:t> was leveraged against WPA2 by researchers, particularly its handshake protocol. </a:t>
            </a:r>
          </a:p>
          <a:p>
            <a:pPr lvl="1" eaLnBrk="1" hangingPunct="1"/>
            <a:r>
              <a:rPr lang="en-US" altLang="en-US" sz="1500" dirty="0">
                <a:latin typeface="Tahoma" panose="020B0604030504040204" pitchFamily="34" charset="0"/>
              </a:rPr>
              <a:t>The vulnerability was not with the AES algorithm but its implementation. </a:t>
            </a:r>
          </a:p>
          <a:p>
            <a:pPr lvl="1" eaLnBrk="1" hangingPunct="1"/>
            <a:endParaRPr lang="en-US" altLang="en-US" sz="1500" dirty="0">
              <a:latin typeface="Tahoma" panose="020B0604030504040204" pitchFamily="34" charset="0"/>
            </a:endParaRPr>
          </a:p>
          <a:p>
            <a:pPr lvl="1" eaLnBrk="1" hangingPunct="1">
              <a:buFontTx/>
              <a:buNone/>
            </a:pPr>
            <a:endParaRPr lang="en-US" altLang="en-US" sz="1500" dirty="0">
              <a:latin typeface="Tahoma" panose="020B0604030504040204" pitchFamily="34" charset="0"/>
            </a:endParaRPr>
          </a:p>
          <a:p>
            <a:pPr lvl="1" eaLnBrk="1" hangingPunct="1"/>
            <a:endParaRPr lang="en-US" altLang="en-US" sz="1500" dirty="0">
              <a:latin typeface="Tahoma" panose="020B0604030504040204" pitchFamily="34" charset="0"/>
            </a:endParaRPr>
          </a:p>
          <a:p>
            <a:pPr eaLnBrk="1" hangingPunct="1"/>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solidFill>
                <a:srgbClr val="008000"/>
              </a:solidFill>
              <a:latin typeface="Courier New" panose="02070309020205020404" pitchFamily="49" charset="0"/>
              <a:ea typeface="ＭＳ Ｐゴシック" panose="020B0600070205080204" pitchFamily="34" charset="-128"/>
            </a:endParaRPr>
          </a:p>
        </p:txBody>
      </p:sp>
    </p:spTree>
    <p:extLst>
      <p:ext uri="{BB962C8B-B14F-4D97-AF65-F5344CB8AC3E}">
        <p14:creationId xmlns:p14="http://schemas.microsoft.com/office/powerpoint/2010/main" val="38414794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8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6386">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6386">
                                            <p:txEl>
                                              <p:pRg st="10" end="1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638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6885</TotalTime>
  <Words>2653</Words>
  <Application>Microsoft Macintosh PowerPoint</Application>
  <PresentationFormat>On-screen Show (16:10)</PresentationFormat>
  <Paragraphs>467</Paragraphs>
  <Slides>29</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Courier New</vt:lpstr>
      <vt:lpstr>Gill Sans MT</vt:lpstr>
      <vt:lpstr>Tahoma</vt:lpstr>
      <vt:lpstr>Office Theme</vt:lpstr>
      <vt:lpstr>Cryptography</vt:lpstr>
      <vt:lpstr>Cryptography</vt:lpstr>
      <vt:lpstr>Substitution Cipher</vt:lpstr>
      <vt:lpstr>Enigma</vt:lpstr>
      <vt:lpstr>PowerPoint Presentation</vt:lpstr>
      <vt:lpstr>PowerPoint Presentation</vt:lpstr>
      <vt:lpstr>The Enigma</vt:lpstr>
      <vt:lpstr>DES</vt:lpstr>
      <vt:lpstr>AES</vt:lpstr>
      <vt:lpstr>Symmetric Encryption</vt:lpstr>
      <vt:lpstr>Key Exchange</vt:lpstr>
      <vt:lpstr>Key Exchange</vt:lpstr>
      <vt:lpstr>Key Exchange(colors)</vt:lpstr>
      <vt:lpstr>Key Exchange(colors)</vt:lpstr>
      <vt:lpstr>Key Exchange(colors)</vt:lpstr>
      <vt:lpstr>Diffie-Helman</vt:lpstr>
      <vt:lpstr>Diffie-Helman</vt:lpstr>
      <vt:lpstr>Diffie-Helman Key Exchange</vt:lpstr>
      <vt:lpstr>An Example</vt:lpstr>
      <vt:lpstr>Diffie-Helman</vt:lpstr>
      <vt:lpstr>Asymmetric Encryption</vt:lpstr>
      <vt:lpstr>PowerPoint Presentation</vt:lpstr>
      <vt:lpstr>PowerPoint Presentation</vt:lpstr>
      <vt:lpstr>PowerPoint Presentation</vt:lpstr>
      <vt:lpstr>Digital Signatures</vt:lpstr>
      <vt:lpstr>Modern Cryptography</vt:lpstr>
      <vt:lpstr>Cryptocurrency</vt:lpstr>
      <vt:lpstr>Homework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Data</dc:title>
  <dc:creator>Long B Nguyen</dc:creator>
  <cp:lastModifiedBy>Long B Nguyen</cp:lastModifiedBy>
  <cp:revision>93</cp:revision>
  <dcterms:created xsi:type="dcterms:W3CDTF">2020-01-25T14:46:43Z</dcterms:created>
  <dcterms:modified xsi:type="dcterms:W3CDTF">2020-03-30T02:59:47Z</dcterms:modified>
</cp:coreProperties>
</file>