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3" r:id="rId9"/>
    <p:sldId id="304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302" r:id="rId20"/>
    <p:sldId id="306" r:id="rId21"/>
    <p:sldId id="307" r:id="rId22"/>
    <p:sldId id="284" r:id="rId23"/>
    <p:sldId id="317" r:id="rId24"/>
    <p:sldId id="318" r:id="rId25"/>
    <p:sldId id="333" r:id="rId26"/>
    <p:sldId id="316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9AFC9-BCC1-A047-B695-0A8B229AD33C}" v="406" dt="2020-10-30T16:14:15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/>
    <p:restoredTop sz="93692"/>
  </p:normalViewPr>
  <p:slideViewPr>
    <p:cSldViewPr snapToGrid="0" snapToObjects="1">
      <p:cViewPr varScale="1">
        <p:scale>
          <a:sx n="131" d="100"/>
          <a:sy n="13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addSld delSld modSld">
      <pc:chgData name="Long B Nguyen" userId="f59fb8f3-a021-417a-8bc1-65c8d471c621" providerId="ADAL" clId="{9799AFC9-BCC1-A047-B695-0A8B229AD33C}" dt="2020-11-01T18:23:47.868" v="1336" actId="1076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5:41.013" v="1150" actId="14100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0-30T16:13:28.983" v="875" actId="207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Direct Loops: For Loops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it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</a:t>
            </a: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print("*", end="")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40" y="233563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input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n+1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		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latin typeface="Inconsolata Medium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print(sum(5))   # 1+2+3+4+5=15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15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101, 3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if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292305" y="4324643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95" y="301656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96" y="985543"/>
            <a:ext cx="8246278" cy="4595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count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n+1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		if n %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== 0:  #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		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latin typeface="Inconsolata Medium" panose="020B0609030003000000" pitchFamily="49" charset="77"/>
              </a:rPr>
              <a:t>return count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print(</a:t>
            </a:r>
            <a:r>
              <a:rPr lang="en-US" b="1" dirty="0" err="1">
                <a:latin typeface="Inconsolata Medium" panose="020B0609030003000000" pitchFamily="49" charset="77"/>
              </a:rPr>
              <a:t>count_factors</a:t>
            </a:r>
            <a:r>
              <a:rPr lang="en-US" b="1" dirty="0">
                <a:latin typeface="Inconsolata Medium" panose="020B0609030003000000" pitchFamily="49" charset="77"/>
              </a:rPr>
              <a:t>(10))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4  					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4 factors of 10={1,2,5,10}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nested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i+1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148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6, </a:t>
            </a:r>
            <a:r>
              <a:rPr lang="en-US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6 5 4 3 2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6 5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Continue on next page.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  <a:blipFill>
                <a:blip r:embed="rId2"/>
                <a:stretch>
                  <a:fillRect l="-787" t="-1425" b="-3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6" y="807383"/>
            <a:ext cx="8372737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nested for loop </a:t>
            </a:r>
            <a:r>
              <a:rPr lang="en-US" dirty="0"/>
              <a:t>to do each of the following:</a:t>
            </a:r>
          </a:p>
          <a:p>
            <a:pPr marL="457200" indent="-457200">
              <a:buAutoNum type="arabicParenR"/>
            </a:pPr>
            <a:r>
              <a:rPr lang="en-US" dirty="0"/>
              <a:t>Print out 10 lines, each line containing 5 "Hello" separated by spaces. </a:t>
            </a:r>
          </a:p>
          <a:p>
            <a:pPr marL="0" indent="0">
              <a:buNone/>
            </a:pPr>
            <a:r>
              <a:rPr lang="en-US" dirty="0"/>
              <a:t>2) 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3)    Print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497"/>
            <a:ext cx="7053542" cy="683886"/>
          </a:xfrm>
        </p:spPr>
        <p:txBody>
          <a:bodyPr/>
          <a:lstStyle/>
          <a:p>
            <a:r>
              <a:rPr lang="en-US" dirty="0"/>
              <a:t>Lab 2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343555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Write the main function and calls the three above functions with different input and make sure that your functions work as expected. </a:t>
            </a:r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915263" y="3434532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for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59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4297</TotalTime>
  <Words>1833</Words>
  <Application>Microsoft Macintosh PowerPoint</Application>
  <PresentationFormat>On-screen Show (16:10)</PresentationFormat>
  <Paragraphs>241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UbuntuMono</vt:lpstr>
      <vt:lpstr>Arial</vt:lpstr>
      <vt:lpstr>Cambria Math</vt:lpstr>
      <vt:lpstr>Gill Sans MT</vt:lpstr>
      <vt:lpstr>Inconsolata Medium</vt:lpstr>
      <vt:lpstr>Office Theme</vt:lpstr>
      <vt:lpstr>Introduction to Python</vt:lpstr>
      <vt:lpstr>Topics</vt:lpstr>
      <vt:lpstr>For Loops</vt:lpstr>
      <vt:lpstr>For Loops</vt:lpstr>
      <vt:lpstr>range(stop)</vt:lpstr>
      <vt:lpstr>range(start, stop)</vt:lpstr>
      <vt:lpstr>range(start, stop, step)</vt:lpstr>
      <vt:lpstr>continue vs. break</vt:lpstr>
      <vt:lpstr>continue vs. break</vt:lpstr>
      <vt:lpstr>Definite Loop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Nested Loops</vt:lpstr>
      <vt:lpstr>Nested Loops Example 1</vt:lpstr>
      <vt:lpstr>Nested Loops Example 2</vt:lpstr>
      <vt:lpstr>For Loop in Movies and TV-Shows</vt:lpstr>
      <vt:lpstr>Lab 1 </vt:lpstr>
      <vt:lpstr>Lab 1 </vt:lpstr>
      <vt:lpstr>Lab 2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2020-11-01T18:23:57Z</dcterms:modified>
</cp:coreProperties>
</file>