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2"/>
  </p:notesMasterIdLst>
  <p:sldIdLst>
    <p:sldId id="256" r:id="rId2"/>
    <p:sldId id="280" r:id="rId3"/>
    <p:sldId id="262" r:id="rId4"/>
    <p:sldId id="258" r:id="rId5"/>
    <p:sldId id="558" r:id="rId6"/>
    <p:sldId id="321" r:id="rId7"/>
    <p:sldId id="320" r:id="rId8"/>
    <p:sldId id="559" r:id="rId9"/>
    <p:sldId id="324" r:id="rId10"/>
    <p:sldId id="263" r:id="rId1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C1AD9-6796-8D45-8BC9-4B8D62A8FC55}" v="703" dt="2023-09-07T14:13:0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5704"/>
  </p:normalViewPr>
  <p:slideViewPr>
    <p:cSldViewPr snapToGrid="0" snapToObjects="1">
      <p:cViewPr varScale="1">
        <p:scale>
          <a:sx n="82" d="100"/>
          <a:sy n="82" d="100"/>
        </p:scale>
        <p:origin x="17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35CC1AD9-6796-8D45-8BC9-4B8D62A8FC55}"/>
    <pc:docChg chg="custSel addSld delSld modSld">
      <pc:chgData name="Long B Nguyen" userId="f59fb8f3-a021-417a-8bc1-65c8d471c621" providerId="ADAL" clId="{35CC1AD9-6796-8D45-8BC9-4B8D62A8FC55}" dt="2023-09-07T14:52:12.596" v="1196" actId="20577"/>
      <pc:docMkLst>
        <pc:docMk/>
      </pc:docMkLst>
      <pc:sldChg chg="add">
        <pc:chgData name="Long B Nguyen" userId="f59fb8f3-a021-417a-8bc1-65c8d471c621" providerId="ADAL" clId="{35CC1AD9-6796-8D45-8BC9-4B8D62A8FC55}" dt="2023-09-07T02:16:56.707" v="0"/>
        <pc:sldMkLst>
          <pc:docMk/>
          <pc:sldMk cId="0" sldId="256"/>
        </pc:sldMkLst>
      </pc:sldChg>
      <pc:sldChg chg="del">
        <pc:chgData name="Long B Nguyen" userId="f59fb8f3-a021-417a-8bc1-65c8d471c621" providerId="ADAL" clId="{35CC1AD9-6796-8D45-8BC9-4B8D62A8FC55}" dt="2023-09-07T02:17:26.211" v="4" actId="2696"/>
        <pc:sldMkLst>
          <pc:docMk/>
          <pc:sldMk cId="2207246265" sldId="257"/>
        </pc:sldMkLst>
      </pc:sldChg>
      <pc:sldChg chg="modSp add mod">
        <pc:chgData name="Long B Nguyen" userId="f59fb8f3-a021-417a-8bc1-65c8d471c621" providerId="ADAL" clId="{35CC1AD9-6796-8D45-8BC9-4B8D62A8FC55}" dt="2023-09-07T13:59:40.259" v="754" actId="20577"/>
        <pc:sldMkLst>
          <pc:docMk/>
          <pc:sldMk cId="0" sldId="258"/>
        </pc:sldMkLst>
        <pc:spChg chg="mod">
          <ac:chgData name="Long B Nguyen" userId="f59fb8f3-a021-417a-8bc1-65c8d471c621" providerId="ADAL" clId="{35CC1AD9-6796-8D45-8BC9-4B8D62A8FC55}" dt="2023-09-07T02:24:47.375" v="106" actId="1076"/>
          <ac:spMkLst>
            <pc:docMk/>
            <pc:sldMk cId="0" sldId="258"/>
            <ac:spMk id="4098" creationId="{E70151B7-78CC-DF55-BD03-6F41612855A5}"/>
          </ac:spMkLst>
        </pc:spChg>
        <pc:spChg chg="mod">
          <ac:chgData name="Long B Nguyen" userId="f59fb8f3-a021-417a-8bc1-65c8d471c621" providerId="ADAL" clId="{35CC1AD9-6796-8D45-8BC9-4B8D62A8FC55}" dt="2023-09-07T13:59:40.259" v="754" actId="20577"/>
          <ac:spMkLst>
            <pc:docMk/>
            <pc:sldMk cId="0" sldId="258"/>
            <ac:spMk id="4099" creationId="{3751FB80-606F-5BCC-BB78-97AD642B03D7}"/>
          </ac:spMkLst>
        </pc:spChg>
      </pc:sldChg>
      <pc:sldChg chg="modSp add del mod">
        <pc:chgData name="Long B Nguyen" userId="f59fb8f3-a021-417a-8bc1-65c8d471c621" providerId="ADAL" clId="{35CC1AD9-6796-8D45-8BC9-4B8D62A8FC55}" dt="2023-09-07T13:58:28.543" v="652" actId="2696"/>
        <pc:sldMkLst>
          <pc:docMk/>
          <pc:sldMk cId="0" sldId="260"/>
        </pc:sldMkLst>
        <pc:spChg chg="mod">
          <ac:chgData name="Long B Nguyen" userId="f59fb8f3-a021-417a-8bc1-65c8d471c621" providerId="ADAL" clId="{35CC1AD9-6796-8D45-8BC9-4B8D62A8FC55}" dt="2023-09-07T02:29:07.963" v="117" actId="1076"/>
          <ac:spMkLst>
            <pc:docMk/>
            <pc:sldMk cId="0" sldId="260"/>
            <ac:spMk id="4098" creationId="{538C1876-BE2C-331B-F45F-7D9CBEC288F4}"/>
          </ac:spMkLst>
        </pc:spChg>
        <pc:spChg chg="mod">
          <ac:chgData name="Long B Nguyen" userId="f59fb8f3-a021-417a-8bc1-65c8d471c621" providerId="ADAL" clId="{35CC1AD9-6796-8D45-8BC9-4B8D62A8FC55}" dt="2023-09-07T02:29:10.345" v="118" actId="1076"/>
          <ac:spMkLst>
            <pc:docMk/>
            <pc:sldMk cId="0" sldId="260"/>
            <ac:spMk id="4099" creationId="{E97E3889-EE7E-2ACB-9EB9-9AE46297E7DB}"/>
          </ac:spMkLst>
        </pc:spChg>
      </pc:sldChg>
      <pc:sldChg chg="modSp add mod">
        <pc:chgData name="Long B Nguyen" userId="f59fb8f3-a021-417a-8bc1-65c8d471c621" providerId="ADAL" clId="{35CC1AD9-6796-8D45-8BC9-4B8D62A8FC55}" dt="2023-09-07T02:29:22.942" v="122" actId="14100"/>
        <pc:sldMkLst>
          <pc:docMk/>
          <pc:sldMk cId="0" sldId="262"/>
        </pc:sldMkLst>
        <pc:spChg chg="mod">
          <ac:chgData name="Long B Nguyen" userId="f59fb8f3-a021-417a-8bc1-65c8d471c621" providerId="ADAL" clId="{35CC1AD9-6796-8D45-8BC9-4B8D62A8FC55}" dt="2023-09-07T02:29:16.492" v="120" actId="1076"/>
          <ac:spMkLst>
            <pc:docMk/>
            <pc:sldMk cId="0" sldId="262"/>
            <ac:spMk id="4098" creationId="{F0A4885C-05EF-73EC-EBA9-42F30DC95E5E}"/>
          </ac:spMkLst>
        </pc:spChg>
        <pc:spChg chg="mod">
          <ac:chgData name="Long B Nguyen" userId="f59fb8f3-a021-417a-8bc1-65c8d471c621" providerId="ADAL" clId="{35CC1AD9-6796-8D45-8BC9-4B8D62A8FC55}" dt="2023-09-07T02:29:22.942" v="122" actId="14100"/>
          <ac:spMkLst>
            <pc:docMk/>
            <pc:sldMk cId="0" sldId="262"/>
            <ac:spMk id="4099" creationId="{475B4542-40D1-E94E-2711-D1A8C54B0590}"/>
          </ac:spMkLst>
        </pc:spChg>
      </pc:sldChg>
      <pc:sldChg chg="addSp delSp modSp add mod">
        <pc:chgData name="Long B Nguyen" userId="f59fb8f3-a021-417a-8bc1-65c8d471c621" providerId="ADAL" clId="{35CC1AD9-6796-8D45-8BC9-4B8D62A8FC55}" dt="2023-09-07T14:02:50.550" v="1092" actId="20577"/>
        <pc:sldMkLst>
          <pc:docMk/>
          <pc:sldMk cId="0" sldId="263"/>
        </pc:sldMkLst>
        <pc:spChg chg="add del">
          <ac:chgData name="Long B Nguyen" userId="f59fb8f3-a021-417a-8bc1-65c8d471c621" providerId="ADAL" clId="{35CC1AD9-6796-8D45-8BC9-4B8D62A8FC55}" dt="2023-09-07T13:47:45.818" v="200"/>
          <ac:spMkLst>
            <pc:docMk/>
            <pc:sldMk cId="0" sldId="263"/>
            <ac:spMk id="2" creationId="{16F276DC-2F3D-D29F-436A-15D11439BA82}"/>
          </ac:spMkLst>
        </pc:spChg>
        <pc:spChg chg="add del">
          <ac:chgData name="Long B Nguyen" userId="f59fb8f3-a021-417a-8bc1-65c8d471c621" providerId="ADAL" clId="{35CC1AD9-6796-8D45-8BC9-4B8D62A8FC55}" dt="2023-09-07T13:47:45.818" v="200"/>
          <ac:spMkLst>
            <pc:docMk/>
            <pc:sldMk cId="0" sldId="263"/>
            <ac:spMk id="3" creationId="{91B474F7-2CA8-CA60-870E-4329D353E17A}"/>
          </ac:spMkLst>
        </pc:spChg>
        <pc:spChg chg="add del mod">
          <ac:chgData name="Long B Nguyen" userId="f59fb8f3-a021-417a-8bc1-65c8d471c621" providerId="ADAL" clId="{35CC1AD9-6796-8D45-8BC9-4B8D62A8FC55}" dt="2023-09-07T13:47:53.590" v="203" actId="478"/>
          <ac:spMkLst>
            <pc:docMk/>
            <pc:sldMk cId="0" sldId="263"/>
            <ac:spMk id="4" creationId="{58FC012B-3ED2-1978-1406-8D0C3CEDDB63}"/>
          </ac:spMkLst>
        </pc:spChg>
        <pc:spChg chg="add">
          <ac:chgData name="Long B Nguyen" userId="f59fb8f3-a021-417a-8bc1-65c8d471c621" providerId="ADAL" clId="{35CC1AD9-6796-8D45-8BC9-4B8D62A8FC55}" dt="2023-09-07T13:47:48.569" v="201"/>
          <ac:spMkLst>
            <pc:docMk/>
            <pc:sldMk cId="0" sldId="263"/>
            <ac:spMk id="5" creationId="{8AB5061C-F03D-7A22-2996-39F3B1389FE2}"/>
          </ac:spMkLst>
        </pc:spChg>
        <pc:spChg chg="mod">
          <ac:chgData name="Long B Nguyen" userId="f59fb8f3-a021-417a-8bc1-65c8d471c621" providerId="ADAL" clId="{35CC1AD9-6796-8D45-8BC9-4B8D62A8FC55}" dt="2023-09-07T14:02:50.550" v="1092" actId="20577"/>
          <ac:spMkLst>
            <pc:docMk/>
            <pc:sldMk cId="0" sldId="263"/>
            <ac:spMk id="4099" creationId="{48228A36-9A35-4F89-A164-17D88515515E}"/>
          </ac:spMkLst>
        </pc:spChg>
      </pc:sldChg>
      <pc:sldChg chg="del">
        <pc:chgData name="Long B Nguyen" userId="f59fb8f3-a021-417a-8bc1-65c8d471c621" providerId="ADAL" clId="{35CC1AD9-6796-8D45-8BC9-4B8D62A8FC55}" dt="2023-09-07T02:17:26.234" v="7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35CC1AD9-6796-8D45-8BC9-4B8D62A8FC55}" dt="2023-09-07T02:17:26.266" v="11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35CC1AD9-6796-8D45-8BC9-4B8D62A8FC55}" dt="2023-09-07T02:17:26.287" v="14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35CC1AD9-6796-8D45-8BC9-4B8D62A8FC55}" dt="2023-09-07T02:17:26.297" v="15" actId="2696"/>
        <pc:sldMkLst>
          <pc:docMk/>
          <pc:sldMk cId="4224307978" sldId="270"/>
        </pc:sldMkLst>
      </pc:sldChg>
      <pc:sldChg chg="modSp add mod">
        <pc:chgData name="Long B Nguyen" userId="f59fb8f3-a021-417a-8bc1-65c8d471c621" providerId="ADAL" clId="{35CC1AD9-6796-8D45-8BC9-4B8D62A8FC55}" dt="2023-09-07T14:52:12.596" v="1196" actId="20577"/>
        <pc:sldMkLst>
          <pc:docMk/>
          <pc:sldMk cId="0" sldId="280"/>
        </pc:sldMkLst>
        <pc:spChg chg="mod">
          <ac:chgData name="Long B Nguyen" userId="f59fb8f3-a021-417a-8bc1-65c8d471c621" providerId="ADAL" clId="{35CC1AD9-6796-8D45-8BC9-4B8D62A8FC55}" dt="2023-09-07T02:29:30.287" v="124" actId="1076"/>
          <ac:spMkLst>
            <pc:docMk/>
            <pc:sldMk cId="0" sldId="280"/>
            <ac:spMk id="4098" creationId="{8FD28DD7-AA8B-BCB0-9050-BC4703E9C40C}"/>
          </ac:spMkLst>
        </pc:spChg>
        <pc:spChg chg="mod">
          <ac:chgData name="Long B Nguyen" userId="f59fb8f3-a021-417a-8bc1-65c8d471c621" providerId="ADAL" clId="{35CC1AD9-6796-8D45-8BC9-4B8D62A8FC55}" dt="2023-09-07T14:52:12.596" v="1196" actId="20577"/>
          <ac:spMkLst>
            <pc:docMk/>
            <pc:sldMk cId="0" sldId="280"/>
            <ac:spMk id="4099" creationId="{243F6BCE-819D-63C2-746D-2741FD0131EC}"/>
          </ac:spMkLst>
        </pc:spChg>
      </pc:sldChg>
      <pc:sldChg chg="del">
        <pc:chgData name="Long B Nguyen" userId="f59fb8f3-a021-417a-8bc1-65c8d471c621" providerId="ADAL" clId="{35CC1AD9-6796-8D45-8BC9-4B8D62A8FC55}" dt="2023-09-07T02:17:26.314" v="17" actId="2696"/>
        <pc:sldMkLst>
          <pc:docMk/>
          <pc:sldMk cId="2778049646" sldId="281"/>
        </pc:sldMkLst>
      </pc:sldChg>
      <pc:sldChg chg="del">
        <pc:chgData name="Long B Nguyen" userId="f59fb8f3-a021-417a-8bc1-65c8d471c621" providerId="ADAL" clId="{35CC1AD9-6796-8D45-8BC9-4B8D62A8FC55}" dt="2023-09-07T02:17:26.436" v="29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5CC1AD9-6796-8D45-8BC9-4B8D62A8FC55}" dt="2023-09-07T02:16:59.541" v="3" actId="2696"/>
        <pc:sldMkLst>
          <pc:docMk/>
          <pc:sldMk cId="3974060782" sldId="289"/>
        </pc:sldMkLst>
      </pc:sldChg>
      <pc:sldChg chg="del">
        <pc:chgData name="Long B Nguyen" userId="f59fb8f3-a021-417a-8bc1-65c8d471c621" providerId="ADAL" clId="{35CC1AD9-6796-8D45-8BC9-4B8D62A8FC55}" dt="2023-09-07T02:17:26.225" v="6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35CC1AD9-6796-8D45-8BC9-4B8D62A8FC55}" dt="2023-09-07T02:17:26.243" v="8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35CC1AD9-6796-8D45-8BC9-4B8D62A8FC55}" dt="2023-09-07T02:17:26.276" v="12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35CC1AD9-6796-8D45-8BC9-4B8D62A8FC55}" dt="2023-09-07T02:17:26.280" v="13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35CC1AD9-6796-8D45-8BC9-4B8D62A8FC55}" dt="2023-09-07T02:17:26.219" v="5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35CC1AD9-6796-8D45-8BC9-4B8D62A8FC55}" dt="2023-09-07T02:17:26.431" v="28" actId="2696"/>
        <pc:sldMkLst>
          <pc:docMk/>
          <pc:sldMk cId="3993483693" sldId="303"/>
        </pc:sldMkLst>
      </pc:sldChg>
      <pc:sldChg chg="del">
        <pc:chgData name="Long B Nguyen" userId="f59fb8f3-a021-417a-8bc1-65c8d471c621" providerId="ADAL" clId="{35CC1AD9-6796-8D45-8BC9-4B8D62A8FC55}" dt="2023-09-07T02:17:26.372" v="23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35CC1AD9-6796-8D45-8BC9-4B8D62A8FC55}" dt="2023-09-07T02:17:26.257" v="1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35CC1AD9-6796-8D45-8BC9-4B8D62A8FC55}" dt="2023-09-07T02:17:26.250" v="9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35CC1AD9-6796-8D45-8BC9-4B8D62A8FC55}" dt="2023-09-07T02:17:26.360" v="22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35CC1AD9-6796-8D45-8BC9-4B8D62A8FC55}" dt="2023-09-07T02:17:26.387" v="24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35CC1AD9-6796-8D45-8BC9-4B8D62A8FC55}" dt="2023-09-07T02:17:26.334" v="19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35CC1AD9-6796-8D45-8BC9-4B8D62A8FC55}" dt="2023-09-07T02:17:26.306" v="16" actId="2696"/>
        <pc:sldMkLst>
          <pc:docMk/>
          <pc:sldMk cId="1408330095" sldId="311"/>
        </pc:sldMkLst>
      </pc:sldChg>
      <pc:sldChg chg="modSp add mod modAnim">
        <pc:chgData name="Long B Nguyen" userId="f59fb8f3-a021-417a-8bc1-65c8d471c621" providerId="ADAL" clId="{35CC1AD9-6796-8D45-8BC9-4B8D62A8FC55}" dt="2023-09-07T13:57:04.130" v="591" actId="20577"/>
        <pc:sldMkLst>
          <pc:docMk/>
          <pc:sldMk cId="1801278222" sldId="320"/>
        </pc:sldMkLst>
        <pc:spChg chg="mod">
          <ac:chgData name="Long B Nguyen" userId="f59fb8f3-a021-417a-8bc1-65c8d471c621" providerId="ADAL" clId="{35CC1AD9-6796-8D45-8BC9-4B8D62A8FC55}" dt="2023-09-07T13:57:04.130" v="591" actId="20577"/>
          <ac:spMkLst>
            <pc:docMk/>
            <pc:sldMk cId="1801278222" sldId="320"/>
            <ac:spMk id="4" creationId="{864D3036-8B0F-5C44-90AB-7558ABA4CDEC}"/>
          </ac:spMkLst>
        </pc:spChg>
      </pc:sldChg>
      <pc:sldChg chg="modSp add">
        <pc:chgData name="Long B Nguyen" userId="f59fb8f3-a021-417a-8bc1-65c8d471c621" providerId="ADAL" clId="{35CC1AD9-6796-8D45-8BC9-4B8D62A8FC55}" dt="2023-09-07T14:11:53.932" v="1144" actId="20577"/>
        <pc:sldMkLst>
          <pc:docMk/>
          <pc:sldMk cId="3141678319" sldId="321"/>
        </pc:sldMkLst>
        <pc:spChg chg="mod">
          <ac:chgData name="Long B Nguyen" userId="f59fb8f3-a021-417a-8bc1-65c8d471c621" providerId="ADAL" clId="{35CC1AD9-6796-8D45-8BC9-4B8D62A8FC55}" dt="2023-09-07T14:11:53.932" v="1144" actId="20577"/>
          <ac:spMkLst>
            <pc:docMk/>
            <pc:sldMk cId="3141678319" sldId="321"/>
            <ac:spMk id="4" creationId="{864D3036-8B0F-5C44-90AB-7558ABA4CDEC}"/>
          </ac:spMkLst>
        </pc:spChg>
      </pc:sldChg>
      <pc:sldChg chg="add del">
        <pc:chgData name="Long B Nguyen" userId="f59fb8f3-a021-417a-8bc1-65c8d471c621" providerId="ADAL" clId="{35CC1AD9-6796-8D45-8BC9-4B8D62A8FC55}" dt="2023-09-07T13:52:57.178" v="356" actId="2696"/>
        <pc:sldMkLst>
          <pc:docMk/>
          <pc:sldMk cId="927596680" sldId="323"/>
        </pc:sldMkLst>
      </pc:sldChg>
      <pc:sldChg chg="addSp modSp add mod modAnim">
        <pc:chgData name="Long B Nguyen" userId="f59fb8f3-a021-417a-8bc1-65c8d471c621" providerId="ADAL" clId="{35CC1AD9-6796-8D45-8BC9-4B8D62A8FC55}" dt="2023-09-07T14:13:01.885" v="1155" actId="20577"/>
        <pc:sldMkLst>
          <pc:docMk/>
          <pc:sldMk cId="3199744833" sldId="324"/>
        </pc:sldMkLst>
        <pc:spChg chg="add mod">
          <ac:chgData name="Long B Nguyen" userId="f59fb8f3-a021-417a-8bc1-65c8d471c621" providerId="ADAL" clId="{35CC1AD9-6796-8D45-8BC9-4B8D62A8FC55}" dt="2023-09-07T14:00:47.592" v="799" actId="20577"/>
          <ac:spMkLst>
            <pc:docMk/>
            <pc:sldMk cId="3199744833" sldId="324"/>
            <ac:spMk id="2" creationId="{16297ECC-3B89-2DF2-FC46-F6498CAF7702}"/>
          </ac:spMkLst>
        </pc:spChg>
        <pc:spChg chg="mod">
          <ac:chgData name="Long B Nguyen" userId="f59fb8f3-a021-417a-8bc1-65c8d471c621" providerId="ADAL" clId="{35CC1AD9-6796-8D45-8BC9-4B8D62A8FC55}" dt="2023-09-07T14:13:01.885" v="1155" actId="20577"/>
          <ac:spMkLst>
            <pc:docMk/>
            <pc:sldMk cId="3199744833" sldId="324"/>
            <ac:spMk id="4" creationId="{864D3036-8B0F-5C44-90AB-7558ABA4CDEC}"/>
          </ac:spMkLst>
        </pc:spChg>
      </pc:sldChg>
      <pc:sldChg chg="del">
        <pc:chgData name="Long B Nguyen" userId="f59fb8f3-a021-417a-8bc1-65c8d471c621" providerId="ADAL" clId="{35CC1AD9-6796-8D45-8BC9-4B8D62A8FC55}" dt="2023-09-07T02:17:26.338" v="2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35CC1AD9-6796-8D45-8BC9-4B8D62A8FC55}" dt="2023-09-07T02:17:26.347" v="21" actId="2696"/>
        <pc:sldMkLst>
          <pc:docMk/>
          <pc:sldMk cId="3067820620" sldId="552"/>
        </pc:sldMkLst>
      </pc:sldChg>
      <pc:sldChg chg="del">
        <pc:chgData name="Long B Nguyen" userId="f59fb8f3-a021-417a-8bc1-65c8d471c621" providerId="ADAL" clId="{35CC1AD9-6796-8D45-8BC9-4B8D62A8FC55}" dt="2023-09-07T02:17:26.327" v="18" actId="2696"/>
        <pc:sldMkLst>
          <pc:docMk/>
          <pc:sldMk cId="1352026558" sldId="553"/>
        </pc:sldMkLst>
      </pc:sldChg>
      <pc:sldChg chg="del">
        <pc:chgData name="Long B Nguyen" userId="f59fb8f3-a021-417a-8bc1-65c8d471c621" providerId="ADAL" clId="{35CC1AD9-6796-8D45-8BC9-4B8D62A8FC55}" dt="2023-09-07T02:17:26.418" v="25" actId="2696"/>
        <pc:sldMkLst>
          <pc:docMk/>
          <pc:sldMk cId="1439554506" sldId="555"/>
        </pc:sldMkLst>
      </pc:sldChg>
      <pc:sldChg chg="del">
        <pc:chgData name="Long B Nguyen" userId="f59fb8f3-a021-417a-8bc1-65c8d471c621" providerId="ADAL" clId="{35CC1AD9-6796-8D45-8BC9-4B8D62A8FC55}" dt="2023-09-07T02:17:26.422" v="26" actId="2696"/>
        <pc:sldMkLst>
          <pc:docMk/>
          <pc:sldMk cId="3344687727" sldId="556"/>
        </pc:sldMkLst>
      </pc:sldChg>
      <pc:sldChg chg="del">
        <pc:chgData name="Long B Nguyen" userId="f59fb8f3-a021-417a-8bc1-65c8d471c621" providerId="ADAL" clId="{35CC1AD9-6796-8D45-8BC9-4B8D62A8FC55}" dt="2023-09-07T02:17:26.427" v="27" actId="2696"/>
        <pc:sldMkLst>
          <pc:docMk/>
          <pc:sldMk cId="1132828709" sldId="557"/>
        </pc:sldMkLst>
      </pc:sldChg>
      <pc:sldChg chg="delSp modSp add mod">
        <pc:chgData name="Long B Nguyen" userId="f59fb8f3-a021-417a-8bc1-65c8d471c621" providerId="ADAL" clId="{35CC1AD9-6796-8D45-8BC9-4B8D62A8FC55}" dt="2023-09-07T14:00:02.747" v="782" actId="20577"/>
        <pc:sldMkLst>
          <pc:docMk/>
          <pc:sldMk cId="0" sldId="558"/>
        </pc:sldMkLst>
        <pc:spChg chg="mod">
          <ac:chgData name="Long B Nguyen" userId="f59fb8f3-a021-417a-8bc1-65c8d471c621" providerId="ADAL" clId="{35CC1AD9-6796-8D45-8BC9-4B8D62A8FC55}" dt="2023-09-07T02:29:00.264" v="115" actId="1076"/>
          <ac:spMkLst>
            <pc:docMk/>
            <pc:sldMk cId="0" sldId="558"/>
            <ac:spMk id="4098" creationId="{99B7B629-8623-6564-CAC6-1D3115AE7228}"/>
          </ac:spMkLst>
        </pc:spChg>
        <pc:spChg chg="mod">
          <ac:chgData name="Long B Nguyen" userId="f59fb8f3-a021-417a-8bc1-65c8d471c621" providerId="ADAL" clId="{35CC1AD9-6796-8D45-8BC9-4B8D62A8FC55}" dt="2023-09-07T14:00:02.747" v="782" actId="20577"/>
          <ac:spMkLst>
            <pc:docMk/>
            <pc:sldMk cId="0" sldId="558"/>
            <ac:spMk id="13314" creationId="{B413F79C-B09A-6AAF-8C7A-4898DB8E1DF2}"/>
          </ac:spMkLst>
        </pc:spChg>
        <pc:graphicFrameChg chg="del mod modGraphic">
          <ac:chgData name="Long B Nguyen" userId="f59fb8f3-a021-417a-8bc1-65c8d471c621" providerId="ADAL" clId="{35CC1AD9-6796-8D45-8BC9-4B8D62A8FC55}" dt="2023-09-07T14:00:01.340" v="781" actId="478"/>
          <ac:graphicFrameMkLst>
            <pc:docMk/>
            <pc:sldMk cId="0" sldId="558"/>
            <ac:graphicFrameMk id="2" creationId="{56BB1FC3-00B5-51F7-0E71-76BDE8F1E65E}"/>
          </ac:graphicFrameMkLst>
        </pc:graphicFrameChg>
        <pc:graphicFrameChg chg="del modGraphic">
          <ac:chgData name="Long B Nguyen" userId="f59fb8f3-a021-417a-8bc1-65c8d471c621" providerId="ADAL" clId="{35CC1AD9-6796-8D45-8BC9-4B8D62A8FC55}" dt="2023-09-07T13:59:59.778" v="780" actId="478"/>
          <ac:graphicFrameMkLst>
            <pc:docMk/>
            <pc:sldMk cId="0" sldId="558"/>
            <ac:graphicFrameMk id="3" creationId="{535DF874-2E47-ED07-B5F6-114E408682DD}"/>
          </ac:graphicFrameMkLst>
        </pc:graphicFrameChg>
      </pc:sldChg>
      <pc:sldChg chg="modSp add modAnim">
        <pc:chgData name="Long B Nguyen" userId="f59fb8f3-a021-417a-8bc1-65c8d471c621" providerId="ADAL" clId="{35CC1AD9-6796-8D45-8BC9-4B8D62A8FC55}" dt="2023-09-07T14:10:50.445" v="1116" actId="20577"/>
        <pc:sldMkLst>
          <pc:docMk/>
          <pc:sldMk cId="962046503" sldId="559"/>
        </pc:sldMkLst>
        <pc:spChg chg="mod">
          <ac:chgData name="Long B Nguyen" userId="f59fb8f3-a021-417a-8bc1-65c8d471c621" providerId="ADAL" clId="{35CC1AD9-6796-8D45-8BC9-4B8D62A8FC55}" dt="2023-09-07T14:10:50.445" v="1116" actId="20577"/>
          <ac:spMkLst>
            <pc:docMk/>
            <pc:sldMk cId="962046503" sldId="559"/>
            <ac:spMk id="4" creationId="{864D3036-8B0F-5C44-90AB-7558ABA4CDEC}"/>
          </ac:spMkLst>
        </pc:spChg>
      </pc:sldChg>
    </pc:docChg>
  </pc:docChgLst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CB082C36-5107-ED4F-B3BA-8DB361145455}"/>
    <pc:docChg chg="custSel addSld delSld modSld">
      <pc:chgData name="Long Nguyen" userId="f59fb8f3-a021-417a-8bc1-65c8d471c621" providerId="ADAL" clId="{CB082C36-5107-ED4F-B3BA-8DB361145455}" dt="2022-09-08T13:42:15.123" v="307" actId="207"/>
      <pc:docMkLst>
        <pc:docMk/>
      </pc:docMkLst>
      <pc:sldChg chg="modSp mod">
        <pc:chgData name="Long Nguyen" userId="f59fb8f3-a021-417a-8bc1-65c8d471c621" providerId="ADAL" clId="{CB082C36-5107-ED4F-B3BA-8DB361145455}" dt="2022-09-08T13:21:30.483" v="52" actId="27636"/>
        <pc:sldMkLst>
          <pc:docMk/>
          <pc:sldMk cId="3016287638" sldId="307"/>
        </pc:sldMkLst>
        <pc:spChg chg="mod">
          <ac:chgData name="Long Nguyen" userId="f59fb8f3-a021-417a-8bc1-65c8d471c621" providerId="ADAL" clId="{CB082C36-5107-ED4F-B3BA-8DB361145455}" dt="2022-09-08T13:21:30.483" v="52" actId="27636"/>
          <ac:spMkLst>
            <pc:docMk/>
            <pc:sldMk cId="3016287638" sldId="30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CB082C36-5107-ED4F-B3BA-8DB361145455}" dt="2022-09-08T13:21:30.464" v="50" actId="27636"/>
        <pc:sldMkLst>
          <pc:docMk/>
          <pc:sldMk cId="273226657" sldId="551"/>
        </pc:sldMkLst>
        <pc:spChg chg="mod">
          <ac:chgData name="Long Nguyen" userId="f59fb8f3-a021-417a-8bc1-65c8d471c621" providerId="ADAL" clId="{CB082C36-5107-ED4F-B3BA-8DB361145455}" dt="2022-09-08T13:21:30.464" v="50" actId="27636"/>
          <ac:spMkLst>
            <pc:docMk/>
            <pc:sldMk cId="273226657" sldId="551"/>
            <ac:spMk id="2" creationId="{893AF10F-C12D-6B4A-84C5-206A244BF7C6}"/>
          </ac:spMkLst>
        </pc:spChg>
      </pc:sldChg>
      <pc:sldChg chg="modSp mod">
        <pc:chgData name="Long Nguyen" userId="f59fb8f3-a021-417a-8bc1-65c8d471c621" providerId="ADAL" clId="{CB082C36-5107-ED4F-B3BA-8DB361145455}" dt="2022-09-08T13:21:30.475" v="51" actId="27636"/>
        <pc:sldMkLst>
          <pc:docMk/>
          <pc:sldMk cId="3067820620" sldId="552"/>
        </pc:sldMkLst>
        <pc:spChg chg="mod">
          <ac:chgData name="Long Nguyen" userId="f59fb8f3-a021-417a-8bc1-65c8d471c621" providerId="ADAL" clId="{CB082C36-5107-ED4F-B3BA-8DB361145455}" dt="2022-09-08T13:21:30.475" v="51" actId="27636"/>
          <ac:spMkLst>
            <pc:docMk/>
            <pc:sldMk cId="3067820620" sldId="552"/>
            <ac:spMk id="2" creationId="{893AF10F-C12D-6B4A-84C5-206A244BF7C6}"/>
          </ac:spMkLst>
        </pc:spChg>
      </pc:sldChg>
      <pc:sldChg chg="modSp mod modAnim">
        <pc:chgData name="Long Nguyen" userId="f59fb8f3-a021-417a-8bc1-65c8d471c621" providerId="ADAL" clId="{CB082C36-5107-ED4F-B3BA-8DB361145455}" dt="2022-09-08T13:42:15.123" v="307" actId="207"/>
        <pc:sldMkLst>
          <pc:docMk/>
          <pc:sldMk cId="1352026558" sldId="553"/>
        </pc:sldMkLst>
        <pc:spChg chg="mod">
          <ac:chgData name="Long Nguyen" userId="f59fb8f3-a021-417a-8bc1-65c8d471c621" providerId="ADAL" clId="{CB082C36-5107-ED4F-B3BA-8DB361145455}" dt="2022-09-08T13:42:15.123" v="307" actId="207"/>
          <ac:spMkLst>
            <pc:docMk/>
            <pc:sldMk cId="1352026558" sldId="553"/>
            <ac:spMk id="3" creationId="{8FCE7FDF-ED3A-9048-B4EB-118C748ADDB8}"/>
          </ac:spMkLst>
        </pc:spChg>
      </pc:sldChg>
      <pc:sldChg chg="modSp mod">
        <pc:chgData name="Long Nguyen" userId="f59fb8f3-a021-417a-8bc1-65c8d471c621" providerId="ADAL" clId="{CB082C36-5107-ED4F-B3BA-8DB361145455}" dt="2022-09-08T13:21:30.503" v="53" actId="27636"/>
        <pc:sldMkLst>
          <pc:docMk/>
          <pc:sldMk cId="1439554506" sldId="555"/>
        </pc:sldMkLst>
        <pc:spChg chg="mod">
          <ac:chgData name="Long Nguyen" userId="f59fb8f3-a021-417a-8bc1-65c8d471c621" providerId="ADAL" clId="{CB082C36-5107-ED4F-B3BA-8DB361145455}" dt="2022-09-08T13:21:30.503" v="53" actId="27636"/>
          <ac:spMkLst>
            <pc:docMk/>
            <pc:sldMk cId="1439554506" sldId="555"/>
            <ac:spMk id="9" creationId="{E3B2E017-30B2-884B-A113-B419A2ED51AD}"/>
          </ac:spMkLst>
        </pc:spChg>
      </pc:sldChg>
      <pc:sldChg chg="modSp new del mod">
        <pc:chgData name="Long Nguyen" userId="f59fb8f3-a021-417a-8bc1-65c8d471c621" providerId="ADAL" clId="{CB082C36-5107-ED4F-B3BA-8DB361145455}" dt="2022-09-08T13:28:39.688" v="59" actId="2696"/>
        <pc:sldMkLst>
          <pc:docMk/>
          <pc:sldMk cId="3344804479" sldId="558"/>
        </pc:sldMkLst>
        <pc:spChg chg="mod">
          <ac:chgData name="Long Nguyen" userId="f59fb8f3-a021-417a-8bc1-65c8d471c621" providerId="ADAL" clId="{CB082C36-5107-ED4F-B3BA-8DB361145455}" dt="2022-09-08T13:21:07.360" v="44" actId="20577"/>
          <ac:spMkLst>
            <pc:docMk/>
            <pc:sldMk cId="3344804479" sldId="558"/>
            <ac:spMk id="2" creationId="{7A1C9831-ABB1-A918-18B6-3442277C515B}"/>
          </ac:spMkLst>
        </pc:spChg>
        <pc:spChg chg="mod">
          <ac:chgData name="Long Nguyen" userId="f59fb8f3-a021-417a-8bc1-65c8d471c621" providerId="ADAL" clId="{CB082C36-5107-ED4F-B3BA-8DB361145455}" dt="2022-09-08T13:22:07.573" v="58" actId="20577"/>
          <ac:spMkLst>
            <pc:docMk/>
            <pc:sldMk cId="3344804479" sldId="558"/>
            <ac:spMk id="3" creationId="{C272F7FB-9FCB-8A8B-DEC8-29E8AEE60081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CCBE3B14-D716-C99C-960C-E2A22974A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1E75F0-87AD-D749-89DB-ED53E9DDFC9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AA948F1-409F-3A99-639A-49ED8A0C6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5109F82-9AB1-5AD9-9F5E-AA07768C5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AFFF081-959C-EC96-CB55-C553BDA9C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3AF651-5B29-9A45-9F90-327EE64D7EC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02F3984-7B53-FDD1-0035-58F131FD7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8936066-622A-5A2C-36DD-D86FB91FC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78EC6DD6-CB39-B6A1-5699-B7643F177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4A9C67-9085-5B41-AA08-7190026ABA3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11BAF91-0ACF-5A2C-8CD8-8D8191E91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DCB1F08-60FF-668C-03A0-71472082E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13D2DABD-8F4F-FDEC-1C7A-2109A6DA0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D2279C-7157-BD4B-B703-84D41ED90C9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3F996A9-D9F2-229C-D44A-8A868D10A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0CF7F43-4215-E9AC-0DCC-BD10678D8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0F28FF1-C41D-00C7-8B18-3259BCCC7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B2BAA5-2644-7048-8F7A-1D3975B801A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96FEEE9-C0B0-4E61-1415-2A5F5A594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D6917FB-95F6-B2ED-B840-49764D29E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baonguyen.github.io/courses/apcsp/apprinciples.html?authuser=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baonguyen.github.io/courses/apcsp/apprincipl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lit.com/teams/join/wctrdbdazcuwfnztzwoakclretyhcwgc-apcsprincipleslecturesco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yap.collegeboar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D67BBF-796A-7945-97E4-763569788A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917" dirty="0"/>
              <a:t>Introduction</a:t>
            </a:r>
            <a:br>
              <a:rPr lang="en-US" sz="2917" dirty="0"/>
            </a:br>
            <a:r>
              <a:rPr lang="en-US" sz="2917" dirty="0"/>
              <a:t>AP Computer Science Principles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9ACA48-AB1B-F2DE-4D31-B4D3BC4DD0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sz="11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B0538FB-855A-84AA-6372-801AE666C7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Homework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8228A36-9A35-4F89-A164-17D88515515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Get access to </a:t>
            </a:r>
            <a:r>
              <a:rPr lang="en-US" dirty="0" err="1">
                <a:cs typeface="Tahoma"/>
              </a:rPr>
              <a:t>repl.it</a:t>
            </a:r>
            <a:r>
              <a:rPr lang="en-US" dirty="0">
                <a:cs typeface="Tahoma"/>
              </a:rPr>
              <a:t> and join the class by section. Also join the class lectures section.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Get access to the College Board classroom by entering the correct code.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You and your parents are to signed the syllabus and upload to Google classroom.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Go to the class website linked below. Please read ahead Lecture 1: Basic Datatypes.</a:t>
            </a: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</p:txBody>
      </p:sp>
      <p:sp>
        <p:nvSpPr>
          <p:cNvPr id="5" name="AutoShape 4">
            <a:hlinkClick r:id="rId3" tooltip="Long Nguyen | AP Computer Science Principles Resources"/>
            <a:extLst>
              <a:ext uri="{FF2B5EF4-FFF2-40B4-BE49-F238E27FC236}">
                <a16:creationId xmlns:a16="http://schemas.microsoft.com/office/drawing/2014/main" id="{8AB5061C-F03D-7A22-2996-39F3B1389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D28DD7-AA8B-BCB0-9050-BC4703E9C4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7958" y="222673"/>
            <a:ext cx="7886700" cy="6897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Materials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3F6BCE-819D-63C2-746D-2741FD0131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7958" y="996594"/>
            <a:ext cx="8287392" cy="4150876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Computer(laptop/desktop/chromebook) with internet.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3-hole binder for worksheets.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No official textbook.  All lecture notes will be posted on Google Classroom and available on my website:</a:t>
            </a:r>
          </a:p>
          <a:p>
            <a:pPr marL="0" indent="0">
              <a:buNone/>
              <a:defRPr/>
            </a:pPr>
            <a:r>
              <a:rPr lang="en-US" dirty="0">
                <a:hlinkClick r:id="rId3"/>
              </a:rPr>
              <a:t>https://longbaonguyen.github.io/courses/apcsp/apprinciples.html</a:t>
            </a: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A4885C-05EF-73EC-EBA9-42F30DC95E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80" y="222673"/>
            <a:ext cx="7886700" cy="6897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Grading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5B4542-40D1-E94E-2711-D1A8C54B05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58779" y="996593"/>
            <a:ext cx="8279045" cy="449573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r>
              <a:rPr lang="en-US" dirty="0">
                <a:cs typeface="Tahoma"/>
              </a:rPr>
              <a:t>Your grade for each term will consists of: </a:t>
            </a: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Exams.(around 300 pts)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Programming problem sets, projects, worksheets, practice AP problems. (100 pts)</a:t>
            </a: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r>
              <a:rPr lang="en-US" dirty="0">
                <a:cs typeface="Tahoma"/>
              </a:rPr>
              <a:t>Total points for each term: 400 pts. </a:t>
            </a: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0151B7-78CC-DF55-BD03-6F41612855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7980" y="135641"/>
            <a:ext cx="7937500" cy="56642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Replit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751FB80-606F-5BCC-BB78-97AD642B03D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7980" y="762000"/>
            <a:ext cx="8679166" cy="48173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967" dirty="0">
              <a:cs typeface="Tahoma"/>
            </a:endParaRPr>
          </a:p>
          <a:p>
            <a:pPr marL="0" indent="0">
              <a:buNone/>
              <a:defRPr/>
            </a:pPr>
            <a:endParaRPr lang="en-US" sz="1967" dirty="0">
              <a:cs typeface="Tahoma"/>
            </a:endParaRPr>
          </a:p>
          <a:p>
            <a:pPr marL="0" indent="0">
              <a:buNone/>
              <a:defRPr/>
            </a:pPr>
            <a:r>
              <a:rPr lang="en-US" sz="1967" dirty="0">
                <a:cs typeface="Tahoma"/>
              </a:rPr>
              <a:t>Go to </a:t>
            </a:r>
            <a:r>
              <a:rPr lang="en-US" sz="1967" dirty="0">
                <a:cs typeface="Tahoma"/>
                <a:hlinkClick r:id="rId3"/>
              </a:rPr>
              <a:t>https://www.repl.it.</a:t>
            </a:r>
            <a:r>
              <a:rPr lang="en-US" sz="1967" dirty="0">
                <a:cs typeface="Tahoma"/>
              </a:rPr>
              <a:t>. Login using your </a:t>
            </a:r>
            <a:r>
              <a:rPr lang="en-US" sz="1967" dirty="0">
                <a:solidFill>
                  <a:srgbClr val="FF0000"/>
                </a:solidFill>
                <a:cs typeface="Tahoma"/>
              </a:rPr>
              <a:t>Google account</a:t>
            </a:r>
            <a:r>
              <a:rPr lang="en-US" sz="1967" dirty="0">
                <a:cs typeface="Tahoma"/>
              </a:rPr>
              <a:t>. </a:t>
            </a:r>
          </a:p>
          <a:p>
            <a:pPr marL="0" indent="-54516">
              <a:buNone/>
              <a:defRPr/>
            </a:pPr>
            <a:r>
              <a:rPr lang="en-US" sz="1967" dirty="0">
                <a:cs typeface="Tahoma"/>
              </a:rPr>
              <a:t>All students of all sections should join the following section(all code from lectures will be posted here):</a:t>
            </a:r>
          </a:p>
          <a:p>
            <a:pPr marL="0" indent="-54516">
              <a:buNone/>
              <a:defRPr/>
            </a:pPr>
            <a:r>
              <a:rPr lang="en-US" sz="1967" dirty="0">
                <a:cs typeface="Tahoma"/>
                <a:hlinkClick r:id="rId4"/>
              </a:rPr>
              <a:t>https://replit.com/teams/join/wctrdbdazcuwfnztzwoakclretyhcwgc-apcsprincipleslecturescode</a:t>
            </a:r>
            <a:endParaRPr lang="en-US" sz="1967" dirty="0">
              <a:cs typeface="Tahoma"/>
            </a:endParaRPr>
          </a:p>
          <a:p>
            <a:pPr marL="0" indent="-54516">
              <a:buNone/>
              <a:defRPr/>
            </a:pPr>
            <a:endParaRPr lang="en-US" sz="1967" dirty="0">
              <a:cs typeface="Tahoma"/>
            </a:endParaRPr>
          </a:p>
          <a:p>
            <a:pPr marL="0" indent="-54516">
              <a:buNone/>
              <a:defRPr/>
            </a:pPr>
            <a:r>
              <a:rPr lang="en-US" sz="1967" dirty="0">
                <a:cs typeface="Tahoma"/>
              </a:rPr>
              <a:t>In addition, join according to your class section, see Google classroom.</a:t>
            </a:r>
          </a:p>
          <a:p>
            <a:pPr marL="0" indent="-54516">
              <a:buNone/>
              <a:defRPr/>
            </a:pPr>
            <a:endParaRPr lang="en-US" sz="19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lvl="1" eaLnBrk="1" hangingPunct="1">
              <a:defRPr/>
            </a:pPr>
            <a:endParaRPr lang="en-US" sz="1667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sz="1667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sz="1667" dirty="0">
              <a:cs typeface="Tahom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B7B629-8623-6564-CAC6-1D3115AE72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9877" y="248358"/>
            <a:ext cx="7886700" cy="638345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AP Classroom College Board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B413F79C-B09A-6AAF-8C7A-4898DB8E1D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1299" y="1164167"/>
            <a:ext cx="7945277" cy="4455797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College Board has created a classroom site for students. </a:t>
            </a: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site contains practice problems, progress checks for each unit of study. </a:t>
            </a: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Go to: </a:t>
            </a:r>
            <a:r>
              <a:rPr lang="en-US" altLang="en-US">
                <a:ea typeface="ＭＳ Ｐゴシック" panose="020B0600070205080204" pitchFamily="34" charset="-128"/>
                <a:hlinkClick r:id="rId3"/>
              </a:rPr>
              <a:t>myap.collegeboard.org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Join the class by section(see Google classroom). </a:t>
            </a: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 Computer Science Principles</a:t>
            </a:r>
          </a:p>
          <a:p>
            <a:r>
              <a:rPr lang="en-US" dirty="0"/>
              <a:t>accessible for students from all backgrounds </a:t>
            </a:r>
          </a:p>
          <a:p>
            <a:r>
              <a:rPr lang="en-US" dirty="0"/>
              <a:t>Uses Python as programming language. Python is friendly and easy to learn. Python is very popular, particularly in machine learning, artificial intelligence. </a:t>
            </a:r>
          </a:p>
          <a:p>
            <a:r>
              <a:rPr lang="en-US" dirty="0"/>
              <a:t>covers programming(60%) and other CS topics including: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cybersecurity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data representations(text , images, and audio files, csv, tabular data)</a:t>
            </a:r>
          </a:p>
          <a:p>
            <a:pPr lvl="1"/>
            <a:r>
              <a:rPr lang="en-US" dirty="0"/>
              <a:t>basic data analysis</a:t>
            </a:r>
          </a:p>
          <a:p>
            <a:pPr lvl="1"/>
            <a:r>
              <a:rPr lang="en-US" dirty="0"/>
              <a:t>machine learning.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D2EC53-9098-D915-EF83-5D2E8D55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APCSP PRINCIPLES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976" y="684588"/>
            <a:ext cx="8886023" cy="49893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 interesting Python topics/projects from APCSP: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2000" dirty="0"/>
              <a:t>Basic animation and writing basic games(top-down game, platformer games)</a:t>
            </a:r>
          </a:p>
          <a:p>
            <a:pPr lvl="1"/>
            <a:r>
              <a:rPr lang="en-US" sz="2000" dirty="0"/>
              <a:t>Text processing: Word count analysis of the Entire works of Shakespeare. </a:t>
            </a:r>
          </a:p>
          <a:p>
            <a:pPr lvl="1"/>
            <a:r>
              <a:rPr lang="en-US" sz="2000" dirty="0"/>
              <a:t>Image Processing: </a:t>
            </a:r>
          </a:p>
          <a:p>
            <a:pPr lvl="2"/>
            <a:r>
              <a:rPr lang="en-US" sz="1800" dirty="0"/>
              <a:t>generate own images from scratch using 3D matrices</a:t>
            </a:r>
          </a:p>
          <a:p>
            <a:pPr lvl="2"/>
            <a:r>
              <a:rPr lang="en-US" sz="1800" dirty="0"/>
              <a:t>programmatically extract red, green components out of JPEG and PNG images</a:t>
            </a:r>
          </a:p>
          <a:p>
            <a:pPr lvl="2"/>
            <a:r>
              <a:rPr lang="en-US" sz="1800" dirty="0"/>
              <a:t>apply basic filters: tint, shade and RGB to black/white.</a:t>
            </a:r>
          </a:p>
          <a:p>
            <a:pPr lvl="1"/>
            <a:r>
              <a:rPr lang="en-US" sz="2000" dirty="0"/>
              <a:t>Digital Audio Processing:</a:t>
            </a:r>
          </a:p>
          <a:p>
            <a:pPr lvl="2"/>
            <a:r>
              <a:rPr lang="en-US" sz="1800" dirty="0"/>
              <a:t> Analyze frequency content of audio, e.g., given a piano audio file, programmatically and mathematically determine the chord. </a:t>
            </a:r>
          </a:p>
          <a:p>
            <a:pPr lvl="2"/>
            <a:r>
              <a:rPr lang="en-US" sz="1800" dirty="0"/>
              <a:t>Filter out background noise from an audio.</a:t>
            </a:r>
          </a:p>
          <a:p>
            <a:pPr marL="800100" lvl="1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APCSP PRINCIPLES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976" y="725684"/>
            <a:ext cx="8886023" cy="49893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this year, we hope to have time to do: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a) Artificial Intelligence:</a:t>
            </a:r>
          </a:p>
          <a:p>
            <a:pPr lvl="1"/>
            <a:r>
              <a:rPr lang="en-US" sz="1700" dirty="0"/>
              <a:t>ChatGPT</a:t>
            </a:r>
          </a:p>
          <a:p>
            <a:pPr lvl="1"/>
            <a:r>
              <a:rPr lang="en-US" sz="1700" dirty="0"/>
              <a:t>Image Recognition: Image recognition has revolutionized the field of artificial intelligence and machine learning. We will look at how a computer uses basic functions from Precaculus to recognize images.</a:t>
            </a:r>
          </a:p>
          <a:p>
            <a:pPr lvl="1"/>
            <a:r>
              <a:rPr lang="en-US" sz="1700" dirty="0"/>
              <a:t>Search algorithms to simulate AI in games(ghosts in PacMan)</a:t>
            </a:r>
          </a:p>
          <a:p>
            <a:pPr marL="0" indent="0">
              <a:buNone/>
            </a:pPr>
            <a:r>
              <a:rPr lang="en-US" sz="2000" dirty="0"/>
              <a:t>b) Advanced Image Processing: Use Singular Value Decomposition to compress images.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7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20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63" y="1177749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If you are currently a junior, you are encouraged to take APCSA next year! Students currently in CSA are also encouraged to take CSP the following year.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AP Computer Science A</a:t>
            </a:r>
          </a:p>
          <a:p>
            <a:r>
              <a:rPr lang="en-US" dirty="0"/>
              <a:t>This course has been around at BLS for at least 25 years.  </a:t>
            </a:r>
          </a:p>
          <a:p>
            <a:r>
              <a:rPr lang="en-US" dirty="0"/>
              <a:t>Uses a lower-level, static programming language Java</a:t>
            </a:r>
          </a:p>
          <a:p>
            <a:r>
              <a:rPr lang="en-US" dirty="0"/>
              <a:t>More rigorous programming topics and concepts</a:t>
            </a:r>
          </a:p>
          <a:p>
            <a:r>
              <a:rPr lang="en-US" dirty="0"/>
              <a:t>Only covers programming, data structures and algorithms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7ECC-3B89-2DF2-FC46-F6498CAF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 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997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4192</TotalTime>
  <Words>689</Words>
  <Application>Microsoft Macintosh PowerPoint</Application>
  <PresentationFormat>On-screen Show (16:10)</PresentationFormat>
  <Paragraphs>113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Office Theme</vt:lpstr>
      <vt:lpstr>Introduction AP Computer Science Principles</vt:lpstr>
      <vt:lpstr>Materials</vt:lpstr>
      <vt:lpstr>Grading</vt:lpstr>
      <vt:lpstr>Replit</vt:lpstr>
      <vt:lpstr>AP Classroom College Board</vt:lpstr>
      <vt:lpstr>PowerPoint Presentation</vt:lpstr>
      <vt:lpstr>APCSP PRINCIPLES</vt:lpstr>
      <vt:lpstr>APCSP PRINCIPLES</vt:lpstr>
      <vt:lpstr>APCS A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2019-09-09T17:45:40Z</cp:lastPrinted>
  <dcterms:created xsi:type="dcterms:W3CDTF">2019-05-29T16:38:51Z</dcterms:created>
  <dcterms:modified xsi:type="dcterms:W3CDTF">2023-09-07T14:52:14Z</dcterms:modified>
</cp:coreProperties>
</file>