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358" r:id="rId15"/>
    <p:sldId id="350" r:id="rId16"/>
    <p:sldId id="331" r:id="rId17"/>
    <p:sldId id="347" r:id="rId18"/>
    <p:sldId id="348" r:id="rId19"/>
    <p:sldId id="353" r:id="rId20"/>
    <p:sldId id="351" r:id="rId21"/>
    <p:sldId id="352" r:id="rId22"/>
    <p:sldId id="300" r:id="rId23"/>
    <p:sldId id="332" r:id="rId24"/>
    <p:sldId id="337" r:id="rId25"/>
    <p:sldId id="359" r:id="rId26"/>
    <p:sldId id="360" r:id="rId27"/>
    <p:sldId id="341" r:id="rId28"/>
    <p:sldId id="346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Nguyen" userId="f59fb8f3-a021-417a-8bc1-65c8d471c621" providerId="ADAL" clId="{572F5AE3-38E5-E148-BAA5-C3A513756EA3}"/>
    <pc:docChg chg="delSld">
      <pc:chgData name="Long Nguyen" userId="f59fb8f3-a021-417a-8bc1-65c8d471c621" providerId="ADAL" clId="{572F5AE3-38E5-E148-BAA5-C3A513756EA3}" dt="2022-11-14T14:49:26.277" v="0" actId="2696"/>
      <pc:docMkLst>
        <pc:docMk/>
      </pc:docMkLst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5248</TotalTime>
  <Words>2596</Words>
  <Application>Microsoft Macintosh PowerPoint</Application>
  <PresentationFormat>On-screen Show (16:10)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2022-11-14T14:49:36Z</dcterms:modified>
</cp:coreProperties>
</file>