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307" r:id="rId20"/>
    <p:sldId id="309" r:id="rId21"/>
    <p:sldId id="310" r:id="rId22"/>
    <p:sldId id="308" r:id="rId23"/>
    <p:sldId id="311" r:id="rId24"/>
    <p:sldId id="313" r:id="rId25"/>
    <p:sldId id="314" r:id="rId26"/>
    <p:sldId id="556" r:id="rId27"/>
    <p:sldId id="312" r:id="rId28"/>
    <p:sldId id="557" r:id="rId29"/>
    <p:sldId id="559" r:id="rId30"/>
    <p:sldId id="560" r:id="rId31"/>
    <p:sldId id="561" r:id="rId32"/>
    <p:sldId id="558" r:id="rId33"/>
    <p:sldId id="562" r:id="rId34"/>
    <p:sldId id="563" r:id="rId3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E45FF-707A-564B-83B3-9BA7BB1D0D1B}" v="1473" dt="2021-03-25T13:24:14.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0" d="100"/>
          <a:sy n="100" d="100"/>
        </p:scale>
        <p:origin x="18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25T13:59:06.614" v="7705" actId="478"/>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9T13:59:55.213" v="3323" actId="20577"/>
        <pc:sldMkLst>
          <pc:docMk/>
          <pc:sldMk cId="1886395027" sldId="308"/>
        </pc:sldMkLst>
        <pc:spChg chg="mod">
          <ac:chgData name="Long B Nguyen" userId="f59fb8f3-a021-417a-8bc1-65c8d471c621" providerId="ADAL" clId="{920E45FF-707A-564B-83B3-9BA7BB1D0D1B}" dt="2021-03-19T13:59:55.213" v="3323" actId="20577"/>
          <ac:spMkLst>
            <pc:docMk/>
            <pc:sldMk cId="1886395027" sldId="308"/>
            <ac:spMk id="2" creationId="{2CAD482E-9621-034B-B5B9-A2A3E3815EBF}"/>
          </ac:spMkLst>
        </pc:spChg>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9T13:59:46.339" v="3317" actId="20577"/>
        <pc:sldMkLst>
          <pc:docMk/>
          <pc:sldMk cId="2859835922" sldId="309"/>
        </pc:sldMkLst>
        <pc:spChg chg="mod">
          <ac:chgData name="Long B Nguyen" userId="f59fb8f3-a021-417a-8bc1-65c8d471c621" providerId="ADAL" clId="{920E45FF-707A-564B-83B3-9BA7BB1D0D1B}" dt="2021-03-19T13:59:46.339" v="3317" actId="20577"/>
          <ac:spMkLst>
            <pc:docMk/>
            <pc:sldMk cId="2859835922" sldId="309"/>
            <ac:spMk id="2" creationId="{2CAD482E-9621-034B-B5B9-A2A3E3815EBF}"/>
          </ac:spMkLst>
        </pc:spChg>
        <pc:spChg chg="mod">
          <ac:chgData name="Long B Nguyen" userId="f59fb8f3-a021-417a-8bc1-65c8d471c621" providerId="ADAL" clId="{920E45FF-707A-564B-83B3-9BA7BB1D0D1B}" dt="2021-03-16T12:39:40.609" v="3248"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9T13:59:51.229" v="3321" actId="20577"/>
        <pc:sldMkLst>
          <pc:docMk/>
          <pc:sldMk cId="472026148" sldId="310"/>
        </pc:sldMkLst>
        <pc:spChg chg="mod">
          <ac:chgData name="Long B Nguyen" userId="f59fb8f3-a021-417a-8bc1-65c8d471c621" providerId="ADAL" clId="{920E45FF-707A-564B-83B3-9BA7BB1D0D1B}" dt="2021-03-19T13:59:51.229" v="3321" actId="20577"/>
          <ac:spMkLst>
            <pc:docMk/>
            <pc:sldMk cId="472026148" sldId="310"/>
            <ac:spMk id="2" creationId="{2CAD482E-9621-034B-B5B9-A2A3E3815EBF}"/>
          </ac:spMkLst>
        </pc:spChg>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 modAnim">
        <pc:chgData name="Long B Nguyen" userId="f59fb8f3-a021-417a-8bc1-65c8d471c621" providerId="ADAL" clId="{920E45FF-707A-564B-83B3-9BA7BB1D0D1B}" dt="2021-03-19T14:00:00.147" v="3327" actId="20577"/>
        <pc:sldMkLst>
          <pc:docMk/>
          <pc:sldMk cId="2074214818" sldId="311"/>
        </pc:sldMkLst>
        <pc:spChg chg="mod">
          <ac:chgData name="Long B Nguyen" userId="f59fb8f3-a021-417a-8bc1-65c8d471c621" providerId="ADAL" clId="{920E45FF-707A-564B-83B3-9BA7BB1D0D1B}" dt="2021-03-19T14:00:00.147" v="3327" actId="20577"/>
          <ac:spMkLst>
            <pc:docMk/>
            <pc:sldMk cId="2074214818" sldId="311"/>
            <ac:spMk id="2" creationId="{2CAD482E-9621-034B-B5B9-A2A3E3815EBF}"/>
          </ac:spMkLst>
        </pc:spChg>
        <pc:spChg chg="mod">
          <ac:chgData name="Long B Nguyen" userId="f59fb8f3-a021-417a-8bc1-65c8d471c621" providerId="ADAL" clId="{920E45FF-707A-564B-83B3-9BA7BB1D0D1B}" dt="2021-03-19T13:59:35.857" v="3315" actId="20577"/>
          <ac:spMkLst>
            <pc:docMk/>
            <pc:sldMk cId="2074214818" sldId="311"/>
            <ac:spMk id="3" creationId="{BE9CE75A-CAA3-5646-AB61-E94C601FF013}"/>
          </ac:spMkLst>
        </pc:spChg>
      </pc:sldChg>
      <pc:sldChg chg="delSp modSp new mod">
        <pc:chgData name="Long B Nguyen" userId="f59fb8f3-a021-417a-8bc1-65c8d471c621" providerId="ADAL" clId="{920E45FF-707A-564B-83B3-9BA7BB1D0D1B}" dt="2021-03-25T12:51:00.237" v="4641" actId="20577"/>
        <pc:sldMkLst>
          <pc:docMk/>
          <pc:sldMk cId="3704334471" sldId="312"/>
        </pc:sldMkLst>
        <pc:spChg chg="del">
          <ac:chgData name="Long B Nguyen" userId="f59fb8f3-a021-417a-8bc1-65c8d471c621" providerId="ADAL" clId="{920E45FF-707A-564B-83B3-9BA7BB1D0D1B}" dt="2021-03-19T14:14:29.993" v="4401" actId="478"/>
          <ac:spMkLst>
            <pc:docMk/>
            <pc:sldMk cId="3704334471" sldId="312"/>
            <ac:spMk id="2" creationId="{D3A11481-A1F2-2C4A-B13E-2D83E61DA610}"/>
          </ac:spMkLst>
        </pc:spChg>
        <pc:spChg chg="mod">
          <ac:chgData name="Long B Nguyen" userId="f59fb8f3-a021-417a-8bc1-65c8d471c621" providerId="ADAL" clId="{920E45FF-707A-564B-83B3-9BA7BB1D0D1B}" dt="2021-03-25T12:51:00.237" v="4641" actId="20577"/>
          <ac:spMkLst>
            <pc:docMk/>
            <pc:sldMk cId="3704334471" sldId="312"/>
            <ac:spMk id="3" creationId="{07B480AF-2DED-464A-83F7-5E54DCD0C557}"/>
          </ac:spMkLst>
        </pc:spChg>
      </pc:sldChg>
      <pc:sldChg chg="modSp add mod modAnim">
        <pc:chgData name="Long B Nguyen" userId="f59fb8f3-a021-417a-8bc1-65c8d471c621" providerId="ADAL" clId="{920E45FF-707A-564B-83B3-9BA7BB1D0D1B}" dt="2021-03-25T12:51:06.687" v="4651" actId="20577"/>
        <pc:sldMkLst>
          <pc:docMk/>
          <pc:sldMk cId="2818469488" sldId="313"/>
        </pc:sldMkLst>
        <pc:spChg chg="mod">
          <ac:chgData name="Long B Nguyen" userId="f59fb8f3-a021-417a-8bc1-65c8d471c621" providerId="ADAL" clId="{920E45FF-707A-564B-83B3-9BA7BB1D0D1B}" dt="2021-03-25T12:51:06.687" v="4651" actId="20577"/>
          <ac:spMkLst>
            <pc:docMk/>
            <pc:sldMk cId="2818469488" sldId="313"/>
            <ac:spMk id="2" creationId="{2CAD482E-9621-034B-B5B9-A2A3E3815EBF}"/>
          </ac:spMkLst>
        </pc:spChg>
        <pc:spChg chg="mod">
          <ac:chgData name="Long B Nguyen" userId="f59fb8f3-a021-417a-8bc1-65c8d471c621" providerId="ADAL" clId="{920E45FF-707A-564B-83B3-9BA7BB1D0D1B}" dt="2021-03-19T14:13:03.873" v="4395" actId="20577"/>
          <ac:spMkLst>
            <pc:docMk/>
            <pc:sldMk cId="2818469488" sldId="313"/>
            <ac:spMk id="3" creationId="{BE9CE75A-CAA3-5646-AB61-E94C601FF013}"/>
          </ac:spMkLst>
        </pc:spChg>
      </pc:sldChg>
      <pc:sldChg chg="modSp add mod modAnim">
        <pc:chgData name="Long B Nguyen" userId="f59fb8f3-a021-417a-8bc1-65c8d471c621" providerId="ADAL" clId="{920E45FF-707A-564B-83B3-9BA7BB1D0D1B}" dt="2021-03-25T12:50:40.317" v="4615" actId="20577"/>
        <pc:sldMkLst>
          <pc:docMk/>
          <pc:sldMk cId="1495716717" sldId="314"/>
        </pc:sldMkLst>
        <pc:spChg chg="mod">
          <ac:chgData name="Long B Nguyen" userId="f59fb8f3-a021-417a-8bc1-65c8d471c621" providerId="ADAL" clId="{920E45FF-707A-564B-83B3-9BA7BB1D0D1B}" dt="2021-03-25T12:50:40.317" v="4615" actId="20577"/>
          <ac:spMkLst>
            <pc:docMk/>
            <pc:sldMk cId="1495716717" sldId="314"/>
            <ac:spMk id="2" creationId="{2CAD482E-9621-034B-B5B9-A2A3E3815EBF}"/>
          </ac:spMkLst>
        </pc:spChg>
        <pc:spChg chg="mod">
          <ac:chgData name="Long B Nguyen" userId="f59fb8f3-a021-417a-8bc1-65c8d471c621" providerId="ADAL" clId="{920E45FF-707A-564B-83B3-9BA7BB1D0D1B}" dt="2021-03-19T14:12:30.024" v="4387" actId="1076"/>
          <ac:spMkLst>
            <pc:docMk/>
            <pc:sldMk cId="1495716717" sldId="314"/>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sldChg chg="addSp delSp modSp add mod delAnim modAnim">
        <pc:chgData name="Long B Nguyen" userId="f59fb8f3-a021-417a-8bc1-65c8d471c621" providerId="ADAL" clId="{920E45FF-707A-564B-83B3-9BA7BB1D0D1B}" dt="2021-03-25T12:50:48.736" v="4625" actId="20577"/>
        <pc:sldMkLst>
          <pc:docMk/>
          <pc:sldMk cId="2984014915" sldId="556"/>
        </pc:sldMkLst>
        <pc:spChg chg="mod">
          <ac:chgData name="Long B Nguyen" userId="f59fb8f3-a021-417a-8bc1-65c8d471c621" providerId="ADAL" clId="{920E45FF-707A-564B-83B3-9BA7BB1D0D1B}" dt="2021-03-25T12:50:48.736" v="4625" actId="20577"/>
          <ac:spMkLst>
            <pc:docMk/>
            <pc:sldMk cId="2984014915" sldId="556"/>
            <ac:spMk id="2" creationId="{AA3A228F-61D0-D949-A5E7-F83756230BF8}"/>
          </ac:spMkLst>
        </pc:spChg>
        <pc:spChg chg="del">
          <ac:chgData name="Long B Nguyen" userId="f59fb8f3-a021-417a-8bc1-65c8d471c621" providerId="ADAL" clId="{920E45FF-707A-564B-83B3-9BA7BB1D0D1B}" dt="2021-03-19T14:11:36.215" v="4299" actId="478"/>
          <ac:spMkLst>
            <pc:docMk/>
            <pc:sldMk cId="2984014915" sldId="556"/>
            <ac:spMk id="4" creationId="{337D7E28-6576-C043-832E-2CDC9179B6E0}"/>
          </ac:spMkLst>
        </pc:spChg>
        <pc:spChg chg="add mod">
          <ac:chgData name="Long B Nguyen" userId="f59fb8f3-a021-417a-8bc1-65c8d471c621" providerId="ADAL" clId="{920E45FF-707A-564B-83B3-9BA7BB1D0D1B}" dt="2021-03-19T14:10:24.465" v="4298" actId="1076"/>
          <ac:spMkLst>
            <pc:docMk/>
            <pc:sldMk cId="2984014915" sldId="556"/>
            <ac:spMk id="8" creationId="{C6364B6A-CF35-B049-A125-AFAFEE462FD5}"/>
          </ac:spMkLst>
        </pc:spChg>
        <pc:cxnChg chg="del">
          <ac:chgData name="Long B Nguyen" userId="f59fb8f3-a021-417a-8bc1-65c8d471c621" providerId="ADAL" clId="{920E45FF-707A-564B-83B3-9BA7BB1D0D1B}" dt="2021-03-19T14:11:36.215" v="4299" actId="478"/>
          <ac:cxnSpMkLst>
            <pc:docMk/>
            <pc:sldMk cId="2984014915" sldId="556"/>
            <ac:cxnSpMk id="10" creationId="{A7554D4B-A0AA-934D-95C7-A5055505D0B9}"/>
          </ac:cxnSpMkLst>
        </pc:cxnChg>
        <pc:cxnChg chg="add mod">
          <ac:chgData name="Long B Nguyen" userId="f59fb8f3-a021-417a-8bc1-65c8d471c621" providerId="ADAL" clId="{920E45FF-707A-564B-83B3-9BA7BB1D0D1B}" dt="2021-03-19T14:10:00.425" v="4294" actId="1076"/>
          <ac:cxnSpMkLst>
            <pc:docMk/>
            <pc:sldMk cId="2984014915" sldId="556"/>
            <ac:cxnSpMk id="11" creationId="{3F8D02A8-381C-254F-9732-2F5C2716B0D3}"/>
          </ac:cxnSpMkLst>
        </pc:cxnChg>
      </pc:sldChg>
      <pc:sldChg chg="modSp new mod modAnim">
        <pc:chgData name="Long B Nguyen" userId="f59fb8f3-a021-417a-8bc1-65c8d471c621" providerId="ADAL" clId="{920E45FF-707A-564B-83B3-9BA7BB1D0D1B}" dt="2021-03-25T12:58:07.801" v="5656"/>
        <pc:sldMkLst>
          <pc:docMk/>
          <pc:sldMk cId="1336684213" sldId="557"/>
        </pc:sldMkLst>
        <pc:spChg chg="mod">
          <ac:chgData name="Long B Nguyen" userId="f59fb8f3-a021-417a-8bc1-65c8d471c621" providerId="ADAL" clId="{920E45FF-707A-564B-83B3-9BA7BB1D0D1B}" dt="2021-03-25T12:51:47.923" v="4696" actId="14100"/>
          <ac:spMkLst>
            <pc:docMk/>
            <pc:sldMk cId="1336684213" sldId="557"/>
            <ac:spMk id="2" creationId="{556B981A-229A-B54C-ACC7-41D2A16654A0}"/>
          </ac:spMkLst>
        </pc:spChg>
        <pc:spChg chg="mod">
          <ac:chgData name="Long B Nguyen" userId="f59fb8f3-a021-417a-8bc1-65c8d471c621" providerId="ADAL" clId="{920E45FF-707A-564B-83B3-9BA7BB1D0D1B}" dt="2021-03-25T12:57:47.974" v="5650" actId="14100"/>
          <ac:spMkLst>
            <pc:docMk/>
            <pc:sldMk cId="1336684213" sldId="557"/>
            <ac:spMk id="3" creationId="{C84102BA-DE72-B749-AF52-12A584032098}"/>
          </ac:spMkLst>
        </pc:spChg>
      </pc:sldChg>
      <pc:sldChg chg="addSp modSp new mod">
        <pc:chgData name="Long B Nguyen" userId="f59fb8f3-a021-417a-8bc1-65c8d471c621" providerId="ADAL" clId="{920E45FF-707A-564B-83B3-9BA7BB1D0D1B}" dt="2021-03-25T13:22:14.316" v="7563" actId="1076"/>
        <pc:sldMkLst>
          <pc:docMk/>
          <pc:sldMk cId="3255312717" sldId="558"/>
        </pc:sldMkLst>
        <pc:spChg chg="mod">
          <ac:chgData name="Long B Nguyen" userId="f59fb8f3-a021-417a-8bc1-65c8d471c621" providerId="ADAL" clId="{920E45FF-707A-564B-83B3-9BA7BB1D0D1B}" dt="2021-03-25T13:21:40.860" v="7553" actId="20577"/>
          <ac:spMkLst>
            <pc:docMk/>
            <pc:sldMk cId="3255312717" sldId="558"/>
            <ac:spMk id="2" creationId="{FA100432-FD08-B74C-B1ED-A29F2DDCCC2C}"/>
          </ac:spMkLst>
        </pc:spChg>
        <pc:spChg chg="add mod">
          <ac:chgData name="Long B Nguyen" userId="f59fb8f3-a021-417a-8bc1-65c8d471c621" providerId="ADAL" clId="{920E45FF-707A-564B-83B3-9BA7BB1D0D1B}" dt="2021-03-25T13:22:11.934" v="7562" actId="1076"/>
          <ac:spMkLst>
            <pc:docMk/>
            <pc:sldMk cId="3255312717" sldId="558"/>
            <ac:spMk id="5" creationId="{19A7A71F-DB30-9240-B08C-B4876A1563A9}"/>
          </ac:spMkLst>
        </pc:spChg>
        <pc:picChg chg="add mod">
          <ac:chgData name="Long B Nguyen" userId="f59fb8f3-a021-417a-8bc1-65c8d471c621" providerId="ADAL" clId="{920E45FF-707A-564B-83B3-9BA7BB1D0D1B}" dt="2021-03-25T13:22:14.316" v="7563" actId="1076"/>
          <ac:picMkLst>
            <pc:docMk/>
            <pc:sldMk cId="3255312717" sldId="558"/>
            <ac:picMk id="4" creationId="{BCA4671A-1610-7E4B-AF2F-6841E021CB67}"/>
          </ac:picMkLst>
        </pc:picChg>
      </pc:sldChg>
      <pc:sldChg chg="modSp add mod modAnim">
        <pc:chgData name="Long B Nguyen" userId="f59fb8f3-a021-417a-8bc1-65c8d471c621" providerId="ADAL" clId="{920E45FF-707A-564B-83B3-9BA7BB1D0D1B}" dt="2021-03-25T13:18:19.820" v="7510"/>
        <pc:sldMkLst>
          <pc:docMk/>
          <pc:sldMk cId="500399139" sldId="559"/>
        </pc:sldMkLst>
        <pc:spChg chg="mod">
          <ac:chgData name="Long B Nguyen" userId="f59fb8f3-a021-417a-8bc1-65c8d471c621" providerId="ADAL" clId="{920E45FF-707A-564B-83B3-9BA7BB1D0D1B}" dt="2021-03-25T13:17:14.139" v="7479" actId="1076"/>
          <ac:spMkLst>
            <pc:docMk/>
            <pc:sldMk cId="500399139" sldId="559"/>
            <ac:spMk id="2" creationId="{556B981A-229A-B54C-ACC7-41D2A16654A0}"/>
          </ac:spMkLst>
        </pc:spChg>
        <pc:spChg chg="mod">
          <ac:chgData name="Long B Nguyen" userId="f59fb8f3-a021-417a-8bc1-65c8d471c621" providerId="ADAL" clId="{920E45FF-707A-564B-83B3-9BA7BB1D0D1B}" dt="2021-03-25T13:17:34.477" v="7509" actId="14100"/>
          <ac:spMkLst>
            <pc:docMk/>
            <pc:sldMk cId="500399139" sldId="559"/>
            <ac:spMk id="3" creationId="{C84102BA-DE72-B749-AF52-12A584032098}"/>
          </ac:spMkLst>
        </pc:spChg>
      </pc:sldChg>
      <pc:sldChg chg="modSp add mod modAnim">
        <pc:chgData name="Long B Nguyen" userId="f59fb8f3-a021-417a-8bc1-65c8d471c621" providerId="ADAL" clId="{920E45FF-707A-564B-83B3-9BA7BB1D0D1B}" dt="2021-03-25T13:18:37.970" v="7515" actId="20577"/>
        <pc:sldMkLst>
          <pc:docMk/>
          <pc:sldMk cId="781774871" sldId="560"/>
        </pc:sldMkLst>
        <pc:spChg chg="mod">
          <ac:chgData name="Long B Nguyen" userId="f59fb8f3-a021-417a-8bc1-65c8d471c621" providerId="ADAL" clId="{920E45FF-707A-564B-83B3-9BA7BB1D0D1B}" dt="2021-03-25T13:01:44.720" v="5953" actId="20577"/>
          <ac:spMkLst>
            <pc:docMk/>
            <pc:sldMk cId="781774871" sldId="560"/>
            <ac:spMk id="2" creationId="{556B981A-229A-B54C-ACC7-41D2A16654A0}"/>
          </ac:spMkLst>
        </pc:spChg>
        <pc:spChg chg="mod">
          <ac:chgData name="Long B Nguyen" userId="f59fb8f3-a021-417a-8bc1-65c8d471c621" providerId="ADAL" clId="{920E45FF-707A-564B-83B3-9BA7BB1D0D1B}" dt="2021-03-25T13:18:37.970" v="7515" actId="20577"/>
          <ac:spMkLst>
            <pc:docMk/>
            <pc:sldMk cId="781774871" sldId="560"/>
            <ac:spMk id="3" creationId="{C84102BA-DE72-B749-AF52-12A584032098}"/>
          </ac:spMkLst>
        </pc:spChg>
      </pc:sldChg>
      <pc:sldChg chg="modSp add mod modAnim">
        <pc:chgData name="Long B Nguyen" userId="f59fb8f3-a021-417a-8bc1-65c8d471c621" providerId="ADAL" clId="{920E45FF-707A-564B-83B3-9BA7BB1D0D1B}" dt="2021-03-25T13:18:49.464" v="7519"/>
        <pc:sldMkLst>
          <pc:docMk/>
          <pc:sldMk cId="3916325109" sldId="561"/>
        </pc:sldMkLst>
        <pc:spChg chg="mod">
          <ac:chgData name="Long B Nguyen" userId="f59fb8f3-a021-417a-8bc1-65c8d471c621" providerId="ADAL" clId="{920E45FF-707A-564B-83B3-9BA7BB1D0D1B}" dt="2021-03-25T13:15:44.155" v="7236" actId="20577"/>
          <ac:spMkLst>
            <pc:docMk/>
            <pc:sldMk cId="3916325109" sldId="561"/>
            <ac:spMk id="3" creationId="{C84102BA-DE72-B749-AF52-12A584032098}"/>
          </ac:spMkLst>
        </pc:spChg>
      </pc:sldChg>
      <pc:sldChg chg="addSp delSp modSp add mod">
        <pc:chgData name="Long B Nguyen" userId="f59fb8f3-a021-417a-8bc1-65c8d471c621" providerId="ADAL" clId="{920E45FF-707A-564B-83B3-9BA7BB1D0D1B}" dt="2021-03-25T13:59:06.614" v="7705" actId="478"/>
        <pc:sldMkLst>
          <pc:docMk/>
          <pc:sldMk cId="963005197" sldId="562"/>
        </pc:sldMkLst>
        <pc:spChg chg="mod">
          <ac:chgData name="Long B Nguyen" userId="f59fb8f3-a021-417a-8bc1-65c8d471c621" providerId="ADAL" clId="{920E45FF-707A-564B-83B3-9BA7BB1D0D1B}" dt="2021-03-25T13:22:24.323" v="7575" actId="20577"/>
          <ac:spMkLst>
            <pc:docMk/>
            <pc:sldMk cId="963005197" sldId="562"/>
            <ac:spMk id="2" creationId="{FA100432-FD08-B74C-B1ED-A29F2DDCCC2C}"/>
          </ac:spMkLst>
        </pc:spChg>
        <pc:spChg chg="mod">
          <ac:chgData name="Long B Nguyen" userId="f59fb8f3-a021-417a-8bc1-65c8d471c621" providerId="ADAL" clId="{920E45FF-707A-564B-83B3-9BA7BB1D0D1B}" dt="2021-03-25T13:23:29.763" v="7636" actId="20577"/>
          <ac:spMkLst>
            <pc:docMk/>
            <pc:sldMk cId="963005197" sldId="562"/>
            <ac:spMk id="3" creationId="{095AEB11-C94C-8944-8BC0-B5111383C9C5}"/>
          </ac:spMkLst>
        </pc:spChg>
        <pc:spChg chg="mod">
          <ac:chgData name="Long B Nguyen" userId="f59fb8f3-a021-417a-8bc1-65c8d471c621" providerId="ADAL" clId="{920E45FF-707A-564B-83B3-9BA7BB1D0D1B}" dt="2021-03-25T13:22:53.628" v="7580" actId="255"/>
          <ac:spMkLst>
            <pc:docMk/>
            <pc:sldMk cId="963005197" sldId="562"/>
            <ac:spMk id="5" creationId="{19A7A71F-DB30-9240-B08C-B4876A1563A9}"/>
          </ac:spMkLst>
        </pc:spChg>
        <pc:picChg chg="del">
          <ac:chgData name="Long B Nguyen" userId="f59fb8f3-a021-417a-8bc1-65c8d471c621" providerId="ADAL" clId="{920E45FF-707A-564B-83B3-9BA7BB1D0D1B}" dt="2021-03-25T13:23:13.808" v="7581" actId="478"/>
          <ac:picMkLst>
            <pc:docMk/>
            <pc:sldMk cId="963005197" sldId="562"/>
            <ac:picMk id="4" creationId="{BCA4671A-1610-7E4B-AF2F-6841E021CB67}"/>
          </ac:picMkLst>
        </pc:picChg>
        <pc:picChg chg="add mod">
          <ac:chgData name="Long B Nguyen" userId="f59fb8f3-a021-417a-8bc1-65c8d471c621" providerId="ADAL" clId="{920E45FF-707A-564B-83B3-9BA7BB1D0D1B}" dt="2021-03-25T13:23:32.453" v="7638" actId="1076"/>
          <ac:picMkLst>
            <pc:docMk/>
            <pc:sldMk cId="963005197" sldId="562"/>
            <ac:picMk id="6" creationId="{B465E76B-E942-B343-82C8-889CC29E0D41}"/>
          </ac:picMkLst>
        </pc:picChg>
        <pc:picChg chg="add del mod">
          <ac:chgData name="Long B Nguyen" userId="f59fb8f3-a021-417a-8bc1-65c8d471c621" providerId="ADAL" clId="{920E45FF-707A-564B-83B3-9BA7BB1D0D1B}" dt="2021-03-25T13:59:06.614" v="7705" actId="478"/>
          <ac:picMkLst>
            <pc:docMk/>
            <pc:sldMk cId="963005197" sldId="562"/>
            <ac:picMk id="7" creationId="{157F941E-AE1C-2346-8DAE-A5B65AF26313}"/>
          </ac:picMkLst>
        </pc:picChg>
      </pc:sldChg>
      <pc:sldChg chg="delSp modSp add mod">
        <pc:chgData name="Long B Nguyen" userId="f59fb8f3-a021-417a-8bc1-65c8d471c621" providerId="ADAL" clId="{920E45FF-707A-564B-83B3-9BA7BB1D0D1B}" dt="2021-03-25T13:24:38.150" v="7703" actId="20577"/>
        <pc:sldMkLst>
          <pc:docMk/>
          <pc:sldMk cId="107728642" sldId="563"/>
        </pc:sldMkLst>
        <pc:spChg chg="mod">
          <ac:chgData name="Long B Nguyen" userId="f59fb8f3-a021-417a-8bc1-65c8d471c621" providerId="ADAL" clId="{920E45FF-707A-564B-83B3-9BA7BB1D0D1B}" dt="2021-03-25T13:24:19.128" v="7651" actId="20577"/>
          <ac:spMkLst>
            <pc:docMk/>
            <pc:sldMk cId="107728642" sldId="563"/>
            <ac:spMk id="2" creationId="{FA100432-FD08-B74C-B1ED-A29F2DDCCC2C}"/>
          </ac:spMkLst>
        </pc:spChg>
        <pc:spChg chg="mod">
          <ac:chgData name="Long B Nguyen" userId="f59fb8f3-a021-417a-8bc1-65c8d471c621" providerId="ADAL" clId="{920E45FF-707A-564B-83B3-9BA7BB1D0D1B}" dt="2021-03-25T13:24:29.440" v="7658" actId="20577"/>
          <ac:spMkLst>
            <pc:docMk/>
            <pc:sldMk cId="107728642" sldId="563"/>
            <ac:spMk id="3" creationId="{095AEB11-C94C-8944-8BC0-B5111383C9C5}"/>
          </ac:spMkLst>
        </pc:spChg>
        <pc:spChg chg="mod">
          <ac:chgData name="Long B Nguyen" userId="f59fb8f3-a021-417a-8bc1-65c8d471c621" providerId="ADAL" clId="{920E45FF-707A-564B-83B3-9BA7BB1D0D1B}" dt="2021-03-25T13:24:38.150" v="7703" actId="20577"/>
          <ac:spMkLst>
            <pc:docMk/>
            <pc:sldMk cId="107728642" sldId="563"/>
            <ac:spMk id="5" creationId="{19A7A71F-DB30-9240-B08C-B4876A1563A9}"/>
          </ac:spMkLst>
        </pc:spChg>
        <pc:picChg chg="del">
          <ac:chgData name="Long B Nguyen" userId="f59fb8f3-a021-417a-8bc1-65c8d471c621" providerId="ADAL" clId="{920E45FF-707A-564B-83B3-9BA7BB1D0D1B}" dt="2021-03-25T13:24:23.397" v="7652" actId="478"/>
          <ac:picMkLst>
            <pc:docMk/>
            <pc:sldMk cId="107728642" sldId="563"/>
            <ac:picMk id="6" creationId="{B465E76B-E942-B343-82C8-889CC29E0D41}"/>
          </ac:picMkLst>
        </pc:picChg>
        <pc:picChg chg="mod">
          <ac:chgData name="Long B Nguyen" userId="f59fb8f3-a021-417a-8bc1-65c8d471c621" providerId="ADAL" clId="{920E45FF-707A-564B-83B3-9BA7BB1D0D1B}" dt="2021-03-25T13:24:25.692" v="7653" actId="1076"/>
          <ac:picMkLst>
            <pc:docMk/>
            <pc:sldMk cId="107728642" sldId="563"/>
            <ac:picMk id="7" creationId="{157F941E-AE1C-2346-8DAE-A5B65AF26313}"/>
          </ac:picMkLst>
        </pc:pic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3/25/21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plit.com/@LongNguyen18/CreateTaskCipertex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eplit.com/@LongNguyen18/CreateTaskCipherte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program(see the </a:t>
            </a:r>
            <a:r>
              <a:rPr lang="en-US" dirty="0" err="1"/>
              <a:t>replit</a:t>
            </a:r>
            <a:r>
              <a:rPr lang="en-US" dirty="0"/>
              <a:t> example </a:t>
            </a:r>
            <a:r>
              <a:rPr lang="en-US" dirty="0">
                <a:hlinkClick r:id="rId2"/>
              </a:rPr>
              <a:t>Substitution Encryption</a:t>
            </a:r>
            <a:r>
              <a:rPr lang="en-US" dirty="0"/>
              <a:t>). And it's ok if it's a boring program!</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68376-B585-E14E-9D3B-3DDBFB3E4329}"/>
              </a:ext>
            </a:extLst>
          </p:cNvPr>
          <p:cNvSpPr>
            <a:spLocks noGrp="1"/>
          </p:cNvSpPr>
          <p:nvPr>
            <p:ph idx="1"/>
          </p:nvPr>
        </p:nvSpPr>
        <p:spPr>
          <a:xfrm>
            <a:off x="195209" y="164388"/>
            <a:ext cx="8712485" cy="5332286"/>
          </a:xfrm>
        </p:spPr>
        <p:txBody>
          <a:bodyPr/>
          <a:lstStyle/>
          <a:p>
            <a:pPr marL="0" indent="0">
              <a:buNone/>
            </a:pPr>
            <a:r>
              <a:rPr lang="en-US" dirty="0"/>
              <a:t>You can use: </a:t>
            </a:r>
          </a:p>
          <a:p>
            <a:pPr marL="0" indent="0">
              <a:buNone/>
            </a:pPr>
            <a:endParaRPr lang="en-US" dirty="0"/>
          </a:p>
          <a:p>
            <a:pPr marL="0" indent="0">
              <a:buNone/>
            </a:pPr>
            <a:r>
              <a:rPr lang="en-US" dirty="0"/>
              <a:t>1) </a:t>
            </a:r>
            <a:r>
              <a:rPr lang="en-US" dirty="0" err="1"/>
              <a:t>replit</a:t>
            </a:r>
            <a:r>
              <a:rPr lang="en-US" dirty="0"/>
              <a:t>: </a:t>
            </a:r>
            <a:r>
              <a:rPr lang="en-US" dirty="0">
                <a:solidFill>
                  <a:srgbClr val="FF0000"/>
                </a:solidFill>
              </a:rPr>
              <a:t>This is a highly recommended option for most students</a:t>
            </a:r>
            <a:r>
              <a:rPr lang="en-US" dirty="0"/>
              <a:t>. This will limit your create task to something simple without all of the debugging errors that come with Processing. </a:t>
            </a:r>
          </a:p>
          <a:p>
            <a:pPr marL="0" indent="0">
              <a:buNone/>
            </a:pPr>
            <a:endParaRPr lang="en-US" dirty="0"/>
          </a:p>
          <a:p>
            <a:pPr marL="0" indent="0">
              <a:buNone/>
            </a:pPr>
            <a:r>
              <a:rPr lang="en-US" dirty="0"/>
              <a:t>2) </a:t>
            </a:r>
            <a:r>
              <a:rPr lang="en-US" dirty="0">
                <a:solidFill>
                  <a:srgbClr val="FF0000"/>
                </a:solidFill>
              </a:rPr>
              <a:t>Processing: I don't recommend this option. </a:t>
            </a:r>
          </a:p>
          <a:p>
            <a:pPr marL="0" indent="0">
              <a:buNone/>
            </a:pPr>
            <a:endParaRPr lang="en-US" dirty="0"/>
          </a:p>
          <a:p>
            <a:pPr marL="0" indent="0">
              <a:buNone/>
            </a:pPr>
            <a:r>
              <a:rPr lang="en-US" dirty="0"/>
              <a:t>Students end up spending too much time on getting the program to work and less time on the free response answers and often score low on the task. </a:t>
            </a:r>
          </a:p>
          <a:p>
            <a:pPr marL="0" indent="0">
              <a:buNone/>
            </a:pPr>
            <a:endParaRPr lang="en-US" dirty="0"/>
          </a:p>
          <a:p>
            <a:pPr marL="0" indent="0">
              <a:buNone/>
            </a:pPr>
            <a:r>
              <a:rPr lang="en-US" dirty="0"/>
              <a:t>Use only this option if you have done all of the labs and were able to get them to work without too much help. In fact, you'll need permission from me if you like to use Processing for your create task. </a:t>
            </a:r>
          </a:p>
        </p:txBody>
      </p:sp>
    </p:spTree>
    <p:extLst>
      <p:ext uri="{BB962C8B-B14F-4D97-AF65-F5344CB8AC3E}">
        <p14:creationId xmlns:p14="http://schemas.microsoft.com/office/powerpoint/2010/main" val="269972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lstStyle/>
          <a:p>
            <a:pPr marL="0" indent="0">
              <a:buNone/>
              <a:defRPr/>
            </a:pPr>
            <a:endParaRPr lang="en-US" sz="1667" dirty="0"/>
          </a:p>
          <a:p>
            <a:pPr marL="0" indent="0">
              <a:buNone/>
              <a:defRPr/>
            </a:pPr>
            <a:endParaRPr lang="en-US" sz="1667" dirty="0"/>
          </a:p>
          <a:p>
            <a:pPr eaLnBrk="1" hangingPunct="1">
              <a:defRPr/>
            </a:pPr>
            <a:r>
              <a:rPr lang="en-US" sz="1667" dirty="0"/>
              <a:t>Written in Python</a:t>
            </a:r>
          </a:p>
          <a:p>
            <a:pPr eaLnBrk="1" hangingPunct="1">
              <a:defRPr/>
            </a:pPr>
            <a:r>
              <a:rPr lang="en-US" sz="1667" dirty="0"/>
              <a:t>Processing or </a:t>
            </a:r>
            <a:r>
              <a:rPr lang="en-US" sz="1667" dirty="0" err="1"/>
              <a:t>replit</a:t>
            </a:r>
            <a:endParaRPr lang="en-US" sz="1667" dirty="0"/>
          </a:p>
          <a:p>
            <a:pPr eaLnBrk="1" hangingPunct="1">
              <a:defRPr/>
            </a:pPr>
            <a:r>
              <a:rPr lang="en-US" sz="1667" dirty="0"/>
              <a:t>Game, application, or mathematical simulation.</a:t>
            </a:r>
          </a:p>
          <a:p>
            <a:pPr marL="0" indent="0">
              <a:buNone/>
              <a:defRPr/>
            </a:pPr>
            <a:endParaRPr lang="en-US" sz="1667" dirty="0"/>
          </a:p>
          <a:p>
            <a:pPr eaLnBrk="1" hangingPunct="1">
              <a:defRPr/>
            </a:pPr>
            <a:endParaRPr lang="en-US" sz="1667"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r>
              <a:rPr lang="en-US" dirty="0"/>
              <a:t>We will walk through a full example of a Create Task. In this example, we will do a simple encryption program. Given a message </a:t>
            </a:r>
            <a:r>
              <a:rPr lang="en-US" b="1" dirty="0"/>
              <a:t>plaintext</a:t>
            </a:r>
            <a:r>
              <a:rPr lang="en-US" dirty="0"/>
              <a:t>, we like to encrypted into a secret message called </a:t>
            </a:r>
            <a:r>
              <a:rPr lang="en-US" b="1" dirty="0"/>
              <a:t>ciphertext</a:t>
            </a:r>
            <a:r>
              <a:rPr lang="en-US" dirty="0"/>
              <a:t>. </a:t>
            </a:r>
          </a:p>
          <a:p>
            <a:pPr marL="0" indent="0">
              <a:buNone/>
            </a:pPr>
            <a:endParaRPr lang="en-US" dirty="0"/>
          </a:p>
          <a:p>
            <a:pPr marL="0" indent="0">
              <a:buNone/>
            </a:pPr>
            <a:r>
              <a:rPr lang="en-US" dirty="0"/>
              <a:t>We do this by simply substituting each letter with a different letter from a secret </a:t>
            </a:r>
            <a:r>
              <a:rPr lang="en-US" b="1" dirty="0"/>
              <a:t>key</a:t>
            </a:r>
            <a:r>
              <a:rPr lang="en-US" dirty="0"/>
              <a:t> which is some permutation of the alphabet.</a:t>
            </a:r>
          </a:p>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In this case, 'A' is replaced with 'Y', 'B' is replaced with 'T', </a:t>
            </a:r>
            <a:r>
              <a:rPr lang="en-US" dirty="0" err="1"/>
              <a:t>etc</a:t>
            </a:r>
            <a:r>
              <a:rPr lang="en-US" dirty="0"/>
              <a:t>…</a:t>
            </a:r>
          </a:p>
          <a:p>
            <a:pPr marL="0" indent="0">
              <a:buNone/>
            </a:pPr>
            <a:r>
              <a:rPr lang="en-US" dirty="0"/>
              <a:t>This substitution is case sensitive 'a' is replaced with 'y', 'b' with 't', </a:t>
            </a:r>
            <a:r>
              <a:rPr lang="en-US" dirty="0" err="1"/>
              <a:t>etc</a:t>
            </a:r>
            <a:r>
              <a:rPr lang="en-US" dirty="0"/>
              <a:t>…</a:t>
            </a:r>
          </a:p>
          <a:p>
            <a:pPr marL="0" indent="0">
              <a:buNone/>
            </a:pPr>
            <a:r>
              <a:rPr lang="en-US" dirty="0"/>
              <a:t>Any character not in the key is kept the same.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983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'Cat123', the </a:t>
            </a:r>
            <a:r>
              <a:rPr lang="en-US" dirty="0" err="1"/>
              <a:t>cipertext</a:t>
            </a:r>
            <a:r>
              <a:rPr lang="en-US" dirty="0"/>
              <a:t> is 'Nyd123'.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202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r>
              <a:rPr lang="en-US" dirty="0"/>
              <a:t>Some preliminaries:</a:t>
            </a:r>
          </a:p>
          <a:p>
            <a:pPr marL="0" indent="0">
              <a:buNone/>
            </a:pPr>
            <a:endParaRPr lang="en-US" dirty="0"/>
          </a:p>
          <a:p>
            <a:pPr marL="0" indent="0">
              <a:buNone/>
            </a:pPr>
            <a:r>
              <a:rPr lang="en-US" dirty="0" err="1"/>
              <a:t>ord</a:t>
            </a:r>
            <a:r>
              <a:rPr lang="en-US" dirty="0"/>
              <a:t>() converts a single Unicode character to its integer code point.</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1</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[1]: 65</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97</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128512</a:t>
            </a:r>
            <a:endParaRPr lang="en-US" sz="2000" b="1" dirty="0">
              <a:solidFill>
                <a:srgbClr val="000000"/>
              </a:solidFill>
              <a:latin typeface="Inconsolata" panose="020B0609030003000000" pitchFamily="49" charset="77"/>
            </a:endParaRPr>
          </a:p>
          <a:p>
            <a:pPr marL="0" indent="0">
              <a:buNone/>
            </a:pPr>
            <a:endParaRPr lang="en-US" sz="20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63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endParaRPr lang="en-US" dirty="0"/>
          </a:p>
          <a:p>
            <a:pPr marL="0" indent="0">
              <a:buNone/>
            </a:pPr>
            <a:r>
              <a:rPr lang="en-US" sz="2000" b="1" dirty="0">
                <a:latin typeface="INCONSOLATA" panose="020B0609030003000000" pitchFamily="49" charset="77"/>
              </a:rPr>
              <a:t>key = "YTNSHKVEFXRBAUQZCLWDMIPGJO"</a:t>
            </a:r>
          </a:p>
          <a:p>
            <a:pPr marL="0" indent="0">
              <a:buNone/>
            </a:pPr>
            <a:r>
              <a:rPr lang="en-US" b="1" dirty="0">
                <a:latin typeface="INCONSOLATA" panose="020B0609030003000000" pitchFamily="49" charset="77"/>
              </a:rPr>
              <a:t>letter = 'D'</a:t>
            </a:r>
          </a:p>
          <a:p>
            <a:pPr marL="0" indent="0">
              <a:buNone/>
            </a:pPr>
            <a:r>
              <a:rPr lang="en-US" b="1" dirty="0">
                <a:latin typeface="INCONSOLATA" panose="020B0609030003000000" pitchFamily="49" charset="77"/>
              </a:rPr>
              <a:t>index = </a:t>
            </a:r>
            <a:r>
              <a:rPr lang="en-US" b="1" dirty="0" err="1">
                <a:latin typeface="INCONSOLATA" panose="020B0609030003000000" pitchFamily="49" charset="77"/>
              </a:rPr>
              <a:t>ord</a:t>
            </a:r>
            <a:r>
              <a:rPr lang="en-US" b="1" dirty="0">
                <a:latin typeface="INCONSOLATA" panose="020B0609030003000000" pitchFamily="49" charset="77"/>
              </a:rPr>
              <a:t>(letter) – </a:t>
            </a:r>
            <a:r>
              <a:rPr lang="en-US" b="1" dirty="0" err="1">
                <a:latin typeface="INCONSOLATA" panose="020B0609030003000000" pitchFamily="49" charset="77"/>
              </a:rPr>
              <a:t>ord</a:t>
            </a:r>
            <a:r>
              <a:rPr lang="en-US" b="1" dirty="0">
                <a:latin typeface="INCONSOLATA" panose="020B0609030003000000" pitchFamily="49" charset="77"/>
              </a:rPr>
              <a:t>('A')</a:t>
            </a:r>
          </a:p>
          <a:p>
            <a:pPr marL="0" indent="0">
              <a:buNone/>
            </a:pPr>
            <a:r>
              <a:rPr lang="en-US" b="1" dirty="0" err="1">
                <a:latin typeface="INCONSOLATA" panose="020B0609030003000000" pitchFamily="49" charset="77"/>
              </a:rPr>
              <a:t>cipherletter</a:t>
            </a:r>
            <a:r>
              <a:rPr lang="en-US" b="1" dirty="0">
                <a:latin typeface="INCONSOLATA" panose="020B0609030003000000" pitchFamily="49" charset="77"/>
              </a:rPr>
              <a:t> = key[index]</a:t>
            </a:r>
          </a:p>
          <a:p>
            <a:pPr marL="0" indent="0">
              <a:buNone/>
            </a:pPr>
            <a:endParaRPr lang="en-US" dirty="0"/>
          </a:p>
          <a:p>
            <a:pPr marL="0" indent="0">
              <a:buNone/>
            </a:pPr>
            <a:endParaRPr lang="en-US" dirty="0"/>
          </a:p>
          <a:p>
            <a:pPr marL="0" indent="0">
              <a:buNone/>
            </a:pPr>
            <a:r>
              <a:rPr lang="en-US" dirty="0"/>
              <a:t>The full code for this task can be found </a:t>
            </a:r>
            <a:r>
              <a:rPr lang="en-US" dirty="0">
                <a:hlinkClick r:id="rId2"/>
              </a:rPr>
              <a:t>here</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421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6" y="102829"/>
            <a:ext cx="7886700" cy="680468"/>
          </a:xfrm>
        </p:spPr>
        <p:txBody>
          <a:bodyPr/>
          <a:lstStyle/>
          <a:p>
            <a:r>
              <a:rPr lang="en-US" dirty="0"/>
              <a:t>Example 2(Optional)</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6" y="769368"/>
            <a:ext cx="8809013" cy="4842803"/>
          </a:xfrm>
        </p:spPr>
        <p:txBody>
          <a:bodyPr/>
          <a:lstStyle/>
          <a:p>
            <a:pPr marL="0" indent="0">
              <a:buNone/>
            </a:pPr>
            <a:r>
              <a:rPr lang="en-US" dirty="0"/>
              <a:t>This is a second example of a create task. In this example, the input to the program will be a text file. In the previous example, our list was a list of letters that represent some key. </a:t>
            </a:r>
          </a:p>
          <a:p>
            <a:pPr marL="0" indent="0">
              <a:buNone/>
            </a:pPr>
            <a:endParaRPr lang="en-US" dirty="0"/>
          </a:p>
          <a:p>
            <a:pPr marL="0" indent="0">
              <a:buNone/>
            </a:pPr>
            <a:r>
              <a:rPr lang="en-US" dirty="0"/>
              <a:t>Suppose we are writing a program that manages a database of students.  Our list will now store a collection of students. We need a data type that contains information about a student. </a:t>
            </a:r>
          </a:p>
          <a:p>
            <a:pPr marL="0" indent="0">
              <a:buNone/>
            </a:pPr>
            <a:endParaRPr lang="en-US" dirty="0"/>
          </a:p>
          <a:p>
            <a:pPr marL="0" indent="0">
              <a:buNone/>
            </a:pPr>
            <a:r>
              <a:rPr lang="en-US" dirty="0"/>
              <a:t>A student has more than just one piece of information: name, age, id, address, </a:t>
            </a:r>
            <a:r>
              <a:rPr lang="en-US" dirty="0" err="1"/>
              <a:t>etc</a:t>
            </a:r>
            <a:r>
              <a:rPr lang="en-US" dirty="0"/>
              <a:t>…These collectively are the </a:t>
            </a:r>
            <a:r>
              <a:rPr lang="en-US" b="1" dirty="0"/>
              <a:t>data</a:t>
            </a:r>
            <a:r>
              <a:rPr lang="en-US" dirty="0"/>
              <a:t> of a student.</a:t>
            </a:r>
          </a:p>
          <a:p>
            <a:pPr marL="0" indent="0">
              <a:buNone/>
            </a:pPr>
            <a:endParaRPr lang="en-US" dirty="0"/>
          </a:p>
          <a:p>
            <a:pPr marL="0" indent="0">
              <a:buNone/>
            </a:pPr>
            <a:r>
              <a:rPr lang="en-US" dirty="0"/>
              <a:t> A student might have some </a:t>
            </a:r>
            <a:r>
              <a:rPr lang="en-US" b="1" dirty="0"/>
              <a:t>functionality</a:t>
            </a:r>
            <a:r>
              <a:rPr lang="en-US" dirty="0"/>
              <a:t>: ability to print personal information, change their address, update school information. </a:t>
            </a:r>
          </a:p>
          <a:p>
            <a:pPr marL="0" indent="0">
              <a:buNone/>
            </a:pPr>
            <a:r>
              <a:rPr lang="en-US" dirty="0"/>
              <a:t>How do we store such complex information about a student?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1846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6" y="102829"/>
            <a:ext cx="7886700" cy="680468"/>
          </a:xfrm>
        </p:spPr>
        <p:txBody>
          <a:bodyPr/>
          <a:lstStyle/>
          <a:p>
            <a:r>
              <a:rPr lang="en-US" dirty="0"/>
              <a:t>Example 2(Optional)</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6" y="1016000"/>
            <a:ext cx="8809013" cy="4596171"/>
          </a:xfrm>
        </p:spPr>
        <p:txBody>
          <a:bodyPr/>
          <a:lstStyle/>
          <a:p>
            <a:pPr marL="0" indent="0">
              <a:buNone/>
            </a:pPr>
            <a:r>
              <a:rPr lang="en-US" dirty="0"/>
              <a:t>We have seen this before in Processing. The class Sprite was able to store many pieces of data about a Sprite: position, velocity, image. It also stored different functionality of what a Sprite can do: draw itself, update itself, get left side of Sprite, set left side of Sprite, etc..</a:t>
            </a:r>
          </a:p>
          <a:p>
            <a:pPr marL="0" indent="0">
              <a:buNone/>
            </a:pPr>
            <a:endParaRPr lang="en-US" dirty="0"/>
          </a:p>
          <a:p>
            <a:pPr marL="0" indent="0">
              <a:buNone/>
            </a:pPr>
            <a:endParaRPr lang="en-US" dirty="0"/>
          </a:p>
          <a:p>
            <a:pPr marL="0" indent="0">
              <a:buNone/>
            </a:pPr>
            <a:r>
              <a:rPr lang="en-US" dirty="0"/>
              <a:t>We like a data type that can bundle </a:t>
            </a:r>
            <a:r>
              <a:rPr lang="en-US" b="1" dirty="0"/>
              <a:t>data</a:t>
            </a:r>
            <a:r>
              <a:rPr lang="en-US" dirty="0"/>
              <a:t> and </a:t>
            </a:r>
            <a:r>
              <a:rPr lang="en-US" b="1" dirty="0"/>
              <a:t>functionality</a:t>
            </a:r>
            <a:r>
              <a:rPr lang="en-US" dirty="0"/>
              <a:t> into one variable.</a:t>
            </a:r>
          </a:p>
          <a:p>
            <a:pPr marL="0" indent="0">
              <a:buNone/>
            </a:pPr>
            <a:r>
              <a:rPr lang="en-US" dirty="0"/>
              <a:t>A </a:t>
            </a:r>
            <a:r>
              <a:rPr lang="en-US" b="1" dirty="0"/>
              <a:t>class</a:t>
            </a:r>
            <a:r>
              <a:rPr lang="en-US" dirty="0"/>
              <a:t> bundles together </a:t>
            </a:r>
            <a:r>
              <a:rPr lang="en-US" i="1" dirty="0"/>
              <a:t>data </a:t>
            </a:r>
            <a:r>
              <a:rPr lang="en-US" dirty="0"/>
              <a:t>(instance variables or attributes) and </a:t>
            </a:r>
            <a:r>
              <a:rPr lang="en-US" i="1" dirty="0"/>
              <a:t>functionality </a:t>
            </a:r>
            <a:r>
              <a:rPr lang="en-US" dirty="0"/>
              <a:t>(methods). Another name for class is </a:t>
            </a:r>
            <a:r>
              <a:rPr lang="en-US" b="1" dirty="0"/>
              <a:t>type</a:t>
            </a:r>
            <a:r>
              <a:rPr lang="en-US" dirty="0"/>
              <a:t>.</a:t>
            </a:r>
          </a:p>
          <a:p>
            <a:pPr marL="0" indent="0">
              <a:buNone/>
            </a:pPr>
            <a:endParaRPr lang="en-US" dirty="0"/>
          </a:p>
          <a:p>
            <a:pPr marL="0" indent="0">
              <a:buNone/>
            </a:pPr>
            <a:r>
              <a:rPr lang="en-US" dirty="0"/>
              <a:t>Motivated by the Sprite class, we will write the Student class. Compare this example to the Sprite class we have used in Processing.</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957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83453"/>
            <a:ext cx="7053542" cy="535672"/>
          </a:xfrm>
        </p:spPr>
        <p:txBody>
          <a:bodyPr/>
          <a:lstStyle/>
          <a:p>
            <a:r>
              <a:rPr lang="en-US" dirty="0"/>
              <a:t>An Example of a class(Optional)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19125"/>
            <a:ext cx="8051725" cy="5095875"/>
          </a:xfrm>
        </p:spPr>
        <p:txBody>
          <a:bodyPr>
            <a:noAutofit/>
          </a:bodyPr>
          <a:lstStyle/>
          <a:p>
            <a:pPr marL="0" indent="0">
              <a:buNone/>
            </a:pPr>
            <a:r>
              <a:rPr lang="en-US" sz="1600" b="1" dirty="0" err="1">
                <a:solidFill>
                  <a:srgbClr val="FF0000"/>
                </a:solidFill>
                <a:latin typeface="Inconsolata" panose="020B0609030003000000" pitchFamily="49" charset="77"/>
              </a:rPr>
              <a:t>main.py</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class</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Student:</a:t>
            </a:r>
          </a:p>
          <a:p>
            <a:pPr marL="0" indent="0">
              <a:buNone/>
            </a:pPr>
            <a:r>
              <a:rPr lang="en-US" sz="1600" b="1" dirty="0">
                <a:solidFill>
                  <a:srgbClr val="3C9FF2"/>
                </a:solidFill>
                <a:latin typeface="Inconsolata" panose="020B0609030003000000" pitchFamily="49" charset="77"/>
              </a:rPr>
              <a:t>	def __</a:t>
            </a:r>
            <a:r>
              <a:rPr lang="en-US" sz="1600" b="1" dirty="0" err="1">
                <a:solidFill>
                  <a:srgbClr val="3C9FF2"/>
                </a:solidFill>
                <a:latin typeface="Inconsolata" panose="020B0609030003000000" pitchFamily="49" charset="77"/>
              </a:rPr>
              <a:t>init</a:t>
            </a:r>
            <a:r>
              <a:rPr lang="en-US" sz="1600" b="1" dirty="0">
                <a:solidFill>
                  <a:srgbClr val="3C9FF2"/>
                </a:solidFill>
                <a:latin typeface="Inconsolata" panose="020B0609030003000000" pitchFamily="49" charset="77"/>
              </a:rPr>
              <a:t>__(self, </a:t>
            </a:r>
            <a:r>
              <a:rPr lang="en-US" sz="1600" b="1" dirty="0">
                <a:latin typeface="Inconsolata" panose="020B0609030003000000" pitchFamily="49" charset="77"/>
              </a:rPr>
              <a:t>name</a:t>
            </a:r>
            <a:r>
              <a:rPr lang="en-US" sz="1600" b="1" dirty="0">
                <a:solidFill>
                  <a:srgbClr val="3C9FF2"/>
                </a:solidFill>
                <a:latin typeface="Inconsolata" panose="020B0609030003000000" pitchFamily="49" charset="77"/>
              </a:rPr>
              <a:t>, </a:t>
            </a:r>
            <a:r>
              <a:rPr lang="en-US" sz="1600" b="1" dirty="0">
                <a:latin typeface="Inconsolata" panose="020B0609030003000000" pitchFamily="49" charset="77"/>
              </a:rPr>
              <a:t>id</a:t>
            </a:r>
            <a:r>
              <a:rPr lang="en-US" sz="1600" b="1" dirty="0">
                <a:solidFill>
                  <a:srgbClr val="3C9FF2"/>
                </a:solidFill>
                <a:latin typeface="Inconsolata" panose="020B0609030003000000" pitchFamily="49" charset="77"/>
              </a:rPr>
              <a:t>):</a:t>
            </a:r>
          </a:p>
          <a:p>
            <a:pPr marL="0" indent="0">
              <a:buNone/>
            </a:pPr>
            <a:r>
              <a:rPr lang="en-US" sz="1600" b="1" dirty="0">
                <a:solidFill>
                  <a:srgbClr val="3C9FF2"/>
                </a:solidFill>
                <a:latin typeface="Inconsolata" panose="020B0609030003000000" pitchFamily="49" charset="77"/>
              </a:rPr>
              <a:t>		</a:t>
            </a:r>
            <a:r>
              <a:rPr lang="en-US" sz="1600" b="1" dirty="0" err="1">
                <a:latin typeface="Inconsolata" panose="020B0609030003000000" pitchFamily="49" charset="77"/>
              </a:rPr>
              <a:t>self.name</a:t>
            </a:r>
            <a:r>
              <a:rPr lang="en-US" sz="1600" b="1" dirty="0">
                <a:latin typeface="Inconsolata" panose="020B0609030003000000" pitchFamily="49" charset="77"/>
              </a:rPr>
              <a:t> </a:t>
            </a:r>
            <a:r>
              <a:rPr lang="en-US" sz="1600" b="1" dirty="0">
                <a:solidFill>
                  <a:srgbClr val="3C9FF2"/>
                </a:solidFill>
                <a:latin typeface="Inconsolata" panose="020B0609030003000000" pitchFamily="49" charset="77"/>
              </a:rPr>
              <a:t>= name</a:t>
            </a:r>
          </a:p>
          <a:p>
            <a:pPr marL="0" indent="0">
              <a:buNone/>
            </a:pPr>
            <a:r>
              <a:rPr lang="en-US" sz="1600" b="1" dirty="0">
                <a:solidFill>
                  <a:srgbClr val="3C9FF2"/>
                </a:solidFill>
                <a:latin typeface="Inconsolata" panose="020B0609030003000000" pitchFamily="49" charset="77"/>
              </a:rPr>
              <a:t>		</a:t>
            </a:r>
            <a:r>
              <a:rPr lang="en-US" sz="1600" b="1" dirty="0" err="1">
                <a:latin typeface="Inconsolata" panose="020B0609030003000000" pitchFamily="49" charset="77"/>
              </a:rPr>
              <a:t>self.id</a:t>
            </a:r>
            <a:r>
              <a:rPr lang="en-US" sz="1600" b="1" dirty="0">
                <a:latin typeface="Inconsolata" panose="020B0609030003000000" pitchFamily="49" charset="77"/>
              </a:rPr>
              <a:t> </a:t>
            </a:r>
            <a:r>
              <a:rPr lang="en-US" sz="1600" b="1" dirty="0">
                <a:solidFill>
                  <a:srgbClr val="3C9FF2"/>
                </a:solidFill>
                <a:latin typeface="Inconsolata" panose="020B0609030003000000" pitchFamily="49" charset="77"/>
              </a:rPr>
              <a:t>= id</a:t>
            </a:r>
          </a:p>
          <a:p>
            <a:pPr marL="0" indent="0">
              <a:buNone/>
            </a:pPr>
            <a:r>
              <a:rPr lang="en-US" sz="1600" b="1" dirty="0">
                <a:solidFill>
                  <a:srgbClr val="3C9FF2"/>
                </a:solidFill>
                <a:latin typeface="Inconsolata" panose="020B0609030003000000" pitchFamily="49" charset="77"/>
              </a:rPr>
              <a:t>	def </a:t>
            </a:r>
            <a:r>
              <a:rPr lang="en-US" sz="1600" b="1" dirty="0" err="1">
                <a:solidFill>
                  <a:srgbClr val="3C9FF2"/>
                </a:solidFill>
                <a:latin typeface="Inconsolata" panose="020B0609030003000000" pitchFamily="49" charset="77"/>
              </a:rPr>
              <a:t>print_info</a:t>
            </a:r>
            <a:r>
              <a:rPr lang="en-US" sz="1600" b="1" dirty="0">
                <a:solidFill>
                  <a:srgbClr val="3C9FF2"/>
                </a:solidFill>
                <a:latin typeface="Inconsolata" panose="020B0609030003000000" pitchFamily="49" charset="77"/>
              </a:rPr>
              <a:t>(self):</a:t>
            </a:r>
          </a:p>
          <a:p>
            <a:pPr marL="0" indent="0">
              <a:buNone/>
            </a:pPr>
            <a:r>
              <a:rPr lang="en-US" sz="1600" b="1" dirty="0">
                <a:solidFill>
                  <a:srgbClr val="3C9FF2"/>
                </a:solidFill>
                <a:latin typeface="Inconsolata" panose="020B0609030003000000" pitchFamily="49" charset="77"/>
              </a:rPr>
              <a:t>		</a:t>
            </a:r>
            <a:r>
              <a:rPr lang="en-US" sz="1600" b="1" dirty="0">
                <a:latin typeface="Inconsolata" panose="020B0609030003000000" pitchFamily="49" charset="77"/>
              </a:rPr>
              <a:t>print(</a:t>
            </a:r>
            <a:r>
              <a:rPr lang="en-US" sz="1600" b="1" dirty="0" err="1">
                <a:latin typeface="Inconsolata" panose="020B0609030003000000" pitchFamily="49" charset="77"/>
              </a:rPr>
              <a:t>self.name</a:t>
            </a:r>
            <a:r>
              <a:rPr lang="en-US" sz="1600" b="1" dirty="0">
                <a:latin typeface="Inconsolata" panose="020B0609030003000000" pitchFamily="49" charset="77"/>
              </a:rPr>
              <a:t>, </a:t>
            </a:r>
            <a:r>
              <a:rPr lang="en-US" sz="1600" b="1" dirty="0" err="1">
                <a:latin typeface="Inconsolata" panose="020B0609030003000000" pitchFamily="49" charset="77"/>
              </a:rPr>
              <a:t>self.id</a:t>
            </a:r>
            <a:r>
              <a:rPr lang="en-US" sz="1600" b="1" dirty="0">
                <a:latin typeface="Inconsolata" panose="020B0609030003000000" pitchFamily="49" charset="77"/>
              </a:rPr>
              <a:t>)</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main</a:t>
            </a:r>
            <a:r>
              <a:rPr lang="en-US" sz="1600" b="1" dirty="0">
                <a:solidFill>
                  <a:srgbClr val="000000"/>
                </a:solidFill>
                <a:latin typeface="Inconsolata" panose="020B0609030003000000" pitchFamily="49" charset="77"/>
              </a:rPr>
              <a:t>(): </a:t>
            </a:r>
          </a:p>
          <a:p>
            <a:pPr marL="0" indent="0">
              <a:buNone/>
            </a:pPr>
            <a:r>
              <a:rPr lang="en-US" sz="1600" b="1" dirty="0">
                <a:solidFill>
                  <a:srgbClr val="000000"/>
                </a:solidFill>
                <a:latin typeface="Inconsolata" panose="020B0609030003000000" pitchFamily="49" charset="77"/>
              </a:rPr>
              <a:t>	s1 = Student("Mike Smith", 34323)</a:t>
            </a:r>
          </a:p>
          <a:p>
            <a:pPr marL="0" indent="0">
              <a:buNone/>
            </a:pPr>
            <a:r>
              <a:rPr lang="en-US" sz="1600" b="1" dirty="0">
                <a:solidFill>
                  <a:srgbClr val="000000"/>
                </a:solidFill>
                <a:latin typeface="Inconsolata" panose="020B0609030003000000" pitchFamily="49" charset="77"/>
              </a:rPr>
              <a:t>	s2 = Student("Sarah Jones", 67432)</a:t>
            </a:r>
          </a:p>
          <a:p>
            <a:pPr marL="0" indent="0">
              <a:buNone/>
            </a:pPr>
            <a:r>
              <a:rPr lang="en-US" sz="1600" b="1" dirty="0">
                <a:solidFill>
                  <a:srgbClr val="000000"/>
                </a:solidFill>
                <a:latin typeface="Inconsolata" panose="020B0609030003000000" pitchFamily="49" charset="77"/>
              </a:rPr>
              <a:t>	print(s1.name)	</a:t>
            </a:r>
            <a:r>
              <a:rPr lang="en-US" sz="1600" b="1" dirty="0">
                <a:solidFill>
                  <a:schemeClr val="accent1"/>
                </a:solidFill>
                <a:latin typeface="Inconsolata" panose="020B0609030003000000" pitchFamily="49" charset="77"/>
              </a:rPr>
              <a:t># Mike Smith</a:t>
            </a:r>
          </a:p>
          <a:p>
            <a:pPr marL="0" indent="0">
              <a:buNone/>
            </a:pPr>
            <a:r>
              <a:rPr lang="en-US" sz="1600" b="1" dirty="0">
                <a:solidFill>
                  <a:srgbClr val="000000"/>
                </a:solidFill>
                <a:latin typeface="Inconsolata" panose="020B0609030003000000" pitchFamily="49" charset="77"/>
              </a:rPr>
              <a:t>	print(s2.name)	</a:t>
            </a:r>
            <a:r>
              <a:rPr lang="en-US" sz="1600" b="1" dirty="0">
                <a:solidFill>
                  <a:schemeClr val="accent1"/>
                </a:solidFill>
                <a:latin typeface="Inconsolata" panose="020B0609030003000000" pitchFamily="49" charset="77"/>
              </a:rPr>
              <a:t># Sarah Jones</a:t>
            </a:r>
          </a:p>
          <a:p>
            <a:pPr marL="0" indent="0">
              <a:buNone/>
            </a:pPr>
            <a:r>
              <a:rPr lang="en-US" sz="1600" b="1" dirty="0">
                <a:solidFill>
                  <a:srgbClr val="000000"/>
                </a:solidFill>
                <a:latin typeface="Inconsolata" panose="020B0609030003000000" pitchFamily="49" charset="77"/>
              </a:rPr>
              <a:t>	print(s1.id)		</a:t>
            </a:r>
            <a:r>
              <a:rPr lang="en-US" sz="1600" b="1" dirty="0">
                <a:solidFill>
                  <a:schemeClr val="accent1"/>
                </a:solidFill>
                <a:latin typeface="Inconsolata" panose="020B0609030003000000" pitchFamily="49" charset="77"/>
              </a:rPr>
              <a:t># 34323</a:t>
            </a:r>
          </a:p>
          <a:p>
            <a:pPr marL="0" indent="0">
              <a:buNone/>
            </a:pPr>
            <a:r>
              <a:rPr lang="en-US" sz="1600" b="1" dirty="0">
                <a:solidFill>
                  <a:srgbClr val="000000"/>
                </a:solidFill>
                <a:latin typeface="Inconsolata" panose="020B0609030003000000" pitchFamily="49" charset="77"/>
              </a:rPr>
              <a:t>	s1.print_info()	</a:t>
            </a:r>
            <a:r>
              <a:rPr lang="en-US" sz="1600" b="1" dirty="0">
                <a:solidFill>
                  <a:schemeClr val="accent1"/>
                </a:solidFill>
                <a:latin typeface="Inconsolata" panose="020B0609030003000000" pitchFamily="49" charset="77"/>
              </a:rPr>
              <a:t># Mike Smith 34323</a:t>
            </a:r>
          </a:p>
          <a:p>
            <a:pPr marL="0" indent="0">
              <a:buNone/>
            </a:pPr>
            <a:r>
              <a:rPr lang="en-US" sz="1600" b="1" dirty="0">
                <a:solidFill>
                  <a:srgbClr val="000000"/>
                </a:solidFill>
                <a:latin typeface="Inconsolata" panose="020B0609030003000000" pitchFamily="49" charset="77"/>
              </a:rPr>
              <a:t>	s2.print_info()	</a:t>
            </a:r>
            <a:r>
              <a:rPr lang="en-US" sz="1600" b="1" dirty="0">
                <a:solidFill>
                  <a:schemeClr val="accent1"/>
                </a:solidFill>
                <a:latin typeface="Inconsolata" panose="020B0609030003000000" pitchFamily="49" charset="77"/>
              </a:rPr>
              <a:t># Sarah Jones 67432</a:t>
            </a:r>
          </a:p>
          <a:p>
            <a:pPr marL="0" indent="0">
              <a:buNone/>
            </a:pPr>
            <a:r>
              <a:rPr lang="en-US" sz="1600" b="1" dirty="0">
                <a:solidFill>
                  <a:srgbClr val="000000"/>
                </a:solidFill>
                <a:latin typeface="Inconsolata" panose="020B0609030003000000" pitchFamily="49" charset="77"/>
              </a:rPr>
              <a:t>main()</a:t>
            </a:r>
          </a:p>
          <a:p>
            <a:pPr marL="0" indent="0">
              <a:buNone/>
            </a:pPr>
            <a:endParaRPr lang="en-US" sz="1600" b="1" dirty="0">
              <a:solidFill>
                <a:srgbClr val="000000"/>
              </a:solidFill>
              <a:latin typeface="Inconsolata" panose="020B0609030003000000" pitchFamily="49" charset="77"/>
            </a:endParaRPr>
          </a:p>
          <a:p>
            <a:pPr marL="0" indent="0">
              <a:buNone/>
            </a:pPr>
            <a:endParaRPr lang="en-US" sz="1600" b="1" dirty="0">
              <a:solidFill>
                <a:srgbClr val="000000"/>
              </a:solidFill>
              <a:latin typeface="Inconsolata" panose="020B0609030003000000" pitchFamily="49" charset="77"/>
            </a:endParaRPr>
          </a:p>
          <a:p>
            <a:pPr marL="0" indent="0">
              <a:buNone/>
            </a:pPr>
            <a:endParaRPr lang="en-US" sz="1600" b="1" dirty="0">
              <a:latin typeface="Inconsolata" panose="020B0609030003000000" pitchFamily="49" charset="77"/>
            </a:endParaRPr>
          </a:p>
        </p:txBody>
      </p:sp>
      <p:cxnSp>
        <p:nvCxnSpPr>
          <p:cNvPr id="5" name="Straight Arrow Connector 4">
            <a:extLst>
              <a:ext uri="{FF2B5EF4-FFF2-40B4-BE49-F238E27FC236}">
                <a16:creationId xmlns:a16="http://schemas.microsoft.com/office/drawing/2014/main" id="{574B46E1-76CC-9549-A9EA-426276DA9BB1}"/>
              </a:ext>
            </a:extLst>
          </p:cNvPr>
          <p:cNvCxnSpPr>
            <a:cxnSpLocks/>
          </p:cNvCxnSpPr>
          <p:nvPr/>
        </p:nvCxnSpPr>
        <p:spPr>
          <a:xfrm flipV="1">
            <a:off x="3578061" y="1573619"/>
            <a:ext cx="0" cy="170120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7FB062-DB15-4646-AE2B-FEAD356A26B0}"/>
              </a:ext>
            </a:extLst>
          </p:cNvPr>
          <p:cNvCxnSpPr>
            <a:cxnSpLocks/>
          </p:cNvCxnSpPr>
          <p:nvPr/>
        </p:nvCxnSpPr>
        <p:spPr>
          <a:xfrm flipH="1" flipV="1">
            <a:off x="3987209" y="1573619"/>
            <a:ext cx="318978" cy="159344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6364B6A-CF35-B049-A125-AFAFEE462FD5}"/>
              </a:ext>
            </a:extLst>
          </p:cNvPr>
          <p:cNvSpPr txBox="1"/>
          <p:nvPr/>
        </p:nvSpPr>
        <p:spPr>
          <a:xfrm>
            <a:off x="5671321" y="2087818"/>
            <a:ext cx="2864252" cy="923330"/>
          </a:xfrm>
          <a:prstGeom prst="rect">
            <a:avLst/>
          </a:prstGeom>
          <a:noFill/>
        </p:spPr>
        <p:txBody>
          <a:bodyPr wrap="square" rtlCol="0">
            <a:spAutoFit/>
          </a:bodyPr>
          <a:lstStyle/>
          <a:p>
            <a:r>
              <a:rPr lang="en-US" sz="1800" dirty="0">
                <a:solidFill>
                  <a:srgbClr val="FF0000"/>
                </a:solidFill>
                <a:latin typeface="Gill Sans MT" panose="020B0502020104020203" pitchFamily="34" charset="77"/>
              </a:rPr>
              <a:t>Student is a </a:t>
            </a:r>
            <a:r>
              <a:rPr lang="en-US" sz="1800" b="1" dirty="0">
                <a:solidFill>
                  <a:srgbClr val="FF0000"/>
                </a:solidFill>
                <a:latin typeface="Gill Sans MT" panose="020B0502020104020203" pitchFamily="34" charset="77"/>
              </a:rPr>
              <a:t>class</a:t>
            </a:r>
            <a:r>
              <a:rPr lang="en-US" sz="1800" dirty="0">
                <a:solidFill>
                  <a:srgbClr val="FF0000"/>
                </a:solidFill>
                <a:latin typeface="Gill Sans MT" panose="020B0502020104020203" pitchFamily="34" charset="77"/>
              </a:rPr>
              <a:t>(or </a:t>
            </a:r>
            <a:r>
              <a:rPr lang="en-US" sz="1800" b="1" dirty="0">
                <a:solidFill>
                  <a:srgbClr val="FF0000"/>
                </a:solidFill>
                <a:latin typeface="Gill Sans MT" panose="020B0502020104020203" pitchFamily="34" charset="77"/>
              </a:rPr>
              <a:t>type</a:t>
            </a:r>
            <a:r>
              <a:rPr lang="en-US" sz="1800" dirty="0">
                <a:solidFill>
                  <a:srgbClr val="FF0000"/>
                </a:solidFill>
                <a:latin typeface="Gill Sans MT" panose="020B0502020104020203" pitchFamily="34" charset="77"/>
              </a:rPr>
              <a:t>) and s1 and s2 are two of its </a:t>
            </a:r>
            <a:r>
              <a:rPr lang="en-US" sz="1800" b="1" dirty="0">
                <a:solidFill>
                  <a:srgbClr val="FF0000"/>
                </a:solidFill>
                <a:latin typeface="Gill Sans MT" panose="020B0502020104020203" pitchFamily="34" charset="77"/>
              </a:rPr>
              <a:t>objects</a:t>
            </a:r>
            <a:r>
              <a:rPr lang="en-US" sz="1800" dirty="0">
                <a:solidFill>
                  <a:srgbClr val="FF0000"/>
                </a:solidFill>
                <a:latin typeface="Gill Sans MT" panose="020B0502020104020203" pitchFamily="34" charset="77"/>
              </a:rPr>
              <a:t>. </a:t>
            </a:r>
          </a:p>
        </p:txBody>
      </p:sp>
      <p:cxnSp>
        <p:nvCxnSpPr>
          <p:cNvPr id="11" name="Straight Arrow Connector 10">
            <a:extLst>
              <a:ext uri="{FF2B5EF4-FFF2-40B4-BE49-F238E27FC236}">
                <a16:creationId xmlns:a16="http://schemas.microsoft.com/office/drawing/2014/main" id="{3F8D02A8-381C-254F-9732-2F5C2716B0D3}"/>
              </a:ext>
            </a:extLst>
          </p:cNvPr>
          <p:cNvCxnSpPr>
            <a:cxnSpLocks/>
          </p:cNvCxnSpPr>
          <p:nvPr/>
        </p:nvCxnSpPr>
        <p:spPr>
          <a:xfrm flipH="1">
            <a:off x="5037962" y="3047540"/>
            <a:ext cx="1523152" cy="31182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401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480AF-2DED-464A-83F7-5E54DCD0C557}"/>
              </a:ext>
            </a:extLst>
          </p:cNvPr>
          <p:cNvSpPr>
            <a:spLocks noGrp="1"/>
          </p:cNvSpPr>
          <p:nvPr>
            <p:ph idx="1"/>
          </p:nvPr>
        </p:nvSpPr>
        <p:spPr>
          <a:xfrm>
            <a:off x="165100" y="304800"/>
            <a:ext cx="8788400" cy="5168900"/>
          </a:xfrm>
        </p:spPr>
        <p:txBody>
          <a:bodyPr/>
          <a:lstStyle/>
          <a:p>
            <a:pPr marL="0" indent="0">
              <a:buNone/>
            </a:pPr>
            <a:r>
              <a:rPr lang="en-US" dirty="0"/>
              <a:t>(Optional)</a:t>
            </a:r>
          </a:p>
          <a:p>
            <a:pPr marL="0" indent="0">
              <a:buNone/>
            </a:pPr>
            <a:endParaRPr lang="en-US" dirty="0"/>
          </a:p>
          <a:p>
            <a:pPr marL="0" indent="0">
              <a:buNone/>
            </a:pPr>
            <a:endParaRPr lang="en-US" dirty="0"/>
          </a:p>
          <a:p>
            <a:pPr marL="0" indent="0">
              <a:buNone/>
            </a:pPr>
            <a:r>
              <a:rPr lang="en-US" dirty="0"/>
              <a:t>This Create Task example will read in a text file of students: name and list of grades. It will create a list of Student objects and have provide some filtering capabilities. </a:t>
            </a:r>
          </a:p>
          <a:p>
            <a:pPr marL="0" indent="0">
              <a:buNone/>
            </a:pPr>
            <a:endParaRPr lang="en-US" dirty="0"/>
          </a:p>
          <a:p>
            <a:pPr marL="0" indent="0">
              <a:buNone/>
            </a:pPr>
            <a:r>
              <a:rPr lang="en-US" dirty="0"/>
              <a:t>https://</a:t>
            </a:r>
            <a:r>
              <a:rPr lang="en-US" dirty="0" err="1"/>
              <a:t>replit.com</a:t>
            </a:r>
            <a:r>
              <a:rPr lang="en-US" dirty="0"/>
              <a:t>/@LongNguyen18/</a:t>
            </a:r>
            <a:r>
              <a:rPr lang="en-US" dirty="0" err="1"/>
              <a:t>CreateTaskStudentGrades</a:t>
            </a:r>
            <a:endParaRPr lang="en-US" dirty="0"/>
          </a:p>
        </p:txBody>
      </p:sp>
    </p:spTree>
    <p:extLst>
      <p:ext uri="{BB962C8B-B14F-4D97-AF65-F5344CB8AC3E}">
        <p14:creationId xmlns:p14="http://schemas.microsoft.com/office/powerpoint/2010/main" val="3704334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Steps for Create Task </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r>
              <a:rPr lang="en-US" dirty="0"/>
              <a:t>Design Program: Brainstorm and think carefully about your program. What is your list? What is the student-developed procedure with parameters that used iteration(loops) and selection(conditionals)? Plan before writing code can save a lot of time!</a:t>
            </a:r>
          </a:p>
          <a:p>
            <a:pPr marL="457200" indent="-457200">
              <a:buAutoNum type="arabicParenR"/>
            </a:pPr>
            <a:r>
              <a:rPr lang="en-US" dirty="0"/>
              <a:t>Code the Program: Troubleshoot, test and refine. Start writing the student developed procedure and test it with hard-coded inputs. For example, from our encrypt example: print(encrypt("hello", sub)). Refine and repeat. </a:t>
            </a:r>
          </a:p>
          <a:p>
            <a:pPr marL="457200" indent="-457200">
              <a:buAutoNum type="arabicParenR"/>
            </a:pPr>
            <a:r>
              <a:rPr lang="en-US" dirty="0"/>
              <a:t>Make Video</a:t>
            </a:r>
          </a:p>
          <a:p>
            <a:pPr marL="457200" indent="-457200">
              <a:buAutoNum type="arabicParenR"/>
            </a:pPr>
            <a:r>
              <a:rPr lang="en-US" dirty="0"/>
              <a:t>Complete Written Response 3a.</a:t>
            </a:r>
          </a:p>
          <a:p>
            <a:pPr marL="457200" indent="-457200">
              <a:buAutoNum type="arabicParenR"/>
            </a:pPr>
            <a:r>
              <a:rPr lang="en-US" dirty="0"/>
              <a:t>Four Screenshots for 3b: </a:t>
            </a:r>
            <a:r>
              <a:rPr lang="en-US" dirty="0" err="1"/>
              <a:t>i</a:t>
            </a:r>
            <a:r>
              <a:rPr lang="en-US" dirty="0"/>
              <a:t> and ii, 3c: </a:t>
            </a:r>
            <a:r>
              <a:rPr lang="en-US" dirty="0" err="1"/>
              <a:t>i</a:t>
            </a:r>
            <a:r>
              <a:rPr lang="en-US" dirty="0"/>
              <a:t> and ii.</a:t>
            </a:r>
          </a:p>
          <a:p>
            <a:pPr marL="457200" indent="-457200">
              <a:buAutoNum type="arabicParenR"/>
            </a:pPr>
            <a:r>
              <a:rPr lang="en-US" dirty="0"/>
              <a:t>Complete written response 3b, 3c and 3d.</a:t>
            </a:r>
          </a:p>
          <a:p>
            <a:pPr marL="457200" indent="-457200">
              <a:buAutoNum type="arabicParenR"/>
            </a:pPr>
            <a:r>
              <a:rPr lang="en-US" dirty="0"/>
              <a:t>Submit portfolio on College Board site. </a:t>
            </a:r>
          </a:p>
          <a:p>
            <a:pPr marL="457200" indent="-457200">
              <a:buAutoNum type="arabicParenR"/>
            </a:pPr>
            <a:endParaRPr lang="en-US" dirty="0"/>
          </a:p>
          <a:p>
            <a:pPr marL="457200" indent="-457200">
              <a:buAutoNum type="arabicParenR"/>
            </a:pPr>
            <a:endParaRPr lang="en-US" dirty="0"/>
          </a:p>
        </p:txBody>
      </p:sp>
    </p:spTree>
    <p:extLst>
      <p:ext uri="{BB962C8B-B14F-4D97-AF65-F5344CB8AC3E}">
        <p14:creationId xmlns:p14="http://schemas.microsoft.com/office/powerpoint/2010/main" val="13366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152400"/>
            <a:ext cx="8324850" cy="622300"/>
          </a:xfrm>
        </p:spPr>
        <p:txBody>
          <a:bodyPr/>
          <a:lstStyle/>
          <a:p>
            <a:r>
              <a:rPr lang="en-US" dirty="0"/>
              <a:t>Timeframe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774700"/>
            <a:ext cx="8763000" cy="4787900"/>
          </a:xfrm>
        </p:spPr>
        <p:txBody>
          <a:bodyPr/>
          <a:lstStyle/>
          <a:p>
            <a:pPr marL="0" indent="0">
              <a:buNone/>
            </a:pPr>
            <a:endParaRPr lang="en-US" dirty="0"/>
          </a:p>
          <a:p>
            <a:pPr marL="457200" indent="-457200">
              <a:buAutoNum type="arabicParenR"/>
            </a:pPr>
            <a:r>
              <a:rPr lang="en-US" dirty="0"/>
              <a:t>Design including brainstorming(2 hours)</a:t>
            </a:r>
          </a:p>
          <a:p>
            <a:pPr marL="457200" indent="-457200">
              <a:buAutoNum type="arabicParenR"/>
            </a:pPr>
            <a:r>
              <a:rPr lang="en-US" dirty="0"/>
              <a:t>Coding(5 hours)</a:t>
            </a:r>
          </a:p>
          <a:p>
            <a:pPr marL="457200" indent="-457200">
              <a:buAutoNum type="arabicParenR"/>
            </a:pPr>
            <a:r>
              <a:rPr lang="en-US" dirty="0"/>
              <a:t>Video(1 hour)</a:t>
            </a:r>
          </a:p>
          <a:p>
            <a:pPr marL="457200" indent="-457200">
              <a:buAutoNum type="arabicParenR"/>
            </a:pPr>
            <a:r>
              <a:rPr lang="en-US" dirty="0"/>
              <a:t>Written Response(2 Hours)</a:t>
            </a:r>
          </a:p>
          <a:p>
            <a:pPr marL="457200" indent="-457200">
              <a:buAutoNum type="arabicParenR"/>
            </a:pPr>
            <a:r>
              <a:rPr lang="en-US" dirty="0"/>
              <a:t>Review and refine written response answers using rubric(1 hour)</a:t>
            </a:r>
          </a:p>
          <a:p>
            <a:pPr marL="457200" indent="-457200">
              <a:buAutoNum type="arabicParenR"/>
            </a:pPr>
            <a:r>
              <a:rPr lang="en-US" dirty="0"/>
              <a:t>Uploading to Digital Portfolio(1 hour)</a:t>
            </a:r>
          </a:p>
          <a:p>
            <a:pPr marL="457200" indent="-457200">
              <a:buAutoNum type="arabicParenR"/>
            </a:pPr>
            <a:endParaRPr lang="en-US" dirty="0"/>
          </a:p>
          <a:p>
            <a:pPr marL="0" indent="0">
              <a:buNone/>
            </a:pPr>
            <a:r>
              <a:rPr lang="en-US" dirty="0"/>
              <a:t>Total: 12 hours</a:t>
            </a:r>
          </a:p>
          <a:p>
            <a:pPr marL="0" indent="0">
              <a:buNone/>
            </a:pPr>
            <a:endParaRPr lang="en-US" dirty="0"/>
          </a:p>
          <a:p>
            <a:pPr marL="0" indent="0">
              <a:buNone/>
            </a:pPr>
            <a:r>
              <a:rPr lang="en-US" dirty="0"/>
              <a:t>This is the minimum amount of time you should spend on this. Likely you will need to spend more time(outside of class) to refine and create the best possible portfolio.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50039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Program Code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r>
              <a:rPr lang="en-US" dirty="0"/>
              <a:t>Minimum Requirements:</a:t>
            </a:r>
          </a:p>
          <a:p>
            <a:pPr marL="0" indent="0">
              <a:buNone/>
            </a:pPr>
            <a:endParaRPr lang="en-US" dirty="0"/>
          </a:p>
          <a:p>
            <a:pPr marL="457200" indent="-457200">
              <a:buAutoNum type="arabicParenR"/>
            </a:pPr>
            <a:r>
              <a:rPr lang="en-US" dirty="0"/>
              <a:t>Some type of input and output(input can be from keyboard or from file)</a:t>
            </a:r>
          </a:p>
          <a:p>
            <a:pPr marL="457200" indent="-457200">
              <a:buAutoNum type="arabicParenR"/>
            </a:pPr>
            <a:r>
              <a:rPr lang="en-US" dirty="0"/>
              <a:t>At least one list or dictionary that manages complexity. The list or dictionary should be essential to your program. Your program should be very difficult to write without the use of this list/dictionary. </a:t>
            </a:r>
          </a:p>
          <a:p>
            <a:pPr marL="457200" indent="-457200">
              <a:buAutoNum type="arabicParenR"/>
            </a:pPr>
            <a:r>
              <a:rPr lang="en-US" dirty="0"/>
              <a:t>At least one student-developed procedure that has an algorithm which uses one or more parameters that used iteration(loops) and selection(conditionals).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817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Program Code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r>
              <a:rPr lang="en-US" dirty="0"/>
              <a:t>The goal is to complete your code by April 16(day before April break). </a:t>
            </a:r>
          </a:p>
          <a:p>
            <a:pPr marL="0" indent="0">
              <a:buNone/>
            </a:pPr>
            <a:endParaRPr lang="en-US" dirty="0"/>
          </a:p>
          <a:p>
            <a:pPr marL="0" indent="0">
              <a:buNone/>
            </a:pPr>
            <a:r>
              <a:rPr lang="en-US" dirty="0"/>
              <a:t>There will be weekly check-ins. See Google classroom assignments. </a:t>
            </a:r>
          </a:p>
          <a:p>
            <a:pPr marL="0" indent="0">
              <a:buNone/>
            </a:pPr>
            <a:endParaRPr lang="en-US" dirty="0"/>
          </a:p>
          <a:p>
            <a:pPr marL="0" indent="0">
              <a:buNone/>
            </a:pPr>
            <a:r>
              <a:rPr lang="en-US" dirty="0"/>
              <a:t>First Check In(April 2):  list and student-developed function, tested with hard-coded inputs.</a:t>
            </a:r>
          </a:p>
          <a:p>
            <a:pPr marL="0" indent="0">
              <a:buNone/>
            </a:pPr>
            <a:r>
              <a:rPr lang="en-US" dirty="0"/>
              <a:t>Second Check-In(April 9): helper functions and refining program.</a:t>
            </a:r>
          </a:p>
          <a:p>
            <a:pPr marL="0" indent="0">
              <a:buNone/>
            </a:pPr>
            <a:r>
              <a:rPr lang="en-US" dirty="0"/>
              <a:t>Third Check-In(April 16): main function and finishing up program. At the </a:t>
            </a:r>
            <a:r>
              <a:rPr lang="en-US" dirty="0" err="1"/>
              <a:t>lastest</a:t>
            </a:r>
            <a:r>
              <a:rPr lang="en-US" dirty="0"/>
              <a:t>, program should be done after April break.</a:t>
            </a:r>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9163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0432-FD08-B74C-B1ED-A29F2DDCCC2C}"/>
              </a:ext>
            </a:extLst>
          </p:cNvPr>
          <p:cNvSpPr>
            <a:spLocks noGrp="1"/>
          </p:cNvSpPr>
          <p:nvPr>
            <p:ph type="title"/>
          </p:nvPr>
        </p:nvSpPr>
        <p:spPr>
          <a:xfrm>
            <a:off x="120650" y="180674"/>
            <a:ext cx="7715250" cy="443368"/>
          </a:xfrm>
        </p:spPr>
        <p:txBody>
          <a:bodyPr/>
          <a:lstStyle/>
          <a:p>
            <a:r>
              <a:rPr lang="en-US" dirty="0"/>
              <a:t>First Check-In Example:</a:t>
            </a:r>
          </a:p>
        </p:txBody>
      </p:sp>
      <p:sp>
        <p:nvSpPr>
          <p:cNvPr id="3" name="Content Placeholder 2">
            <a:extLst>
              <a:ext uri="{FF2B5EF4-FFF2-40B4-BE49-F238E27FC236}">
                <a16:creationId xmlns:a16="http://schemas.microsoft.com/office/drawing/2014/main" id="{095AEB11-C94C-8944-8BC0-B5111383C9C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CA4671A-1610-7E4B-AF2F-6841E021CB67}"/>
              </a:ext>
            </a:extLst>
          </p:cNvPr>
          <p:cNvPicPr>
            <a:picLocks noChangeAspect="1"/>
          </p:cNvPicPr>
          <p:nvPr/>
        </p:nvPicPr>
        <p:blipFill>
          <a:blip r:embed="rId2"/>
          <a:stretch>
            <a:fillRect/>
          </a:stretch>
        </p:blipFill>
        <p:spPr>
          <a:xfrm>
            <a:off x="311946" y="1349074"/>
            <a:ext cx="8279604" cy="4365926"/>
          </a:xfrm>
          <a:prstGeom prst="rect">
            <a:avLst/>
          </a:prstGeom>
        </p:spPr>
      </p:pic>
      <p:sp>
        <p:nvSpPr>
          <p:cNvPr id="5" name="Title 1">
            <a:extLst>
              <a:ext uri="{FF2B5EF4-FFF2-40B4-BE49-F238E27FC236}">
                <a16:creationId xmlns:a16="http://schemas.microsoft.com/office/drawing/2014/main" id="{19A7A71F-DB30-9240-B08C-B4876A1563A9}"/>
              </a:ext>
            </a:extLst>
          </p:cNvPr>
          <p:cNvSpPr txBox="1">
            <a:spLocks/>
          </p:cNvSpPr>
          <p:nvPr/>
        </p:nvSpPr>
        <p:spPr>
          <a:xfrm>
            <a:off x="120650" y="624042"/>
            <a:ext cx="8470900" cy="443368"/>
          </a:xfrm>
          <a:prstGeom prst="rect">
            <a:avLst/>
          </a:prstGeom>
        </p:spPr>
        <p:txBody>
          <a:bodyPr vert="horz" lIns="91440" tIns="45720" rIns="91440" bIns="45720" rtlCol="0" anchor="ctr">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list and student-developed function, tested with hard-coded inputs.</a:t>
            </a:r>
          </a:p>
        </p:txBody>
      </p:sp>
    </p:spTree>
    <p:extLst>
      <p:ext uri="{BB962C8B-B14F-4D97-AF65-F5344CB8AC3E}">
        <p14:creationId xmlns:p14="http://schemas.microsoft.com/office/powerpoint/2010/main" val="3255312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0432-FD08-B74C-B1ED-A29F2DDCCC2C}"/>
              </a:ext>
            </a:extLst>
          </p:cNvPr>
          <p:cNvSpPr>
            <a:spLocks noGrp="1"/>
          </p:cNvSpPr>
          <p:nvPr>
            <p:ph type="title"/>
          </p:nvPr>
        </p:nvSpPr>
        <p:spPr>
          <a:xfrm>
            <a:off x="120650" y="180674"/>
            <a:ext cx="7715250" cy="443368"/>
          </a:xfrm>
        </p:spPr>
        <p:txBody>
          <a:bodyPr/>
          <a:lstStyle/>
          <a:p>
            <a:r>
              <a:rPr lang="en-US" dirty="0"/>
              <a:t>Second Check-In Example:</a:t>
            </a:r>
          </a:p>
        </p:txBody>
      </p:sp>
      <p:sp>
        <p:nvSpPr>
          <p:cNvPr id="3" name="Content Placeholder 2">
            <a:extLst>
              <a:ext uri="{FF2B5EF4-FFF2-40B4-BE49-F238E27FC236}">
                <a16:creationId xmlns:a16="http://schemas.microsoft.com/office/drawing/2014/main" id="{095AEB11-C94C-8944-8BC0-B5111383C9C5}"/>
              </a:ext>
            </a:extLst>
          </p:cNvPr>
          <p:cNvSpPr>
            <a:spLocks noGrp="1"/>
          </p:cNvSpPr>
          <p:nvPr>
            <p:ph idx="1"/>
          </p:nvPr>
        </p:nvSpPr>
        <p:spPr>
          <a:xfrm>
            <a:off x="228600" y="1181100"/>
            <a:ext cx="8915400" cy="4203700"/>
          </a:xfrm>
        </p:spPr>
        <p:txBody>
          <a:bodyPr/>
          <a:lstStyle/>
          <a:p>
            <a:pPr marL="0" indent="0">
              <a:buNone/>
            </a:pPr>
            <a:r>
              <a:rPr lang="en-US" dirty="0"/>
              <a:t>Previous code from last slide PLUS:</a:t>
            </a:r>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19A7A71F-DB30-9240-B08C-B4876A1563A9}"/>
              </a:ext>
            </a:extLst>
          </p:cNvPr>
          <p:cNvSpPr txBox="1">
            <a:spLocks/>
          </p:cNvSpPr>
          <p:nvPr/>
        </p:nvSpPr>
        <p:spPr>
          <a:xfrm>
            <a:off x="120650" y="624042"/>
            <a:ext cx="8470900" cy="44336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300" dirty="0"/>
              <a:t>helper functions and refining program.</a:t>
            </a:r>
          </a:p>
        </p:txBody>
      </p:sp>
      <p:pic>
        <p:nvPicPr>
          <p:cNvPr id="6" name="Picture 5">
            <a:extLst>
              <a:ext uri="{FF2B5EF4-FFF2-40B4-BE49-F238E27FC236}">
                <a16:creationId xmlns:a16="http://schemas.microsoft.com/office/drawing/2014/main" id="{B465E76B-E942-B343-82C8-889CC29E0D41}"/>
              </a:ext>
            </a:extLst>
          </p:cNvPr>
          <p:cNvPicPr>
            <a:picLocks noChangeAspect="1"/>
          </p:cNvPicPr>
          <p:nvPr/>
        </p:nvPicPr>
        <p:blipFill>
          <a:blip r:embed="rId2"/>
          <a:stretch>
            <a:fillRect/>
          </a:stretch>
        </p:blipFill>
        <p:spPr>
          <a:xfrm>
            <a:off x="114300" y="1892224"/>
            <a:ext cx="9144000" cy="3642102"/>
          </a:xfrm>
          <a:prstGeom prst="rect">
            <a:avLst/>
          </a:prstGeom>
        </p:spPr>
      </p:pic>
    </p:spTree>
    <p:extLst>
      <p:ext uri="{BB962C8B-B14F-4D97-AF65-F5344CB8AC3E}">
        <p14:creationId xmlns:p14="http://schemas.microsoft.com/office/powerpoint/2010/main" val="963005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0432-FD08-B74C-B1ED-A29F2DDCCC2C}"/>
              </a:ext>
            </a:extLst>
          </p:cNvPr>
          <p:cNvSpPr>
            <a:spLocks noGrp="1"/>
          </p:cNvSpPr>
          <p:nvPr>
            <p:ph type="title"/>
          </p:nvPr>
        </p:nvSpPr>
        <p:spPr>
          <a:xfrm>
            <a:off x="120650" y="180674"/>
            <a:ext cx="7715250" cy="443368"/>
          </a:xfrm>
        </p:spPr>
        <p:txBody>
          <a:bodyPr/>
          <a:lstStyle/>
          <a:p>
            <a:r>
              <a:rPr lang="en-US" dirty="0"/>
              <a:t>Third Check-In Example:</a:t>
            </a:r>
          </a:p>
        </p:txBody>
      </p:sp>
      <p:sp>
        <p:nvSpPr>
          <p:cNvPr id="3" name="Content Placeholder 2">
            <a:extLst>
              <a:ext uri="{FF2B5EF4-FFF2-40B4-BE49-F238E27FC236}">
                <a16:creationId xmlns:a16="http://schemas.microsoft.com/office/drawing/2014/main" id="{095AEB11-C94C-8944-8BC0-B5111383C9C5}"/>
              </a:ext>
            </a:extLst>
          </p:cNvPr>
          <p:cNvSpPr>
            <a:spLocks noGrp="1"/>
          </p:cNvSpPr>
          <p:nvPr>
            <p:ph idx="1"/>
          </p:nvPr>
        </p:nvSpPr>
        <p:spPr>
          <a:xfrm>
            <a:off x="228600" y="1181100"/>
            <a:ext cx="8915400" cy="4203700"/>
          </a:xfrm>
        </p:spPr>
        <p:txBody>
          <a:bodyPr/>
          <a:lstStyle/>
          <a:p>
            <a:pPr marL="0" indent="0">
              <a:buNone/>
            </a:pPr>
            <a:r>
              <a:rPr lang="en-US" dirty="0"/>
              <a:t>Previous code from last two slides PLUS:</a:t>
            </a:r>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19A7A71F-DB30-9240-B08C-B4876A1563A9}"/>
              </a:ext>
            </a:extLst>
          </p:cNvPr>
          <p:cNvSpPr txBox="1">
            <a:spLocks/>
          </p:cNvSpPr>
          <p:nvPr/>
        </p:nvSpPr>
        <p:spPr>
          <a:xfrm>
            <a:off x="120650" y="624042"/>
            <a:ext cx="8470900" cy="44336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300" dirty="0"/>
              <a:t>adding main function and finishing up program</a:t>
            </a:r>
          </a:p>
        </p:txBody>
      </p:sp>
      <p:pic>
        <p:nvPicPr>
          <p:cNvPr id="7" name="Picture 6">
            <a:extLst>
              <a:ext uri="{FF2B5EF4-FFF2-40B4-BE49-F238E27FC236}">
                <a16:creationId xmlns:a16="http://schemas.microsoft.com/office/drawing/2014/main" id="{157F941E-AE1C-2346-8DAE-A5B65AF26313}"/>
              </a:ext>
            </a:extLst>
          </p:cNvPr>
          <p:cNvPicPr>
            <a:picLocks noChangeAspect="1"/>
          </p:cNvPicPr>
          <p:nvPr/>
        </p:nvPicPr>
        <p:blipFill>
          <a:blip r:embed="rId2"/>
          <a:stretch>
            <a:fillRect/>
          </a:stretch>
        </p:blipFill>
        <p:spPr>
          <a:xfrm>
            <a:off x="0" y="2008943"/>
            <a:ext cx="9144000" cy="2548013"/>
          </a:xfrm>
          <a:prstGeom prst="rect">
            <a:avLst/>
          </a:prstGeom>
        </p:spPr>
      </p:pic>
    </p:spTree>
    <p:extLst>
      <p:ext uri="{BB962C8B-B14F-4D97-AF65-F5344CB8AC3E}">
        <p14:creationId xmlns:p14="http://schemas.microsoft.com/office/powerpoint/2010/main" val="10772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1936</TotalTime>
  <Words>1611</Words>
  <Application>Microsoft Macintosh PowerPoint</Application>
  <PresentationFormat>On-screen Show (16:10)</PresentationFormat>
  <Paragraphs>179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Gill Sans MT</vt:lpstr>
      <vt:lpstr>INCONSOLATA</vt:lpstr>
      <vt:lpstr>INCONSOLATA</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Task Example 1</vt:lpstr>
      <vt:lpstr>Create Task Example 1</vt:lpstr>
      <vt:lpstr>Create Task Example 1</vt:lpstr>
      <vt:lpstr>Create Task Example 1</vt:lpstr>
      <vt:lpstr>Example 2(Optional)</vt:lpstr>
      <vt:lpstr>Example 2(Optional)</vt:lpstr>
      <vt:lpstr>An Example of a class(Optional)</vt:lpstr>
      <vt:lpstr>PowerPoint Presentation</vt:lpstr>
      <vt:lpstr>Steps for Create Task </vt:lpstr>
      <vt:lpstr>Timeframe</vt:lpstr>
      <vt:lpstr>Program Code</vt:lpstr>
      <vt:lpstr>Program Code</vt:lpstr>
      <vt:lpstr>First Check-In Example:</vt:lpstr>
      <vt:lpstr>Second Check-In Example:</vt:lpstr>
      <vt:lpstr>Third Check-In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2021-03-25T13:59:36Z</dcterms:modified>
</cp:coreProperties>
</file>