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308" r:id="rId6"/>
    <p:sldId id="327" r:id="rId7"/>
    <p:sldId id="326" r:id="rId8"/>
    <p:sldId id="307" r:id="rId9"/>
    <p:sldId id="309" r:id="rId10"/>
    <p:sldId id="336" r:id="rId11"/>
    <p:sldId id="310" r:id="rId12"/>
    <p:sldId id="306" r:id="rId13"/>
    <p:sldId id="300" r:id="rId14"/>
    <p:sldId id="332" r:id="rId15"/>
    <p:sldId id="319" r:id="rId16"/>
    <p:sldId id="329" r:id="rId17"/>
    <p:sldId id="321" r:id="rId18"/>
    <p:sldId id="333" r:id="rId19"/>
    <p:sldId id="322" r:id="rId20"/>
    <p:sldId id="330" r:id="rId21"/>
    <p:sldId id="315" r:id="rId22"/>
    <p:sldId id="337" r:id="rId23"/>
    <p:sldId id="338" r:id="rId24"/>
    <p:sldId id="324" r:id="rId25"/>
    <p:sldId id="325" r:id="rId26"/>
    <p:sldId id="334" r:id="rId27"/>
    <p:sldId id="288" r:id="rId28"/>
    <p:sldId id="266" r:id="rId29"/>
    <p:sldId id="335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1E750C-42C7-A84F-81F0-83B2F940DF8B}" v="1299" dt="2019-10-11T02:15:32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4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C46D5B-E520-F241-AC42-A009D51A9244}"/>
  </pc:docChgLst>
  <pc:docChgLst>
    <pc:chgData name="Long B Nguyen" userId="f59fb8f3-a021-417a-8bc1-65c8d471c621" providerId="ADAL" clId="{02F9CDFD-8058-E747-90F1-869B904FA8AE}"/>
    <pc:docChg chg="delSld">
      <pc:chgData name="Long B Nguyen" userId="f59fb8f3-a021-417a-8bc1-65c8d471c621" providerId="ADAL" clId="{02F9CDFD-8058-E747-90F1-869B904FA8AE}" dt="2019-10-06T14:42:51.433" v="0" actId="2696"/>
      <pc:docMkLst>
        <pc:docMk/>
      </pc:docMkLst>
    </pc:docChg>
  </pc:docChgLst>
  <pc:docChgLst>
    <pc:chgData name="Long B Nguyen" userId="f59fb8f3-a021-417a-8bc1-65c8d471c621" providerId="ADAL" clId="{EC1E750C-42C7-A84F-81F0-83B2F940DF8B}"/>
    <pc:docChg chg="undo custSel addSld delSld modSld">
      <pc:chgData name="Long B Nguyen" userId="f59fb8f3-a021-417a-8bc1-65c8d471c621" providerId="ADAL" clId="{EC1E750C-42C7-A84F-81F0-83B2F940DF8B}" dt="2019-10-11T02:15:32.330" v="6674" actId="20577"/>
      <pc:docMkLst>
        <pc:docMk/>
      </pc:docMkLst>
      <pc:sldChg chg="modSp">
        <pc:chgData name="Long B Nguyen" userId="f59fb8f3-a021-417a-8bc1-65c8d471c621" providerId="ADAL" clId="{EC1E750C-42C7-A84F-81F0-83B2F940DF8B}" dt="2019-10-11T02:05:43.291" v="6257" actId="20577"/>
        <pc:sldMkLst>
          <pc:docMk/>
          <pc:sldMk cId="4247104139" sldId="256"/>
        </pc:sldMkLst>
        <pc:spChg chg="mod">
          <ac:chgData name="Long B Nguyen" userId="f59fb8f3-a021-417a-8bc1-65c8d471c621" providerId="ADAL" clId="{EC1E750C-42C7-A84F-81F0-83B2F940DF8B}" dt="2019-10-11T02:05:43.291" v="6257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EC1E750C-42C7-A84F-81F0-83B2F940DF8B}" dt="2019-10-11T02:03:05.782" v="6242" actId="20577"/>
        <pc:sldMkLst>
          <pc:docMk/>
          <pc:sldMk cId="278045358" sldId="257"/>
        </pc:sldMkLst>
        <pc:spChg chg="mod">
          <ac:chgData name="Long B Nguyen" userId="f59fb8f3-a021-417a-8bc1-65c8d471c621" providerId="ADAL" clId="{EC1E750C-42C7-A84F-81F0-83B2F940DF8B}" dt="2019-10-11T02:03:05.782" v="6242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54.204" v="5560"/>
        <pc:sldMkLst>
          <pc:docMk/>
          <pc:sldMk cId="15889227" sldId="266"/>
        </pc:sldMkLst>
        <pc:spChg chg="mod">
          <ac:chgData name="Long B Nguyen" userId="f59fb8f3-a021-417a-8bc1-65c8d471c621" providerId="ADAL" clId="{EC1E750C-42C7-A84F-81F0-83B2F940DF8B}" dt="2019-10-10T17:01:37.669" v="5557" actId="20577"/>
          <ac:spMkLst>
            <pc:docMk/>
            <pc:sldMk cId="15889227" sldId="266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0:29.153" v="380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EC1E750C-42C7-A84F-81F0-83B2F940DF8B}" dt="2019-10-08T12:20:29.153" v="380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11T02:05:47.471" v="6258" actId="20577"/>
        <pc:sldMkLst>
          <pc:docMk/>
          <pc:sldMk cId="131840209" sldId="286"/>
        </pc:sldMkLst>
        <pc:spChg chg="mod">
          <ac:chgData name="Long B Nguyen" userId="f59fb8f3-a021-417a-8bc1-65c8d471c621" providerId="ADAL" clId="{EC1E750C-42C7-A84F-81F0-83B2F940DF8B}" dt="2019-10-11T02:05:47.471" v="625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5:50:09.123" v="5342"/>
        <pc:sldMkLst>
          <pc:docMk/>
          <pc:sldMk cId="1313115290" sldId="287"/>
        </pc:sldMkLst>
        <pc:spChg chg="mod">
          <ac:chgData name="Long B Nguyen" userId="f59fb8f3-a021-417a-8bc1-65c8d471c621" providerId="ADAL" clId="{EC1E750C-42C7-A84F-81F0-83B2F940DF8B}" dt="2019-10-07T19:43:07.384" v="1731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7:01:32.943" v="5556"/>
        <pc:sldMkLst>
          <pc:docMk/>
          <pc:sldMk cId="1552642527" sldId="288"/>
        </pc:sldMkLst>
        <pc:spChg chg="mod">
          <ac:chgData name="Long B Nguyen" userId="f59fb8f3-a021-417a-8bc1-65c8d471c621" providerId="ADAL" clId="{EC1E750C-42C7-A84F-81F0-83B2F940DF8B}" dt="2019-10-10T15:18:47.836" v="5317" actId="20577"/>
          <ac:spMkLst>
            <pc:docMk/>
            <pc:sldMk cId="1552642527" sldId="28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EC1E750C-42C7-A84F-81F0-83B2F940DF8B}" dt="2019-10-07T20:38:07.354" v="2821" actId="20577"/>
        <pc:sldMkLst>
          <pc:docMk/>
          <pc:sldMk cId="2259044443" sldId="300"/>
        </pc:sldMkLst>
        <pc:spChg chg="mod">
          <ac:chgData name="Long B Nguyen" userId="f59fb8f3-a021-417a-8bc1-65c8d471c621" providerId="ADAL" clId="{EC1E750C-42C7-A84F-81F0-83B2F940DF8B}" dt="2019-10-07T20:38:07.354" v="2821" actId="20577"/>
          <ac:spMkLst>
            <pc:docMk/>
            <pc:sldMk cId="2259044443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7T19:44:50.223" v="1752" actId="20577"/>
          <ac:spMkLst>
            <pc:docMk/>
            <pc:sldMk cId="2259044443" sldId="300"/>
            <ac:spMk id="9" creationId="{E3B2E017-30B2-884B-A113-B419A2ED51AD}"/>
          </ac:spMkLst>
        </pc:spChg>
        <pc:graphicFrameChg chg="mod modGraphic">
          <ac:chgData name="Long B Nguyen" userId="f59fb8f3-a021-417a-8bc1-65c8d471c621" providerId="ADAL" clId="{EC1E750C-42C7-A84F-81F0-83B2F940DF8B}" dt="2019-10-07T20:31:48.889" v="2559" actId="1076"/>
          <ac:graphicFrameMkLst>
            <pc:docMk/>
            <pc:sldMk cId="2259044443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EC1E750C-42C7-A84F-81F0-83B2F940DF8B}" dt="2019-10-10T16:16:40.423" v="5358"/>
        <pc:sldMkLst>
          <pc:docMk/>
          <pc:sldMk cId="2979282" sldId="306"/>
        </pc:sldMkLst>
        <pc:spChg chg="mod">
          <ac:chgData name="Long B Nguyen" userId="f59fb8f3-a021-417a-8bc1-65c8d471c621" providerId="ADAL" clId="{EC1E750C-42C7-A84F-81F0-83B2F940DF8B}" dt="2019-10-07T20:22:22.440" v="2496" actId="20577"/>
          <ac:spMkLst>
            <pc:docMk/>
            <pc:sldMk cId="2979282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2:18.909" v="5221" actId="20577"/>
          <ac:spMkLst>
            <pc:docMk/>
            <pc:sldMk cId="2979282" sldId="306"/>
            <ac:spMk id="9" creationId="{E3B2E017-30B2-884B-A113-B419A2ED51AD}"/>
          </ac:spMkLst>
        </pc:spChg>
      </pc:sldChg>
      <pc:sldChg chg="delSp modSp modAnim">
        <pc:chgData name="Long B Nguyen" userId="f59fb8f3-a021-417a-8bc1-65c8d471c621" providerId="ADAL" clId="{EC1E750C-42C7-A84F-81F0-83B2F940DF8B}" dt="2019-10-10T15:54:05.585" v="5354"/>
        <pc:sldMkLst>
          <pc:docMk/>
          <pc:sldMk cId="2816034367" sldId="307"/>
        </pc:sldMkLst>
        <pc:spChg chg="mod">
          <ac:chgData name="Long B Nguyen" userId="f59fb8f3-a021-417a-8bc1-65c8d471c621" providerId="ADAL" clId="{EC1E750C-42C7-A84F-81F0-83B2F940DF8B}" dt="2019-10-10T14:34:41.659" v="4838" actId="20577"/>
          <ac:spMkLst>
            <pc:docMk/>
            <pc:sldMk cId="2816034367" sldId="307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52:38.760" v="458" actId="478"/>
          <ac:picMkLst>
            <pc:docMk/>
            <pc:sldMk cId="2816034367" sldId="307"/>
            <ac:picMk id="3" creationId="{01205C96-4873-E74D-9647-F792C437AC65}"/>
          </ac:picMkLst>
        </pc:picChg>
      </pc:sldChg>
      <pc:sldChg chg="addSp delSp modSp add modAnim">
        <pc:chgData name="Long B Nguyen" userId="f59fb8f3-a021-417a-8bc1-65c8d471c621" providerId="ADAL" clId="{EC1E750C-42C7-A84F-81F0-83B2F940DF8B}" dt="2019-10-10T15:50:28.277" v="5345"/>
        <pc:sldMkLst>
          <pc:docMk/>
          <pc:sldMk cId="3647198221" sldId="308"/>
        </pc:sldMkLst>
        <pc:spChg chg="mod">
          <ac:chgData name="Long B Nguyen" userId="f59fb8f3-a021-417a-8bc1-65c8d471c621" providerId="ADAL" clId="{EC1E750C-42C7-A84F-81F0-83B2F940DF8B}" dt="2019-10-06T15:02:02.148" v="713" actId="20577"/>
          <ac:spMkLst>
            <pc:docMk/>
            <pc:sldMk cId="3647198221" sldId="308"/>
            <ac:spMk id="9" creationId="{E3B2E017-30B2-884B-A113-B419A2ED51AD}"/>
          </ac:spMkLst>
        </pc:spChg>
        <pc:picChg chg="del">
          <ac:chgData name="Long B Nguyen" userId="f59fb8f3-a021-417a-8bc1-65c8d471c621" providerId="ADAL" clId="{EC1E750C-42C7-A84F-81F0-83B2F940DF8B}" dt="2019-10-06T14:49:30.025" v="227" actId="478"/>
          <ac:picMkLst>
            <pc:docMk/>
            <pc:sldMk cId="3647198221" sldId="308"/>
            <ac:picMk id="3" creationId="{01205C96-4873-E74D-9647-F792C437AC65}"/>
          </ac:picMkLst>
        </pc:picChg>
        <pc:picChg chg="add mod">
          <ac:chgData name="Long B Nguyen" userId="f59fb8f3-a021-417a-8bc1-65c8d471c621" providerId="ADAL" clId="{EC1E750C-42C7-A84F-81F0-83B2F940DF8B}" dt="2019-10-06T15:01:36.617" v="671" actId="1076"/>
          <ac:picMkLst>
            <pc:docMk/>
            <pc:sldMk cId="3647198221" sldId="308"/>
            <ac:picMk id="5" creationId="{E0FFF880-C4B5-8F48-BCDD-3A8604715F1F}"/>
          </ac:picMkLst>
        </pc:picChg>
      </pc:sldChg>
      <pc:sldChg chg="modSp modAnim">
        <pc:chgData name="Long B Nguyen" userId="f59fb8f3-a021-417a-8bc1-65c8d471c621" providerId="ADAL" clId="{EC1E750C-42C7-A84F-81F0-83B2F940DF8B}" dt="2019-10-10T15:54:14.629" v="5355"/>
        <pc:sldMkLst>
          <pc:docMk/>
          <pc:sldMk cId="3130680389" sldId="309"/>
        </pc:sldMkLst>
        <pc:spChg chg="mod">
          <ac:chgData name="Long B Nguyen" userId="f59fb8f3-a021-417a-8bc1-65c8d471c621" providerId="ADAL" clId="{EC1E750C-42C7-A84F-81F0-83B2F940DF8B}" dt="2019-10-10T15:11:46.760" v="5167" actId="20577"/>
          <ac:spMkLst>
            <pc:docMk/>
            <pc:sldMk cId="3130680389" sldId="309"/>
            <ac:spMk id="9" creationId="{E3B2E017-30B2-884B-A113-B419A2ED51AD}"/>
          </ac:spMkLst>
        </pc:spChg>
        <pc:picChg chg="mod">
          <ac:chgData name="Long B Nguyen" userId="f59fb8f3-a021-417a-8bc1-65c8d471c621" providerId="ADAL" clId="{EC1E750C-42C7-A84F-81F0-83B2F940DF8B}" dt="2019-10-08T12:49:42.402" v="4253" actId="1076"/>
          <ac:picMkLst>
            <pc:docMk/>
            <pc:sldMk cId="3130680389" sldId="309"/>
            <ac:picMk id="3" creationId="{01205C96-4873-E74D-9647-F792C437AC65}"/>
          </ac:picMkLst>
        </pc:picChg>
      </pc:sldChg>
      <pc:sldChg chg="addSp delSp modSp modAnim">
        <pc:chgData name="Long B Nguyen" userId="f59fb8f3-a021-417a-8bc1-65c8d471c621" providerId="ADAL" clId="{EC1E750C-42C7-A84F-81F0-83B2F940DF8B}" dt="2019-10-10T16:16:35.180" v="5357"/>
        <pc:sldMkLst>
          <pc:docMk/>
          <pc:sldMk cId="3718152399" sldId="310"/>
        </pc:sldMkLst>
        <pc:spChg chg="add del">
          <ac:chgData name="Long B Nguyen" userId="f59fb8f3-a021-417a-8bc1-65c8d471c621" providerId="ADAL" clId="{EC1E750C-42C7-A84F-81F0-83B2F940DF8B}" dt="2019-10-07T19:43:18.143" v="1733"/>
          <ac:spMkLst>
            <pc:docMk/>
            <pc:sldMk cId="3718152399" sldId="310"/>
            <ac:spMk id="4" creationId="{47258E98-E172-D14F-B3EA-94FC79084D94}"/>
          </ac:spMkLst>
        </pc:spChg>
        <pc:spChg chg="mod">
          <ac:chgData name="Long B Nguyen" userId="f59fb8f3-a021-417a-8bc1-65c8d471c621" providerId="ADAL" clId="{EC1E750C-42C7-A84F-81F0-83B2F940DF8B}" dt="2019-10-10T15:11:08.045" v="5163" actId="20577"/>
          <ac:spMkLst>
            <pc:docMk/>
            <pc:sldMk cId="3718152399" sldId="310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EC1E750C-42C7-A84F-81F0-83B2F940DF8B}" dt="2019-10-11T02:03:20.916" v="6246" actId="2696"/>
        <pc:sldMkLst>
          <pc:docMk/>
          <pc:sldMk cId="2605170782" sldId="311"/>
        </pc:sldMkLst>
        <pc:spChg chg="mod">
          <ac:chgData name="Long B Nguyen" userId="f59fb8f3-a021-417a-8bc1-65c8d471c621" providerId="ADAL" clId="{EC1E750C-42C7-A84F-81F0-83B2F940DF8B}" dt="2019-10-10T15:13:08.129" v="5243" actId="20577"/>
          <ac:spMkLst>
            <pc:docMk/>
            <pc:sldMk cId="2605170782" sldId="311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EC1E750C-42C7-A84F-81F0-83B2F940DF8B}" dt="2019-10-11T02:03:20.913" v="6245" actId="2696"/>
        <pc:sldMkLst>
          <pc:docMk/>
          <pc:sldMk cId="1753618663" sldId="312"/>
        </pc:sldMkLst>
        <pc:spChg chg="mod">
          <ac:chgData name="Long B Nguyen" userId="f59fb8f3-a021-417a-8bc1-65c8d471c621" providerId="ADAL" clId="{EC1E750C-42C7-A84F-81F0-83B2F940DF8B}" dt="2019-10-10T15:13:39.877" v="5249" actId="20577"/>
          <ac:spMkLst>
            <pc:docMk/>
            <pc:sldMk cId="1753618663" sldId="31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9:39.763" v="6346" actId="20577"/>
        <pc:sldMkLst>
          <pc:docMk/>
          <pc:sldMk cId="908349489" sldId="315"/>
        </pc:sldMkLst>
        <pc:spChg chg="mod">
          <ac:chgData name="Long B Nguyen" userId="f59fb8f3-a021-417a-8bc1-65c8d471c621" providerId="ADAL" clId="{EC1E750C-42C7-A84F-81F0-83B2F940DF8B}" dt="2019-10-11T02:09:39.763" v="6346" actId="20577"/>
          <ac:spMkLst>
            <pc:docMk/>
            <pc:sldMk cId="908349489" sldId="31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1T02:07:12.041" v="6321" actId="20577"/>
        <pc:sldMkLst>
          <pc:docMk/>
          <pc:sldMk cId="1997478848" sldId="319"/>
        </pc:sldMkLst>
        <pc:spChg chg="mod">
          <ac:chgData name="Long B Nguyen" userId="f59fb8f3-a021-417a-8bc1-65c8d471c621" providerId="ADAL" clId="{EC1E750C-42C7-A84F-81F0-83B2F940DF8B}" dt="2019-10-11T02:06:12.946" v="6267" actId="20577"/>
          <ac:spMkLst>
            <pc:docMk/>
            <pc:sldMk cId="1997478848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02:07:12.041" v="6321" actId="20577"/>
          <ac:spMkLst>
            <pc:docMk/>
            <pc:sldMk cId="1997478848" sldId="319"/>
            <ac:spMk id="9" creationId="{E3B2E017-30B2-884B-A113-B419A2ED51AD}"/>
          </ac:spMkLst>
        </pc:spChg>
      </pc:sldChg>
      <pc:sldChg chg="modSp del modAnim">
        <pc:chgData name="Long B Nguyen" userId="f59fb8f3-a021-417a-8bc1-65c8d471c621" providerId="ADAL" clId="{EC1E750C-42C7-A84F-81F0-83B2F940DF8B}" dt="2019-10-11T02:03:20.910" v="6244" actId="2696"/>
        <pc:sldMkLst>
          <pc:docMk/>
          <pc:sldMk cId="2097438965" sldId="320"/>
        </pc:sldMkLst>
        <pc:spChg chg="mod">
          <ac:chgData name="Long B Nguyen" userId="f59fb8f3-a021-417a-8bc1-65c8d471c621" providerId="ADAL" clId="{EC1E750C-42C7-A84F-81F0-83B2F940DF8B}" dt="2019-10-06T15:14:00.927" v="949" actId="20577"/>
          <ac:spMkLst>
            <pc:docMk/>
            <pc:sldMk cId="2097438965" sldId="32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EC1E750C-42C7-A84F-81F0-83B2F940DF8B}" dt="2019-10-10T16:20:02.157" v="5386"/>
        <pc:sldMkLst>
          <pc:docMk/>
          <pc:sldMk cId="2404797560" sldId="321"/>
        </pc:sldMkLst>
        <pc:spChg chg="mod">
          <ac:chgData name="Long B Nguyen" userId="f59fb8f3-a021-417a-8bc1-65c8d471c621" providerId="ADAL" clId="{EC1E750C-42C7-A84F-81F0-83B2F940DF8B}" dt="2019-10-10T16:19:47.637" v="5383" actId="20577"/>
          <ac:spMkLst>
            <pc:docMk/>
            <pc:sldMk cId="2404797560" sldId="32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6T15:52:09.886" v="1199" actId="20577"/>
        <pc:sldMkLst>
          <pc:docMk/>
          <pc:sldMk cId="866882917" sldId="322"/>
        </pc:sldMkLst>
        <pc:spChg chg="mod">
          <ac:chgData name="Long B Nguyen" userId="f59fb8f3-a021-417a-8bc1-65c8d471c621" providerId="ADAL" clId="{EC1E750C-42C7-A84F-81F0-83B2F940DF8B}" dt="2019-10-06T15:52:09.886" v="1199" actId="20577"/>
          <ac:spMkLst>
            <pc:docMk/>
            <pc:sldMk cId="866882917" sldId="322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EC1E750C-42C7-A84F-81F0-83B2F940DF8B}" dt="2019-10-11T02:07:27.931" v="6322" actId="2696"/>
        <pc:sldMkLst>
          <pc:docMk/>
          <pc:sldMk cId="1289346350" sldId="323"/>
        </pc:sldMkLst>
        <pc:spChg chg="mod">
          <ac:chgData name="Long B Nguyen" userId="f59fb8f3-a021-417a-8bc1-65c8d471c621" providerId="ADAL" clId="{EC1E750C-42C7-A84F-81F0-83B2F940DF8B}" dt="2019-10-10T15:15:41.404" v="5275" actId="20577"/>
          <ac:spMkLst>
            <pc:docMk/>
            <pc:sldMk cId="1289346350" sldId="323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EC1E750C-42C7-A84F-81F0-83B2F940DF8B}" dt="2019-10-08T12:23:24.073" v="3967" actId="20577"/>
        <pc:sldMkLst>
          <pc:docMk/>
          <pc:sldMk cId="3883735123" sldId="324"/>
        </pc:sldMkLst>
        <pc:spChg chg="mod">
          <ac:chgData name="Long B Nguyen" userId="f59fb8f3-a021-417a-8bc1-65c8d471c621" providerId="ADAL" clId="{EC1E750C-42C7-A84F-81F0-83B2F940DF8B}" dt="2019-10-08T12:23:24.073" v="3967" actId="20577"/>
          <ac:spMkLst>
            <pc:docMk/>
            <pc:sldMk cId="3883735123" sldId="324"/>
            <ac:spMk id="2" creationId="{AA3A228F-61D0-D949-A5E7-F83756230BF8}"/>
          </ac:spMkLst>
        </pc:spChg>
      </pc:sldChg>
      <pc:sldChg chg="delSp modSp">
        <pc:chgData name="Long B Nguyen" userId="f59fb8f3-a021-417a-8bc1-65c8d471c621" providerId="ADAL" clId="{EC1E750C-42C7-A84F-81F0-83B2F940DF8B}" dt="2019-10-10T15:16:29.163" v="5285" actId="20577"/>
        <pc:sldMkLst>
          <pc:docMk/>
          <pc:sldMk cId="97464883" sldId="325"/>
        </pc:sldMkLst>
        <pc:spChg chg="del">
          <ac:chgData name="Long B Nguyen" userId="f59fb8f3-a021-417a-8bc1-65c8d471c621" providerId="ADAL" clId="{EC1E750C-42C7-A84F-81F0-83B2F940DF8B}" dt="2019-10-08T12:13:20.740" v="3556" actId="478"/>
          <ac:spMkLst>
            <pc:docMk/>
            <pc:sldMk cId="97464883" sldId="325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0T15:16:29.163" v="5285" actId="20577"/>
          <ac:spMkLst>
            <pc:docMk/>
            <pc:sldMk cId="97464883" sldId="32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1:10.548" v="5349"/>
        <pc:sldMkLst>
          <pc:docMk/>
          <pc:sldMk cId="2224964763" sldId="326"/>
        </pc:sldMkLst>
        <pc:spChg chg="mod">
          <ac:chgData name="Long B Nguyen" userId="f59fb8f3-a021-417a-8bc1-65c8d471c621" providerId="ADAL" clId="{EC1E750C-42C7-A84F-81F0-83B2F940DF8B}" dt="2019-10-06T14:46:32.245" v="184" actId="20577"/>
          <ac:spMkLst>
            <pc:docMk/>
            <pc:sldMk cId="2224964763" sldId="326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4:34:27.916" v="4830" actId="20577"/>
          <ac:spMkLst>
            <pc:docMk/>
            <pc:sldMk cId="2224964763" sldId="32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5:50:41.697" v="5347"/>
        <pc:sldMkLst>
          <pc:docMk/>
          <pc:sldMk cId="725508398" sldId="327"/>
        </pc:sldMkLst>
        <pc:spChg chg="mod">
          <ac:chgData name="Long B Nguyen" userId="f59fb8f3-a021-417a-8bc1-65c8d471c621" providerId="ADAL" clId="{EC1E750C-42C7-A84F-81F0-83B2F940DF8B}" dt="2019-10-06T14:52:17.845" v="454" actId="2711"/>
          <ac:spMkLst>
            <pc:docMk/>
            <pc:sldMk cId="725508398" sldId="327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EC1E750C-42C7-A84F-81F0-83B2F940DF8B}" dt="2019-10-11T02:03:20.908" v="6243" actId="2696"/>
        <pc:sldMkLst>
          <pc:docMk/>
          <pc:sldMk cId="295479311" sldId="328"/>
        </pc:sldMkLst>
        <pc:spChg chg="mod">
          <ac:chgData name="Long B Nguyen" userId="f59fb8f3-a021-417a-8bc1-65c8d471c621" providerId="ADAL" clId="{EC1E750C-42C7-A84F-81F0-83B2F940DF8B}" dt="2019-10-06T15:14:06.499" v="951" actId="20577"/>
          <ac:spMkLst>
            <pc:docMk/>
            <pc:sldMk cId="295479311" sldId="32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18:19.829" v="5380"/>
        <pc:sldMkLst>
          <pc:docMk/>
          <pc:sldMk cId="771839009" sldId="329"/>
        </pc:sldMkLst>
        <pc:spChg chg="mod">
          <ac:chgData name="Long B Nguyen" userId="f59fb8f3-a021-417a-8bc1-65c8d471c621" providerId="ADAL" clId="{EC1E750C-42C7-A84F-81F0-83B2F940DF8B}" dt="2019-10-06T15:15:50.916" v="985" actId="20577"/>
          <ac:spMkLst>
            <pc:docMk/>
            <pc:sldMk cId="771839009" sldId="329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08T11:46:15.362" v="2845" actId="20577"/>
          <ac:spMkLst>
            <pc:docMk/>
            <pc:sldMk cId="771839009" sldId="32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1T02:09:04.696" v="6323" actId="20577"/>
        <pc:sldMkLst>
          <pc:docMk/>
          <pc:sldMk cId="1160750792" sldId="330"/>
        </pc:sldMkLst>
        <pc:spChg chg="mod">
          <ac:chgData name="Long B Nguyen" userId="f59fb8f3-a021-417a-8bc1-65c8d471c621" providerId="ADAL" clId="{EC1E750C-42C7-A84F-81F0-83B2F940DF8B}" dt="2019-10-11T02:09:04.696" v="6323" actId="20577"/>
          <ac:spMkLst>
            <pc:docMk/>
            <pc:sldMk cId="1160750792" sldId="33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7:17:22.422" v="5594" actId="20577"/>
        <pc:sldMkLst>
          <pc:docMk/>
          <pc:sldMk cId="121458461" sldId="332"/>
        </pc:sldMkLst>
        <pc:spChg chg="mod">
          <ac:chgData name="Long B Nguyen" userId="f59fb8f3-a021-417a-8bc1-65c8d471c621" providerId="ADAL" clId="{EC1E750C-42C7-A84F-81F0-83B2F940DF8B}" dt="2019-10-07T20:38:01.895" v="2811" actId="20577"/>
          <ac:spMkLst>
            <pc:docMk/>
            <pc:sldMk cId="121458461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7:17:22.422" v="5594" actId="20577"/>
          <ac:spMkLst>
            <pc:docMk/>
            <pc:sldMk cId="121458461" sldId="33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6:20:15.874" v="5387"/>
        <pc:sldMkLst>
          <pc:docMk/>
          <pc:sldMk cId="3377374440" sldId="333"/>
        </pc:sldMkLst>
        <pc:spChg chg="mod">
          <ac:chgData name="Long B Nguyen" userId="f59fb8f3-a021-417a-8bc1-65c8d471c621" providerId="ADAL" clId="{EC1E750C-42C7-A84F-81F0-83B2F940DF8B}" dt="2019-10-10T15:14:05.992" v="5261" actId="20577"/>
          <ac:spMkLst>
            <pc:docMk/>
            <pc:sldMk cId="3377374440" sldId="333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EC1E750C-42C7-A84F-81F0-83B2F940DF8B}" dt="2019-10-10T17:01:22.036" v="5554"/>
        <pc:sldMkLst>
          <pc:docMk/>
          <pc:sldMk cId="1297630579" sldId="334"/>
        </pc:sldMkLst>
        <pc:spChg chg="del mod">
          <ac:chgData name="Long B Nguyen" userId="f59fb8f3-a021-417a-8bc1-65c8d471c621" providerId="ADAL" clId="{EC1E750C-42C7-A84F-81F0-83B2F940DF8B}" dt="2019-10-08T12:13:58.030" v="3569" actId="478"/>
          <ac:spMkLst>
            <pc:docMk/>
            <pc:sldMk cId="1297630579" sldId="334"/>
            <ac:spMk id="6" creationId="{2B2AA30A-82DB-F148-8204-27387E5FE6F1}"/>
          </ac:spMkLst>
        </pc:spChg>
        <pc:spChg chg="mod">
          <ac:chgData name="Long B Nguyen" userId="f59fb8f3-a021-417a-8bc1-65c8d471c621" providerId="ADAL" clId="{EC1E750C-42C7-A84F-81F0-83B2F940DF8B}" dt="2019-10-10T15:18:30.244" v="5303" actId="20577"/>
          <ac:spMkLst>
            <pc:docMk/>
            <pc:sldMk cId="1297630579" sldId="33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EC1E750C-42C7-A84F-81F0-83B2F940DF8B}" dt="2019-10-10T17:02:19.093" v="5566"/>
        <pc:sldMkLst>
          <pc:docMk/>
          <pc:sldMk cId="3679420171" sldId="335"/>
        </pc:sldMkLst>
        <pc:spChg chg="mod">
          <ac:chgData name="Long B Nguyen" userId="f59fb8f3-a021-417a-8bc1-65c8d471c621" providerId="ADAL" clId="{EC1E750C-42C7-A84F-81F0-83B2F940DF8B}" dt="2019-10-08T12:19:30.272" v="3741" actId="20577"/>
          <ac:spMkLst>
            <pc:docMk/>
            <pc:sldMk cId="3679420171" sldId="335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19:29.175" v="5335" actId="20577"/>
          <ac:spMkLst>
            <pc:docMk/>
            <pc:sldMk cId="3679420171" sldId="335"/>
            <ac:spMk id="9" creationId="{E3B2E017-30B2-884B-A113-B419A2ED51AD}"/>
          </ac:spMkLst>
        </pc:spChg>
      </pc:sldChg>
      <pc:sldChg chg="delSp modSp add">
        <pc:chgData name="Long B Nguyen" userId="f59fb8f3-a021-417a-8bc1-65c8d471c621" providerId="ADAL" clId="{EC1E750C-42C7-A84F-81F0-83B2F940DF8B}" dt="2019-10-10T14:59:15.033" v="4949" actId="20577"/>
        <pc:sldMkLst>
          <pc:docMk/>
          <pc:sldMk cId="4200601291" sldId="336"/>
        </pc:sldMkLst>
        <pc:spChg chg="mod">
          <ac:chgData name="Long B Nguyen" userId="f59fb8f3-a021-417a-8bc1-65c8d471c621" providerId="ADAL" clId="{EC1E750C-42C7-A84F-81F0-83B2F940DF8B}" dt="2019-10-10T14:59:15.033" v="4949" actId="20577"/>
          <ac:spMkLst>
            <pc:docMk/>
            <pc:sldMk cId="4200601291" sldId="336"/>
            <ac:spMk id="9" creationId="{E3B2E017-30B2-884B-A113-B419A2ED51AD}"/>
          </ac:spMkLst>
        </pc:spChg>
        <pc:picChg chg="del mod">
          <ac:chgData name="Long B Nguyen" userId="f59fb8f3-a021-417a-8bc1-65c8d471c621" providerId="ADAL" clId="{EC1E750C-42C7-A84F-81F0-83B2F940DF8B}" dt="2019-10-08T12:53:32.398" v="4563" actId="478"/>
          <ac:picMkLst>
            <pc:docMk/>
            <pc:sldMk cId="4200601291" sldId="336"/>
            <ac:picMk id="3" creationId="{01205C96-4873-E74D-9647-F792C437AC65}"/>
          </ac:picMkLst>
        </pc:picChg>
      </pc:sldChg>
      <pc:sldChg chg="modSp add del">
        <pc:chgData name="Long B Nguyen" userId="f59fb8f3-a021-417a-8bc1-65c8d471c621" providerId="ADAL" clId="{EC1E750C-42C7-A84F-81F0-83B2F940DF8B}" dt="2019-10-10T17:00:24.107" v="5512" actId="2696"/>
        <pc:sldMkLst>
          <pc:docMk/>
          <pc:sldMk cId="3162468235" sldId="337"/>
        </pc:sldMkLst>
        <pc:spChg chg="mod">
          <ac:chgData name="Long B Nguyen" userId="f59fb8f3-a021-417a-8bc1-65c8d471c621" providerId="ADAL" clId="{EC1E750C-42C7-A84F-81F0-83B2F940DF8B}" dt="2019-10-10T16:58:39.649" v="5402" actId="20577"/>
          <ac:spMkLst>
            <pc:docMk/>
            <pc:sldMk cId="3162468235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6:59:49.137" v="5509" actId="20577"/>
          <ac:spMkLst>
            <pc:docMk/>
            <pc:sldMk cId="3162468235" sldId="337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EC1E750C-42C7-A84F-81F0-83B2F940DF8B}" dt="2019-10-11T01:56:07.553" v="6046" actId="2696"/>
        <pc:sldMkLst>
          <pc:docMk/>
          <pc:sldMk cId="3287048054" sldId="337"/>
        </pc:sldMkLst>
        <pc:spChg chg="mod">
          <ac:chgData name="Long B Nguyen" userId="f59fb8f3-a021-417a-8bc1-65c8d471c621" providerId="ADAL" clId="{EC1E750C-42C7-A84F-81F0-83B2F940DF8B}" dt="2019-10-10T23:32:10.769" v="5604" actId="20577"/>
          <ac:spMkLst>
            <pc:docMk/>
            <pc:sldMk cId="3287048054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1T01:54:46.355" v="6041" actId="20577"/>
          <ac:spMkLst>
            <pc:docMk/>
            <pc:sldMk cId="3287048054" sldId="337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EC1E750C-42C7-A84F-81F0-83B2F940DF8B}" dt="2019-10-10T15:08:24.584" v="5120" actId="2696"/>
        <pc:sldMkLst>
          <pc:docMk/>
          <pc:sldMk cId="3357074659" sldId="337"/>
        </pc:sldMkLst>
        <pc:spChg chg="mod">
          <ac:chgData name="Long B Nguyen" userId="f59fb8f3-a021-417a-8bc1-65c8d471c621" providerId="ADAL" clId="{EC1E750C-42C7-A84F-81F0-83B2F940DF8B}" dt="2019-10-10T15:06:04.998" v="4982" actId="20577"/>
          <ac:spMkLst>
            <pc:docMk/>
            <pc:sldMk cId="3357074659" sldId="337"/>
            <ac:spMk id="2" creationId="{AA3A228F-61D0-D949-A5E7-F83756230BF8}"/>
          </ac:spMkLst>
        </pc:spChg>
        <pc:spChg chg="mod">
          <ac:chgData name="Long B Nguyen" userId="f59fb8f3-a021-417a-8bc1-65c8d471c621" providerId="ADAL" clId="{EC1E750C-42C7-A84F-81F0-83B2F940DF8B}" dt="2019-10-10T15:07:13.444" v="5119"/>
          <ac:spMkLst>
            <pc:docMk/>
            <pc:sldMk cId="3357074659" sldId="337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EC1E750C-42C7-A84F-81F0-83B2F940DF8B}" dt="2019-10-11T01:56:18.193" v="6047"/>
        <pc:sldMkLst>
          <pc:docMk/>
          <pc:sldMk cId="3893998552" sldId="337"/>
        </pc:sldMkLst>
      </pc:sldChg>
      <pc:sldChg chg="modSp add modAnim">
        <pc:chgData name="Long B Nguyen" userId="f59fb8f3-a021-417a-8bc1-65c8d471c621" providerId="ADAL" clId="{EC1E750C-42C7-A84F-81F0-83B2F940DF8B}" dt="2019-10-11T02:15:32.330" v="6674" actId="20577"/>
        <pc:sldMkLst>
          <pc:docMk/>
          <pc:sldMk cId="1222806230" sldId="338"/>
        </pc:sldMkLst>
        <pc:spChg chg="mod">
          <ac:chgData name="Long B Nguyen" userId="f59fb8f3-a021-417a-8bc1-65c8d471c621" providerId="ADAL" clId="{EC1E750C-42C7-A84F-81F0-83B2F940DF8B}" dt="2019-10-11T02:15:32.330" v="6674" actId="20577"/>
          <ac:spMkLst>
            <pc:docMk/>
            <pc:sldMk cId="1222806230" sldId="338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EC1E750C-42C7-A84F-81F0-83B2F940DF8B}" dt="2019-10-11T01:56:05.847" v="6045" actId="2696"/>
        <pc:sldMkLst>
          <pc:docMk/>
          <pc:sldMk cId="4078468923" sldId="338"/>
        </pc:sldMkLst>
      </pc:sldChg>
    </pc:docChg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7A040644-7AE2-4E4B-9BEA-C1B41E4ABA94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359527BD-9D28-FA41-9B76-D4C412CACD55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</a:t>
            </a:r>
            <a:r>
              <a:rPr lang="en-US" sz="4050"/>
              <a:t>to Python</a:t>
            </a:r>
            <a:endParaRPr lang="en-US" sz="40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50187"/>
            <a:ext cx="5381296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Built-In Sequences: Lists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40245"/>
            <a:ext cx="8051725" cy="4471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particularly useful version of this is to specify a negative step, which will reverse the list. In this case, the default start index is at the end of the list and the default stop index is at the beginning(inclusive).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defaults end of array to beginning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[5, 4, 3, 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first two items reversed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[2, 1]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two items reversed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[5,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::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sz="18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everything except last two items reversed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[3, 2, 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0060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Both indexing and slicing can be used to set elements as well as access them.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0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  <a:cs typeface="InaiMathi" pitchFamily="2" charset="0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100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2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3, 5, 7, 11]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99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In 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4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]: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  <a:cs typeface="InaiMathi" pitchFamily="2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  <a:cs typeface="InaiMathi" pitchFamily="2" charset="0"/>
              </a:rPr>
              <a:t>print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  <a:cs typeface="InaiMathi" pitchFamily="2" charset="0"/>
              </a:rPr>
              <a:t>L</a:t>
            </a: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  <a:cs typeface="InaiMathi" pitchFamily="2" charset="0"/>
              </a:rPr>
              <a:t>[100, 99, 99, 7,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  <a:cs typeface="InaiMathi" pitchFamily="2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324" y="1871630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5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Lists: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Concatenation: + operator will concatenate two lists.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[2, 3, 5, 7, 11, 13, 17, 19]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list methods.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88440"/>
              </p:ext>
            </p:extLst>
          </p:nvPr>
        </p:nvGraphicFramePr>
        <p:xfrm>
          <a:off x="425450" y="1583383"/>
          <a:ext cx="8293100" cy="4008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append(value)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appends value to the end of the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insert(index,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inserts value at position given by index, shifts elements to the right.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28702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pop(index)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at index from list, shifts elements left and returns removed object. Returns last element if index is omitted.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remove(value)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removes object from list by </a:t>
                      </a:r>
                      <a:r>
                        <a:rPr lang="en-US" sz="1800" b="1" dirty="0"/>
                        <a:t>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index(value)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index of first occurrence of value if exists, otherwise throws a </a:t>
                      </a:r>
                      <a:r>
                        <a:rPr lang="en-US" sz="1800" dirty="0" err="1"/>
                        <a:t>ValueError</a:t>
                      </a:r>
                      <a:r>
                        <a:rPr lang="en-US" sz="18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18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the number times value appear in list.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29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04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27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"hi"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-4, 6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(2)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[3,"hi",-4, 6, 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L.insert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(1, 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[3,"hello","hi",-4,6,2]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a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latin typeface="Inconsolata Medium" panose="020B0609030003000000" pitchFamily="49" charset="77"/>
              </a:rPr>
              <a:t>(3)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[3,"hello","hi",6,2]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print(a) 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-4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pop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[3,"hello","hi",6]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remove</a:t>
            </a:r>
            <a:r>
              <a:rPr lang="en-US" b="1" dirty="0">
                <a:latin typeface="Inconsolata Medium" panose="020B0609030003000000" pitchFamily="49" charset="77"/>
              </a:rPr>
              <a:t>("hi")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[3,"hello",6]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latin typeface="Inconsolata Medium" panose="020B0609030003000000" pitchFamily="49" charset="77"/>
              </a:rPr>
              <a:t>ind</a:t>
            </a:r>
            <a:r>
              <a:rPr lang="en-US" b="1" dirty="0"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index</a:t>
            </a:r>
            <a:r>
              <a:rPr lang="en-US" b="1" dirty="0">
                <a:latin typeface="Inconsolata Medium" panose="020B0609030003000000" pitchFamily="49" charset="77"/>
              </a:rPr>
              <a:t>(6)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count</a:t>
            </a:r>
            <a:r>
              <a:rPr lang="en-US" b="1" dirty="0">
                <a:latin typeface="Inconsolata Medium" panose="020B0609030003000000" pitchFamily="49" charset="77"/>
              </a:rPr>
              <a:t>("hello")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1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45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Converting between a string and a list can be done using the  list() constructor.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(message)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[‘p’, ‘y’, ‘t’, ‘h’, ‘o’, ‘n’]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47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useful operation is to use list() with range() to create new lists easily.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range(1,7))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3, 4, 5, 6]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lst2 = list(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range(1,1000))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83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comprehension(or </a:t>
            </a:r>
            <a:r>
              <a:rPr lang="en-US" dirty="0" err="1"/>
              <a:t>listcomp</a:t>
            </a:r>
            <a:r>
              <a:rPr lang="en-US" dirty="0"/>
              <a:t>) is a concise and readable way of creating a new list from another </a:t>
            </a:r>
            <a:r>
              <a:rPr lang="en-US" dirty="0" err="1"/>
              <a:t>iterable</a:t>
            </a:r>
            <a:r>
              <a:rPr lang="en-US" dirty="0"/>
              <a:t>(list, tuple, string).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Suppose we want to square all numbers from a list.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[]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  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new_lst.append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 ** 2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can use list comprehension to do this much simpler and more Pythonic.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79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We can use list comprehension to do the previous problem much simpler and more Pythonic.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, 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1900" b="1" dirty="0">
                <a:latin typeface="Inconsolata Medium" panose="020B0609030003000000" pitchFamily="49" charset="77"/>
              </a:rPr>
              <a:t>in </a:t>
            </a:r>
            <a:r>
              <a:rPr lang="en-US" sz="1900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9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new_lst</a:t>
            </a:r>
            <a:r>
              <a:rPr lang="en-US" sz="1900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4 9 25 49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loops are used to do many things: scan through a list, pick out items, compute sums, counts and averages, etc... </a:t>
            </a:r>
            <a:r>
              <a:rPr lang="en-US" dirty="0" err="1"/>
              <a:t>Listcomp</a:t>
            </a:r>
            <a:r>
              <a:rPr lang="en-US" dirty="0"/>
              <a:t> is a one trick pony: create new lists.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3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conditions.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x**2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for x in range(7)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if x % 2 == 0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print(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0 4 16 36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8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Lists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Indexing and Slicing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List Methods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3)   List comprehensions	</a:t>
            </a:r>
          </a:p>
          <a:p>
            <a:pPr marL="457200" indent="-457200">
              <a:buAutoNum type="arabicParenR" startAt="4"/>
            </a:pPr>
            <a:r>
              <a:rPr lang="en-US" dirty="0" err="1">
                <a:latin typeface="Gill Sans MT" panose="020B0502020104020203" pitchFamily="34" charset="77"/>
              </a:rPr>
              <a:t>Iterables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5)   Membership and Operations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List comprehension can also contain nested loops. A list of lists or a list of tuples can be created in this way.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colors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"red", "black"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r>
              <a:rPr lang="en-US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sizes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"S, "M", "L"</a:t>
            </a:r>
            <a:r>
              <a:rPr lang="en-US" sz="2000" b="1" dirty="0">
                <a:latin typeface="Inconsolata Medium" panose="020B0609030003000000" pitchFamily="49" charset="77"/>
              </a:rPr>
              <a:t>]	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[(color, size) for color in colors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				for size in sizes]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shirts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Out[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]: 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[('red', 'S'),('red', 'M'),('red', 'L'),('black', 'S'),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 ('black', 'M'),('black', 'L')]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 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75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dirty="0" err="1"/>
              <a:t>iterable</a:t>
            </a:r>
            <a:r>
              <a:rPr lang="en-US" dirty="0"/>
              <a:t> is an object from which we can loop over. Lists and strings are </a:t>
            </a:r>
            <a:r>
              <a:rPr lang="en-US" dirty="0" err="1"/>
              <a:t>iterables</a:t>
            </a:r>
            <a:r>
              <a:rPr lang="en-US" dirty="0"/>
              <a:t>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lst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2 3 5 7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“python”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UbuntuMono"/>
              </a:rPr>
              <a:t>	 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 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p y t h o 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3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split() method splits a string into a list.  A separator can be specified. The default separator is any whitespace.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fruits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"apple mango banana grape"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fruits.split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[‘apple’, ‘mango’, ‘banana’, ‘grape’]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list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“hi, I am Mike, I just graduate.”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list.split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(", 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[‘hi’, ‘I am Mike’, ‘I just graduate.’]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99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split()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using split() to split a string of integers into a list of integers, remember to use the int() constructor to convert the list elements into integers.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input("Enter a list of integers separated by spaces: ")</a:t>
            </a:r>
          </a:p>
          <a:p>
            <a:pPr marL="0" indent="0">
              <a:buNone/>
            </a:pPr>
            <a:r>
              <a:rPr lang="en-US" sz="2000" b="1" dirty="0" err="1"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latin typeface="Inconsolata Medium" panose="020B0609030003000000" pitchFamily="49" charset="77"/>
              </a:rPr>
              <a:t> = [int(x) for x in </a:t>
            </a:r>
            <a:r>
              <a:rPr lang="en-US" sz="2000" b="1" dirty="0" err="1">
                <a:latin typeface="Inconsolata Medium" panose="020B0609030003000000" pitchFamily="49" charset="77"/>
              </a:rPr>
              <a:t>s.split</a:t>
            </a:r>
            <a:r>
              <a:rPr lang="en-US" sz="2000" b="1" dirty="0">
                <a:latin typeface="Inconsolata Medium" panose="020B0609030003000000" pitchFamily="49" charset="77"/>
              </a:rPr>
              <a:t>()]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list_nums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list of integers instead of strings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80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and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799D1-000E-F24E-9DA4-3EA460D9A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4" y="1408493"/>
            <a:ext cx="6202888" cy="278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35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comparison operator == checks for </a:t>
            </a:r>
            <a:r>
              <a:rPr lang="en-US" i="1" dirty="0"/>
              <a:t>object equality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 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4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Identity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identity operators, is and is not, check for </a:t>
            </a:r>
            <a:r>
              <a:rPr lang="en-US" i="1" dirty="0"/>
              <a:t>object identity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latin typeface="Inconsolata Medium" panose="020B0609030003000000" pitchFamily="49" charset="77"/>
              </a:rPr>
              <a:t>is not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	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	b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a </a:t>
            </a:r>
            <a:r>
              <a:rPr lang="en-US" b="1" dirty="0">
                <a:latin typeface="Inconsolata Medium" panose="020B0609030003000000" pitchFamily="49" charset="77"/>
              </a:rPr>
              <a:t>is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Membership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828" y="1056320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Membership operators check for membership within compound objects like lists.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r>
              <a:rPr lang="en-US" b="1" dirty="0"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[1]: True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latin typeface="Inconsolata Medium" panose="020B0609030003000000" pitchFamily="49" charset="77"/>
              </a:rPr>
              <a:t>not in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'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a' </a:t>
            </a:r>
            <a:r>
              <a:rPr lang="en-US" b="1" dirty="0">
                <a:latin typeface="Inconsolata Medium" panose="020B0609030003000000" pitchFamily="49" charset="77"/>
              </a:rPr>
              <a:t>in "python"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4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Variables Are Pointers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4 to the list pointed to by x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	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y's list is modified as well!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3, 4]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'something else’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 is unchanged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3, 4]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889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 items hold 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2"/>
            <a:ext cx="8051725" cy="45640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Items in lists and tuples hold references to objects they contain.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[3, 4, 5]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x[2]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y and x[2] both references [3,4,5]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y[1] = 44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modifying y will modify x[2] also!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y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[3, 44, 5]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x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[1, 2, [3, 44, 5]]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Both x[2] and y reference(points to the address) to the same list object. Modifying one will affect the other!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942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includes several built-in sequences: </a:t>
            </a:r>
            <a:r>
              <a:rPr lang="en-US" i="1" dirty="0"/>
              <a:t>lists, tuples, strings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We discussed strings in the previous lecture. String is a flat sequence which holds item of one type. Flat sequences physically store the value of each item within its own memory space.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Lists</a:t>
            </a:r>
            <a:r>
              <a:rPr lang="en-US" dirty="0"/>
              <a:t> and </a:t>
            </a:r>
            <a:r>
              <a:rPr lang="en-US" i="1" dirty="0"/>
              <a:t>tuples</a:t>
            </a:r>
            <a:r>
              <a:rPr lang="en-US" dirty="0"/>
              <a:t> are </a:t>
            </a:r>
            <a:r>
              <a:rPr lang="en-US" i="1" dirty="0"/>
              <a:t>container sequences</a:t>
            </a:r>
            <a:r>
              <a:rPr lang="en-US" dirty="0"/>
              <a:t>, which can hold items of different type. They hold references to objects they contain(more on this later).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Another way of grouping sequence types is by </a:t>
            </a:r>
            <a:r>
              <a:rPr lang="en-US" i="1" dirty="0"/>
              <a:t>mutability</a:t>
            </a:r>
            <a:r>
              <a:rPr lang="en-US" dirty="0"/>
              <a:t>. Lists are </a:t>
            </a:r>
            <a:r>
              <a:rPr lang="en-US" i="1" dirty="0"/>
              <a:t>mutable(can be modified)</a:t>
            </a:r>
            <a:r>
              <a:rPr lang="en-US" dirty="0"/>
              <a:t> sequences while strings and tuples are </a:t>
            </a:r>
            <a:r>
              <a:rPr lang="en-US" i="1" dirty="0"/>
              <a:t>immutable</a:t>
            </a:r>
            <a:r>
              <a:rPr lang="en-US" dirty="0"/>
              <a:t> sequences. We discuss lists in this lecture and tuples in the next.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Luciano, </a:t>
            </a:r>
            <a:r>
              <a:rPr lang="en-US" dirty="0" err="1"/>
              <a:t>Ramalho</a:t>
            </a:r>
            <a:r>
              <a:rPr lang="en-US" dirty="0"/>
              <a:t>, Fluent Python, </a:t>
            </a:r>
            <a:r>
              <a:rPr lang="en-US" dirty="0" err="1"/>
              <a:t>O'reilly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Lists are the basic </a:t>
            </a:r>
            <a:r>
              <a:rPr lang="en-US" i="1" dirty="0"/>
              <a:t>ordered </a:t>
            </a:r>
            <a:r>
              <a:rPr lang="en-US" dirty="0"/>
              <a:t>and </a:t>
            </a:r>
            <a:r>
              <a:rPr lang="en-US" i="1" dirty="0"/>
              <a:t>mutable </a:t>
            </a:r>
            <a:r>
              <a:rPr lang="en-US" dirty="0"/>
              <a:t>data collection type in Python. They can be defined with comma-separated values between square brackets.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</a:t>
            </a:r>
            <a:r>
              <a:rPr lang="en-US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also worked with strings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)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append to the end of the list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[2, 3, 5, 7, 11]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Indexing </a:t>
            </a:r>
            <a:r>
              <a:rPr lang="en-US" dirty="0"/>
              <a:t>is a means the fetching of a single value from the list. This is a 0-based indexing scheme. This is similar to strings from the previous lecture.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2 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3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]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index out of bounds error.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FFF880-C4B5-8F48-BCDD-3A8604715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594" y="3270194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426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Negative index wraps around the end. </a:t>
            </a:r>
            <a:endParaRPr lang="en-US" sz="2000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11 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-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7 </a:t>
            </a:r>
          </a:p>
        </p:txBody>
      </p:sp>
    </p:spTree>
    <p:extLst>
      <p:ext uri="{BB962C8B-B14F-4D97-AF65-F5344CB8AC3E}">
        <p14:creationId xmlns:p14="http://schemas.microsoft.com/office/powerpoint/2010/main" val="72550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>
            <a:normAutofit/>
          </a:bodyPr>
          <a:lstStyle/>
          <a:p>
            <a:r>
              <a:rPr lang="en-US" sz="3000" dirty="0"/>
              <a:t>Lists can contain different types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List can contain different types and even other lists.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'two'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3.14</a:t>
            </a:r>
            <a:r>
              <a:rPr lang="en-US" b="1" dirty="0">
                <a:latin typeface="Inconsolata Medium" panose="020B0609030003000000" pitchFamily="49" charset="77"/>
              </a:rPr>
              <a:t>,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L[0]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3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L[3]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[0, 3, 5]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496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Similar to strings, lists also support slicing. </a:t>
            </a:r>
            <a:r>
              <a:rPr lang="en-US" i="1" dirty="0"/>
              <a:t>Slicing </a:t>
            </a:r>
            <a:r>
              <a:rPr lang="en-US" dirty="0"/>
              <a:t>is accessing multiple values from the list. It uses a colon to indicate the start point (inclusive) and end point (non-inclusive) of the subarray.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[1, 2, 3]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:3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[1, 2, 3]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-3: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[4]: [3, 4, 5]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0FF44-ED85-F649-9E37-57AC59AB411C}"/>
              </a:ext>
            </a:extLst>
          </p:cNvPr>
          <p:cNvSpPr txBox="1"/>
          <p:nvPr/>
        </p:nvSpPr>
        <p:spPr>
          <a:xfrm>
            <a:off x="3531476" y="3813871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first index defaults to 0.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49FF43-4D4F-704B-A9F1-A113EABE5440}"/>
              </a:ext>
            </a:extLst>
          </p:cNvPr>
          <p:cNvSpPr txBox="1"/>
          <p:nvPr/>
        </p:nvSpPr>
        <p:spPr>
          <a:xfrm>
            <a:off x="3531476" y="4852838"/>
            <a:ext cx="2984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Leaving out the last index defaults to length of list.</a:t>
            </a:r>
          </a:p>
        </p:txBody>
      </p:sp>
    </p:spTree>
    <p:extLst>
      <p:ext uri="{BB962C8B-B14F-4D97-AF65-F5344CB8AC3E}">
        <p14:creationId xmlns:p14="http://schemas.microsoft.com/office/powerpoint/2010/main" val="28160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Finally, it is possible to specify a third integer that represents the step size.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[::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equivalent to L[0:len(L):2]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[2, 5, 11]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205C96-4873-E74D-9647-F792C437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619" y="3518023"/>
            <a:ext cx="3684796" cy="109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2794</TotalTime>
  <Words>1646</Words>
  <Application>Microsoft Macintosh PowerPoint</Application>
  <PresentationFormat>On-screen Show (16:10)</PresentationFormat>
  <Paragraphs>315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Containers</vt:lpstr>
      <vt:lpstr>Lists</vt:lpstr>
      <vt:lpstr>Indexing </vt:lpstr>
      <vt:lpstr>Indexing </vt:lpstr>
      <vt:lpstr>Lists can contain different types of objects</vt:lpstr>
      <vt:lpstr>Slicing</vt:lpstr>
      <vt:lpstr>Slicing</vt:lpstr>
      <vt:lpstr>Slicing</vt:lpstr>
      <vt:lpstr>Slicing</vt:lpstr>
      <vt:lpstr>Lists: Concatenation</vt:lpstr>
      <vt:lpstr>List Methods</vt:lpstr>
      <vt:lpstr>List Methods</vt:lpstr>
      <vt:lpstr>list()</vt:lpstr>
      <vt:lpstr>list()</vt:lpstr>
      <vt:lpstr>List Comprehensions</vt:lpstr>
      <vt:lpstr>List Comprehensions</vt:lpstr>
      <vt:lpstr>List Comprehensions</vt:lpstr>
      <vt:lpstr>List Comprehensions</vt:lpstr>
      <vt:lpstr>Iterables</vt:lpstr>
      <vt:lpstr>split()</vt:lpstr>
      <vt:lpstr>split()</vt:lpstr>
      <vt:lpstr>Membership and Operations</vt:lpstr>
      <vt:lpstr>Identity Operations</vt:lpstr>
      <vt:lpstr>Identity Operations</vt:lpstr>
      <vt:lpstr>Membership Operations</vt:lpstr>
      <vt:lpstr>Variables Are Pointers</vt:lpstr>
      <vt:lpstr>List items hold 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2019-10-10T17:14:34Z</cp:lastPrinted>
  <dcterms:created xsi:type="dcterms:W3CDTF">2019-05-29T16:38:51Z</dcterms:created>
  <dcterms:modified xsi:type="dcterms:W3CDTF">2019-10-11T02:15:38Z</dcterms:modified>
</cp:coreProperties>
</file>